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007294C-1FDB-4C7B-9A28-C02A7A931E6C}">
  <a:tblStyle styleId="{3007294C-1FDB-4C7B-9A28-C02A7A931E6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0" Type="http://schemas.openxmlformats.org/officeDocument/2006/relationships/slide" Target="slides/slide44.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 name="Shape 352"/>
        <p:cNvGrpSpPr/>
        <p:nvPr/>
      </p:nvGrpSpPr>
      <p:grpSpPr>
        <a:xfrm>
          <a:off x="0" y="0"/>
          <a:ext cx="0" cy="0"/>
          <a:chOff x="0" y="0"/>
          <a:chExt cx="0" cy="0"/>
        </a:xfrm>
      </p:grpSpPr>
      <p:sp>
        <p:nvSpPr>
          <p:cNvPr id="353" name="Google Shape;35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54" name="Google Shape;35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 name="Shape 517"/>
        <p:cNvGrpSpPr/>
        <p:nvPr/>
      </p:nvGrpSpPr>
      <p:grpSpPr>
        <a:xfrm>
          <a:off x="0" y="0"/>
          <a:ext cx="0" cy="0"/>
          <a:chOff x="0" y="0"/>
          <a:chExt cx="0" cy="0"/>
        </a:xfrm>
      </p:grpSpPr>
      <p:sp>
        <p:nvSpPr>
          <p:cNvPr id="518" name="Google Shape;518;g847196a62c_3_3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 name="Google Shape;519;g847196a62c_3_3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52d32caf41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52d32caf41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7" name="Shape 657"/>
        <p:cNvGrpSpPr/>
        <p:nvPr/>
      </p:nvGrpSpPr>
      <p:grpSpPr>
        <a:xfrm>
          <a:off x="0" y="0"/>
          <a:ext cx="0" cy="0"/>
          <a:chOff x="0" y="0"/>
          <a:chExt cx="0" cy="0"/>
        </a:xfrm>
      </p:grpSpPr>
      <p:sp>
        <p:nvSpPr>
          <p:cNvPr id="658" name="Google Shape;658;g52d32caf41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9" name="Google Shape;659;g52d32caf41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5" name="Shape 735"/>
        <p:cNvGrpSpPr/>
        <p:nvPr/>
      </p:nvGrpSpPr>
      <p:grpSpPr>
        <a:xfrm>
          <a:off x="0" y="0"/>
          <a:ext cx="0" cy="0"/>
          <a:chOff x="0" y="0"/>
          <a:chExt cx="0" cy="0"/>
        </a:xfrm>
      </p:grpSpPr>
      <p:sp>
        <p:nvSpPr>
          <p:cNvPr id="736" name="Google Shape;736;g52d32caf41_0_1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7" name="Google Shape;737;g52d32caf41_0_1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52d32caf41_0_1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52d32caf41_0_1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 name="Shape 781"/>
        <p:cNvGrpSpPr/>
        <p:nvPr/>
      </p:nvGrpSpPr>
      <p:grpSpPr>
        <a:xfrm>
          <a:off x="0" y="0"/>
          <a:ext cx="0" cy="0"/>
          <a:chOff x="0" y="0"/>
          <a:chExt cx="0" cy="0"/>
        </a:xfrm>
      </p:grpSpPr>
      <p:sp>
        <p:nvSpPr>
          <p:cNvPr id="782" name="Google Shape;782;g52d32caf41_0_12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 name="Google Shape;783;g52d32caf41_0_1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g52d32caf41_0_1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 name="Google Shape;873;g52d32caf41_0_1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 name="Shape 896"/>
        <p:cNvGrpSpPr/>
        <p:nvPr/>
      </p:nvGrpSpPr>
      <p:grpSpPr>
        <a:xfrm>
          <a:off x="0" y="0"/>
          <a:ext cx="0" cy="0"/>
          <a:chOff x="0" y="0"/>
          <a:chExt cx="0" cy="0"/>
        </a:xfrm>
      </p:grpSpPr>
      <p:sp>
        <p:nvSpPr>
          <p:cNvPr id="897" name="Google Shape;897;g52d32caf41_0_12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8" name="Google Shape;898;g52d32caf41_0_12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 name="Shape 913"/>
        <p:cNvGrpSpPr/>
        <p:nvPr/>
      </p:nvGrpSpPr>
      <p:grpSpPr>
        <a:xfrm>
          <a:off x="0" y="0"/>
          <a:ext cx="0" cy="0"/>
          <a:chOff x="0" y="0"/>
          <a:chExt cx="0" cy="0"/>
        </a:xfrm>
      </p:grpSpPr>
      <p:sp>
        <p:nvSpPr>
          <p:cNvPr id="914" name="Google Shape;914;g52d32caf41_0_1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5" name="Google Shape;915;g52d32caf41_0_1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 name="Shape 918"/>
        <p:cNvGrpSpPr/>
        <p:nvPr/>
      </p:nvGrpSpPr>
      <p:grpSpPr>
        <a:xfrm>
          <a:off x="0" y="0"/>
          <a:ext cx="0" cy="0"/>
          <a:chOff x="0" y="0"/>
          <a:chExt cx="0" cy="0"/>
        </a:xfrm>
      </p:grpSpPr>
      <p:sp>
        <p:nvSpPr>
          <p:cNvPr id="919" name="Google Shape;919;g52d32caf41_0_1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 name="Google Shape;920;g52d32caf41_0_1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 name="Shape 362"/>
        <p:cNvGrpSpPr/>
        <p:nvPr/>
      </p:nvGrpSpPr>
      <p:grpSpPr>
        <a:xfrm>
          <a:off x="0" y="0"/>
          <a:ext cx="0" cy="0"/>
          <a:chOff x="0" y="0"/>
          <a:chExt cx="0" cy="0"/>
        </a:xfrm>
      </p:grpSpPr>
      <p:sp>
        <p:nvSpPr>
          <p:cNvPr id="363" name="Google Shape;363;g52d32caf4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 name="Google Shape;364;g52d32caf4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 name="Shape 962"/>
        <p:cNvGrpSpPr/>
        <p:nvPr/>
      </p:nvGrpSpPr>
      <p:grpSpPr>
        <a:xfrm>
          <a:off x="0" y="0"/>
          <a:ext cx="0" cy="0"/>
          <a:chOff x="0" y="0"/>
          <a:chExt cx="0" cy="0"/>
        </a:xfrm>
      </p:grpSpPr>
      <p:sp>
        <p:nvSpPr>
          <p:cNvPr id="963" name="Google Shape;963;g52d32caf41_0_1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4" name="Google Shape;964;g52d32caf41_0_14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52d32caf41_0_1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52d32caf41_0_1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6" name="Shape 1026"/>
        <p:cNvGrpSpPr/>
        <p:nvPr/>
      </p:nvGrpSpPr>
      <p:grpSpPr>
        <a:xfrm>
          <a:off x="0" y="0"/>
          <a:ext cx="0" cy="0"/>
          <a:chOff x="0" y="0"/>
          <a:chExt cx="0" cy="0"/>
        </a:xfrm>
      </p:grpSpPr>
      <p:sp>
        <p:nvSpPr>
          <p:cNvPr id="1027" name="Google Shape;1027;g52d32caf41_0_1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8" name="Google Shape;1028;g52d32caf41_0_1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2" name="Shape 1032"/>
        <p:cNvGrpSpPr/>
        <p:nvPr/>
      </p:nvGrpSpPr>
      <p:grpSpPr>
        <a:xfrm>
          <a:off x="0" y="0"/>
          <a:ext cx="0" cy="0"/>
          <a:chOff x="0" y="0"/>
          <a:chExt cx="0" cy="0"/>
        </a:xfrm>
      </p:grpSpPr>
      <p:sp>
        <p:nvSpPr>
          <p:cNvPr id="1033" name="Google Shape;1033;g52d32caf41_0_1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4" name="Google Shape;1034;g52d32caf41_0_1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 name="Shape 1039"/>
        <p:cNvGrpSpPr/>
        <p:nvPr/>
      </p:nvGrpSpPr>
      <p:grpSpPr>
        <a:xfrm>
          <a:off x="0" y="0"/>
          <a:ext cx="0" cy="0"/>
          <a:chOff x="0" y="0"/>
          <a:chExt cx="0" cy="0"/>
        </a:xfrm>
      </p:grpSpPr>
      <p:sp>
        <p:nvSpPr>
          <p:cNvPr id="1040" name="Google Shape;1040;g52d32caf41_0_14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 name="Google Shape;1041;g52d32caf41_0_14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 name="Shape 1064"/>
        <p:cNvGrpSpPr/>
        <p:nvPr/>
      </p:nvGrpSpPr>
      <p:grpSpPr>
        <a:xfrm>
          <a:off x="0" y="0"/>
          <a:ext cx="0" cy="0"/>
          <a:chOff x="0" y="0"/>
          <a:chExt cx="0" cy="0"/>
        </a:xfrm>
      </p:grpSpPr>
      <p:sp>
        <p:nvSpPr>
          <p:cNvPr id="1065" name="Google Shape;1065;g52d32caf41_0_14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 name="Google Shape;1066;g52d32caf41_0_1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4" name="Shape 1344"/>
        <p:cNvGrpSpPr/>
        <p:nvPr/>
      </p:nvGrpSpPr>
      <p:grpSpPr>
        <a:xfrm>
          <a:off x="0" y="0"/>
          <a:ext cx="0" cy="0"/>
          <a:chOff x="0" y="0"/>
          <a:chExt cx="0" cy="0"/>
        </a:xfrm>
      </p:grpSpPr>
      <p:sp>
        <p:nvSpPr>
          <p:cNvPr id="1345" name="Google Shape;1345;g8ae33f70a3_2_1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6" name="Google Shape;1346;g8ae33f70a3_2_1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9" name="Shape 1379"/>
        <p:cNvGrpSpPr/>
        <p:nvPr/>
      </p:nvGrpSpPr>
      <p:grpSpPr>
        <a:xfrm>
          <a:off x="0" y="0"/>
          <a:ext cx="0" cy="0"/>
          <a:chOff x="0" y="0"/>
          <a:chExt cx="0" cy="0"/>
        </a:xfrm>
      </p:grpSpPr>
      <p:sp>
        <p:nvSpPr>
          <p:cNvPr id="1380" name="Google Shape;1380;g52d32caf41_0_14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1" name="Google Shape;1381;g52d32caf41_0_1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7" name="Shape 1387"/>
        <p:cNvGrpSpPr/>
        <p:nvPr/>
      </p:nvGrpSpPr>
      <p:grpSpPr>
        <a:xfrm>
          <a:off x="0" y="0"/>
          <a:ext cx="0" cy="0"/>
          <a:chOff x="0" y="0"/>
          <a:chExt cx="0" cy="0"/>
        </a:xfrm>
      </p:grpSpPr>
      <p:sp>
        <p:nvSpPr>
          <p:cNvPr id="1388" name="Google Shape;1388;g8a2710b9ed_0_19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9" name="Google Shape;1389;g8a2710b9ed_0_19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4" name="Shape 1814"/>
        <p:cNvGrpSpPr/>
        <p:nvPr/>
      </p:nvGrpSpPr>
      <p:grpSpPr>
        <a:xfrm>
          <a:off x="0" y="0"/>
          <a:ext cx="0" cy="0"/>
          <a:chOff x="0" y="0"/>
          <a:chExt cx="0" cy="0"/>
        </a:xfrm>
      </p:grpSpPr>
      <p:sp>
        <p:nvSpPr>
          <p:cNvPr id="1815" name="Google Shape;1815;g8a2710b9ed_0_12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6" name="Google Shape;1816;g8a2710b9ed_0_12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 name="Shape 368"/>
        <p:cNvGrpSpPr/>
        <p:nvPr/>
      </p:nvGrpSpPr>
      <p:grpSpPr>
        <a:xfrm>
          <a:off x="0" y="0"/>
          <a:ext cx="0" cy="0"/>
          <a:chOff x="0" y="0"/>
          <a:chExt cx="0" cy="0"/>
        </a:xfrm>
      </p:grpSpPr>
      <p:sp>
        <p:nvSpPr>
          <p:cNvPr id="369" name="Google Shape;369;g52d32caf41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 name="Google Shape;370;g52d32caf41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1" name="Shape 1821"/>
        <p:cNvGrpSpPr/>
        <p:nvPr/>
      </p:nvGrpSpPr>
      <p:grpSpPr>
        <a:xfrm>
          <a:off x="0" y="0"/>
          <a:ext cx="0" cy="0"/>
          <a:chOff x="0" y="0"/>
          <a:chExt cx="0" cy="0"/>
        </a:xfrm>
      </p:grpSpPr>
      <p:sp>
        <p:nvSpPr>
          <p:cNvPr id="1822" name="Google Shape;1822;g8a2710b9ed_0_12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3" name="Google Shape;1823;g8a2710b9ed_0_12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1" name="Shape 1841"/>
        <p:cNvGrpSpPr/>
        <p:nvPr/>
      </p:nvGrpSpPr>
      <p:grpSpPr>
        <a:xfrm>
          <a:off x="0" y="0"/>
          <a:ext cx="0" cy="0"/>
          <a:chOff x="0" y="0"/>
          <a:chExt cx="0" cy="0"/>
        </a:xfrm>
      </p:grpSpPr>
      <p:sp>
        <p:nvSpPr>
          <p:cNvPr id="1842" name="Google Shape;1842;g8a2710b9ed_0_12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3" name="Google Shape;1843;g8a2710b9ed_0_12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5" name="Shape 1855"/>
        <p:cNvGrpSpPr/>
        <p:nvPr/>
      </p:nvGrpSpPr>
      <p:grpSpPr>
        <a:xfrm>
          <a:off x="0" y="0"/>
          <a:ext cx="0" cy="0"/>
          <a:chOff x="0" y="0"/>
          <a:chExt cx="0" cy="0"/>
        </a:xfrm>
      </p:grpSpPr>
      <p:sp>
        <p:nvSpPr>
          <p:cNvPr id="1856" name="Google Shape;1856;g8b0458927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7" name="Google Shape;1857;g8b0458927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2" name="Shape 2192"/>
        <p:cNvGrpSpPr/>
        <p:nvPr/>
      </p:nvGrpSpPr>
      <p:grpSpPr>
        <a:xfrm>
          <a:off x="0" y="0"/>
          <a:ext cx="0" cy="0"/>
          <a:chOff x="0" y="0"/>
          <a:chExt cx="0" cy="0"/>
        </a:xfrm>
      </p:grpSpPr>
      <p:sp>
        <p:nvSpPr>
          <p:cNvPr id="2193" name="Google Shape;2193;g8a2710b9ed_0_126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4" name="Google Shape;2194;g8a2710b9ed_0_126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92" name="Shape 8692"/>
        <p:cNvGrpSpPr/>
        <p:nvPr/>
      </p:nvGrpSpPr>
      <p:grpSpPr>
        <a:xfrm>
          <a:off x="0" y="0"/>
          <a:ext cx="0" cy="0"/>
          <a:chOff x="0" y="0"/>
          <a:chExt cx="0" cy="0"/>
        </a:xfrm>
      </p:grpSpPr>
      <p:sp>
        <p:nvSpPr>
          <p:cNvPr id="8693" name="Google Shape;8693;g8a2710b9ed_0_19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4" name="Google Shape;8694;g8a2710b9ed_0_19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5" name="Shape 8855"/>
        <p:cNvGrpSpPr/>
        <p:nvPr/>
      </p:nvGrpSpPr>
      <p:grpSpPr>
        <a:xfrm>
          <a:off x="0" y="0"/>
          <a:ext cx="0" cy="0"/>
          <a:chOff x="0" y="0"/>
          <a:chExt cx="0" cy="0"/>
        </a:xfrm>
      </p:grpSpPr>
      <p:sp>
        <p:nvSpPr>
          <p:cNvPr id="8856" name="Google Shape;8856;g8a2710b9ed_0_19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57" name="Google Shape;8857;g8a2710b9ed_0_19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7" name="Shape 9257"/>
        <p:cNvGrpSpPr/>
        <p:nvPr/>
      </p:nvGrpSpPr>
      <p:grpSpPr>
        <a:xfrm>
          <a:off x="0" y="0"/>
          <a:ext cx="0" cy="0"/>
          <a:chOff x="0" y="0"/>
          <a:chExt cx="0" cy="0"/>
        </a:xfrm>
      </p:grpSpPr>
      <p:sp>
        <p:nvSpPr>
          <p:cNvPr id="9258" name="Google Shape;9258;g8a2710b9ed_0_20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59" name="Google Shape;9259;g8a2710b9ed_0_20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8" name="Shape 9628"/>
        <p:cNvGrpSpPr/>
        <p:nvPr/>
      </p:nvGrpSpPr>
      <p:grpSpPr>
        <a:xfrm>
          <a:off x="0" y="0"/>
          <a:ext cx="0" cy="0"/>
          <a:chOff x="0" y="0"/>
          <a:chExt cx="0" cy="0"/>
        </a:xfrm>
      </p:grpSpPr>
      <p:sp>
        <p:nvSpPr>
          <p:cNvPr id="9629" name="Google Shape;9629;g8a2710b9ed_0_20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30" name="Google Shape;9630;g8a2710b9ed_0_20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05" name="Shape 10005"/>
        <p:cNvGrpSpPr/>
        <p:nvPr/>
      </p:nvGrpSpPr>
      <p:grpSpPr>
        <a:xfrm>
          <a:off x="0" y="0"/>
          <a:ext cx="0" cy="0"/>
          <a:chOff x="0" y="0"/>
          <a:chExt cx="0" cy="0"/>
        </a:xfrm>
      </p:grpSpPr>
      <p:sp>
        <p:nvSpPr>
          <p:cNvPr id="10006" name="Google Shape;10006;g8a2710b9ed_0_20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07" name="Google Shape;10007;g8a2710b9ed_0_20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36" name="Shape 10436"/>
        <p:cNvGrpSpPr/>
        <p:nvPr/>
      </p:nvGrpSpPr>
      <p:grpSpPr>
        <a:xfrm>
          <a:off x="0" y="0"/>
          <a:ext cx="0" cy="0"/>
          <a:chOff x="0" y="0"/>
          <a:chExt cx="0" cy="0"/>
        </a:xfrm>
      </p:grpSpPr>
      <p:sp>
        <p:nvSpPr>
          <p:cNvPr id="10437" name="Google Shape;10437;g8a2710b9ed_0_21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38" name="Google Shape;10438;g8a2710b9ed_0_21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 name="Shape 385"/>
        <p:cNvGrpSpPr/>
        <p:nvPr/>
      </p:nvGrpSpPr>
      <p:grpSpPr>
        <a:xfrm>
          <a:off x="0" y="0"/>
          <a:ext cx="0" cy="0"/>
          <a:chOff x="0" y="0"/>
          <a:chExt cx="0" cy="0"/>
        </a:xfrm>
      </p:grpSpPr>
      <p:sp>
        <p:nvSpPr>
          <p:cNvPr id="386" name="Google Shape;386;g52d32caf41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7" name="Google Shape;387;g52d32caf41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29" name="Shape 11229"/>
        <p:cNvGrpSpPr/>
        <p:nvPr/>
      </p:nvGrpSpPr>
      <p:grpSpPr>
        <a:xfrm>
          <a:off x="0" y="0"/>
          <a:ext cx="0" cy="0"/>
          <a:chOff x="0" y="0"/>
          <a:chExt cx="0" cy="0"/>
        </a:xfrm>
      </p:grpSpPr>
      <p:sp>
        <p:nvSpPr>
          <p:cNvPr id="11230" name="Google Shape;11230;g8a2710b9ed_0_220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31" name="Google Shape;11231;g8a2710b9ed_0_220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0" name="Shape 11970"/>
        <p:cNvGrpSpPr/>
        <p:nvPr/>
      </p:nvGrpSpPr>
      <p:grpSpPr>
        <a:xfrm>
          <a:off x="0" y="0"/>
          <a:ext cx="0" cy="0"/>
          <a:chOff x="0" y="0"/>
          <a:chExt cx="0" cy="0"/>
        </a:xfrm>
      </p:grpSpPr>
      <p:sp>
        <p:nvSpPr>
          <p:cNvPr id="11971" name="Google Shape;11971;g8a2710b9ed_0_228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72" name="Google Shape;11972;g8a2710b9ed_0_228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3" name="Shape 12663"/>
        <p:cNvGrpSpPr/>
        <p:nvPr/>
      </p:nvGrpSpPr>
      <p:grpSpPr>
        <a:xfrm>
          <a:off x="0" y="0"/>
          <a:ext cx="0" cy="0"/>
          <a:chOff x="0" y="0"/>
          <a:chExt cx="0" cy="0"/>
        </a:xfrm>
      </p:grpSpPr>
      <p:sp>
        <p:nvSpPr>
          <p:cNvPr id="12664" name="Google Shape;12664;g8a2710b9ed_0_235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65" name="Google Shape;12665;g8a2710b9ed_0_235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5" name="Shape 12965"/>
        <p:cNvGrpSpPr/>
        <p:nvPr/>
      </p:nvGrpSpPr>
      <p:grpSpPr>
        <a:xfrm>
          <a:off x="0" y="0"/>
          <a:ext cx="0" cy="0"/>
          <a:chOff x="0" y="0"/>
          <a:chExt cx="0" cy="0"/>
        </a:xfrm>
      </p:grpSpPr>
      <p:sp>
        <p:nvSpPr>
          <p:cNvPr id="12966" name="Google Shape;12966;g8a2710b9ed_0_23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7" name="Google Shape;12967;g8a2710b9ed_0_23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9" name="Shape 13599"/>
        <p:cNvGrpSpPr/>
        <p:nvPr/>
      </p:nvGrpSpPr>
      <p:grpSpPr>
        <a:xfrm>
          <a:off x="0" y="0"/>
          <a:ext cx="0" cy="0"/>
          <a:chOff x="0" y="0"/>
          <a:chExt cx="0" cy="0"/>
        </a:xfrm>
      </p:grpSpPr>
      <p:sp>
        <p:nvSpPr>
          <p:cNvPr id="13600" name="Google Shape;13600;g8a2710b9ed_0_24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1" name="Google Shape;13601;g8a2710b9ed_0_24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52d32caf41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52d32caf41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 name="Shape 454"/>
        <p:cNvGrpSpPr/>
        <p:nvPr/>
      </p:nvGrpSpPr>
      <p:grpSpPr>
        <a:xfrm>
          <a:off x="0" y="0"/>
          <a:ext cx="0" cy="0"/>
          <a:chOff x="0" y="0"/>
          <a:chExt cx="0" cy="0"/>
        </a:xfrm>
      </p:grpSpPr>
      <p:sp>
        <p:nvSpPr>
          <p:cNvPr id="455" name="Google Shape;455;g8be0d59c93_2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6" name="Google Shape;456;g8be0d59c93_2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 name="Shape 474"/>
        <p:cNvGrpSpPr/>
        <p:nvPr/>
      </p:nvGrpSpPr>
      <p:grpSpPr>
        <a:xfrm>
          <a:off x="0" y="0"/>
          <a:ext cx="0" cy="0"/>
          <a:chOff x="0" y="0"/>
          <a:chExt cx="0" cy="0"/>
        </a:xfrm>
      </p:grpSpPr>
      <p:sp>
        <p:nvSpPr>
          <p:cNvPr id="475" name="Google Shape;475;g52d32caf41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 name="Google Shape;476;g52d32caf41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 name="Shape 490"/>
        <p:cNvGrpSpPr/>
        <p:nvPr/>
      </p:nvGrpSpPr>
      <p:grpSpPr>
        <a:xfrm>
          <a:off x="0" y="0"/>
          <a:ext cx="0" cy="0"/>
          <a:chOff x="0" y="0"/>
          <a:chExt cx="0" cy="0"/>
        </a:xfrm>
      </p:grpSpPr>
      <p:sp>
        <p:nvSpPr>
          <p:cNvPr id="491" name="Google Shape;491;g52d32caf41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2" name="Google Shape;492;g52d32caf41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 name="Shape 506"/>
        <p:cNvGrpSpPr/>
        <p:nvPr/>
      </p:nvGrpSpPr>
      <p:grpSpPr>
        <a:xfrm>
          <a:off x="0" y="0"/>
          <a:ext cx="0" cy="0"/>
          <a:chOff x="0" y="0"/>
          <a:chExt cx="0" cy="0"/>
        </a:xfrm>
      </p:grpSpPr>
      <p:sp>
        <p:nvSpPr>
          <p:cNvPr id="507" name="Google Shape;507;g52d32caf41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8" name="Google Shape;508;g52d32caf41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s://slack-redir.net/link?url=https%3A%2F%2Fwww.freepik.com%2F" TargetMode="External"/><Relationship Id="rId5" Type="http://schemas.openxmlformats.org/officeDocument/2006/relationships/hyperlink" Target="https://slack-redir.net/link?url=https%3A%2F%2Fstories.freepik.com%2F"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771644" y="-2724325"/>
            <a:ext cx="10715875" cy="10715835"/>
            <a:chOff x="-444138" y="-2444373"/>
            <a:chExt cx="10031712" cy="10031674"/>
          </a:xfrm>
        </p:grpSpPr>
        <p:sp>
          <p:nvSpPr>
            <p:cNvPr id="10" name="Google Shape;10;p2"/>
            <p:cNvSpPr/>
            <p:nvPr/>
          </p:nvSpPr>
          <p:spPr>
            <a:xfrm>
              <a:off x="877287" y="-1122948"/>
              <a:ext cx="7389580" cy="7389543"/>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444138" y="-2444373"/>
              <a:ext cx="10031712" cy="10031674"/>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 name="Google Shape;12;p2"/>
          <p:cNvSpPr txBox="1"/>
          <p:nvPr>
            <p:ph idx="1" type="subTitle"/>
          </p:nvPr>
        </p:nvSpPr>
        <p:spPr>
          <a:xfrm flipH="1">
            <a:off x="2820747" y="3361638"/>
            <a:ext cx="3502500" cy="387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2800"/>
              <a:buNone/>
              <a:defRPr/>
            </a:lvl1pPr>
            <a:lvl2pPr lvl="1" rtl="0" algn="ctr">
              <a:lnSpc>
                <a:spcPct val="100000"/>
              </a:lnSpc>
              <a:spcBef>
                <a:spcPts val="160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 name="Google Shape;13;p2"/>
          <p:cNvSpPr txBox="1"/>
          <p:nvPr>
            <p:ph type="ctrTitle"/>
          </p:nvPr>
        </p:nvSpPr>
        <p:spPr>
          <a:xfrm flipH="1">
            <a:off x="2628150" y="1416250"/>
            <a:ext cx="3888000" cy="1779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Clr>
                <a:schemeClr val="lt1"/>
              </a:buClr>
              <a:buSzPts val="5200"/>
              <a:buFont typeface="Oswald"/>
              <a:buNone/>
              <a:defRPr sz="7000">
                <a:solidFill>
                  <a:schemeClr val="lt1"/>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22" name="Shape 122"/>
        <p:cNvGrpSpPr/>
        <p:nvPr/>
      </p:nvGrpSpPr>
      <p:grpSpPr>
        <a:xfrm>
          <a:off x="0" y="0"/>
          <a:ext cx="0" cy="0"/>
          <a:chOff x="0" y="0"/>
          <a:chExt cx="0" cy="0"/>
        </a:xfrm>
      </p:grpSpPr>
      <p:sp>
        <p:nvSpPr>
          <p:cNvPr id="123" name="Google Shape;123;p11"/>
          <p:cNvSpPr txBox="1"/>
          <p:nvPr>
            <p:ph hasCustomPrompt="1" type="title"/>
          </p:nvPr>
        </p:nvSpPr>
        <p:spPr>
          <a:xfrm>
            <a:off x="911875" y="1081110"/>
            <a:ext cx="7316400" cy="1599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8000"/>
              <a:buNone/>
              <a:defRPr sz="10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24" name="Google Shape;124;p11"/>
          <p:cNvSpPr txBox="1"/>
          <p:nvPr>
            <p:ph idx="1" type="subTitle"/>
          </p:nvPr>
        </p:nvSpPr>
        <p:spPr>
          <a:xfrm>
            <a:off x="713225" y="2563675"/>
            <a:ext cx="7717500" cy="511500"/>
          </a:xfrm>
          <a:prstGeom prst="rect">
            <a:avLst/>
          </a:prstGeom>
          <a:no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accent3"/>
              </a:buClr>
              <a:buSzPts val="2100"/>
              <a:buNone/>
              <a:defRPr sz="1600"/>
            </a:lvl1pPr>
            <a:lvl2pPr lvl="1" rtl="0" algn="ctr">
              <a:lnSpc>
                <a:spcPct val="100000"/>
              </a:lnSpc>
              <a:spcBef>
                <a:spcPts val="0"/>
              </a:spcBef>
              <a:spcAft>
                <a:spcPts val="0"/>
              </a:spcAft>
              <a:buClr>
                <a:schemeClr val="accent3"/>
              </a:buClr>
              <a:buSzPts val="2100"/>
              <a:buNone/>
              <a:defRPr sz="2100">
                <a:solidFill>
                  <a:schemeClr val="accent3"/>
                </a:solidFill>
              </a:defRPr>
            </a:lvl2pPr>
            <a:lvl3pPr lvl="2" rtl="0" algn="ctr">
              <a:lnSpc>
                <a:spcPct val="100000"/>
              </a:lnSpc>
              <a:spcBef>
                <a:spcPts val="0"/>
              </a:spcBef>
              <a:spcAft>
                <a:spcPts val="0"/>
              </a:spcAft>
              <a:buClr>
                <a:schemeClr val="accent3"/>
              </a:buClr>
              <a:buSzPts val="2100"/>
              <a:buNone/>
              <a:defRPr sz="2100">
                <a:solidFill>
                  <a:schemeClr val="accent3"/>
                </a:solidFill>
              </a:defRPr>
            </a:lvl3pPr>
            <a:lvl4pPr lvl="3" rtl="0" algn="ctr">
              <a:lnSpc>
                <a:spcPct val="100000"/>
              </a:lnSpc>
              <a:spcBef>
                <a:spcPts val="0"/>
              </a:spcBef>
              <a:spcAft>
                <a:spcPts val="0"/>
              </a:spcAft>
              <a:buClr>
                <a:schemeClr val="accent3"/>
              </a:buClr>
              <a:buSzPts val="2100"/>
              <a:buNone/>
              <a:defRPr sz="2100">
                <a:solidFill>
                  <a:schemeClr val="accent3"/>
                </a:solidFill>
              </a:defRPr>
            </a:lvl4pPr>
            <a:lvl5pPr lvl="4" rtl="0" algn="ctr">
              <a:lnSpc>
                <a:spcPct val="100000"/>
              </a:lnSpc>
              <a:spcBef>
                <a:spcPts val="0"/>
              </a:spcBef>
              <a:spcAft>
                <a:spcPts val="0"/>
              </a:spcAft>
              <a:buClr>
                <a:schemeClr val="accent3"/>
              </a:buClr>
              <a:buSzPts val="2100"/>
              <a:buNone/>
              <a:defRPr sz="2100">
                <a:solidFill>
                  <a:schemeClr val="accent3"/>
                </a:solidFill>
              </a:defRPr>
            </a:lvl5pPr>
            <a:lvl6pPr lvl="5" rtl="0" algn="ctr">
              <a:lnSpc>
                <a:spcPct val="100000"/>
              </a:lnSpc>
              <a:spcBef>
                <a:spcPts val="0"/>
              </a:spcBef>
              <a:spcAft>
                <a:spcPts val="0"/>
              </a:spcAft>
              <a:buClr>
                <a:schemeClr val="accent3"/>
              </a:buClr>
              <a:buSzPts val="2100"/>
              <a:buNone/>
              <a:defRPr sz="2100">
                <a:solidFill>
                  <a:schemeClr val="accent3"/>
                </a:solidFill>
              </a:defRPr>
            </a:lvl6pPr>
            <a:lvl7pPr lvl="6" rtl="0" algn="ctr">
              <a:lnSpc>
                <a:spcPct val="100000"/>
              </a:lnSpc>
              <a:spcBef>
                <a:spcPts val="0"/>
              </a:spcBef>
              <a:spcAft>
                <a:spcPts val="0"/>
              </a:spcAft>
              <a:buClr>
                <a:schemeClr val="accent3"/>
              </a:buClr>
              <a:buSzPts val="2100"/>
              <a:buNone/>
              <a:defRPr sz="2100">
                <a:solidFill>
                  <a:schemeClr val="accent3"/>
                </a:solidFill>
              </a:defRPr>
            </a:lvl7pPr>
            <a:lvl8pPr lvl="7" rtl="0" algn="ctr">
              <a:lnSpc>
                <a:spcPct val="100000"/>
              </a:lnSpc>
              <a:spcBef>
                <a:spcPts val="0"/>
              </a:spcBef>
              <a:spcAft>
                <a:spcPts val="0"/>
              </a:spcAft>
              <a:buClr>
                <a:schemeClr val="accent3"/>
              </a:buClr>
              <a:buSzPts val="2100"/>
              <a:buNone/>
              <a:defRPr sz="2100">
                <a:solidFill>
                  <a:schemeClr val="accent3"/>
                </a:solidFill>
              </a:defRPr>
            </a:lvl8pPr>
            <a:lvl9pPr lvl="8" rtl="0" algn="ctr">
              <a:lnSpc>
                <a:spcPct val="100000"/>
              </a:lnSpc>
              <a:spcBef>
                <a:spcPts val="0"/>
              </a:spcBef>
              <a:spcAft>
                <a:spcPts val="0"/>
              </a:spcAft>
              <a:buClr>
                <a:schemeClr val="accent3"/>
              </a:buClr>
              <a:buSzPts val="2100"/>
              <a:buNone/>
              <a:defRPr sz="2100">
                <a:solidFill>
                  <a:schemeClr val="accent3"/>
                </a:solidFill>
              </a:defRPr>
            </a:lvl9pPr>
          </a:lstStyle>
          <a:p/>
        </p:txBody>
      </p:sp>
      <p:grpSp>
        <p:nvGrpSpPr>
          <p:cNvPr id="125" name="Google Shape;125;p11"/>
          <p:cNvGrpSpPr/>
          <p:nvPr/>
        </p:nvGrpSpPr>
        <p:grpSpPr>
          <a:xfrm rot="6300062">
            <a:off x="-666042" y="3257308"/>
            <a:ext cx="10475455" cy="10475415"/>
            <a:chOff x="-521151" y="-2521376"/>
            <a:chExt cx="10185689" cy="10185650"/>
          </a:xfrm>
        </p:grpSpPr>
        <p:sp>
          <p:nvSpPr>
            <p:cNvPr id="126" name="Google Shape;126;p11"/>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1"/>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1"/>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1"/>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1"/>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1"/>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1"/>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133" name="Shape 13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5">
    <p:spTree>
      <p:nvGrpSpPr>
        <p:cNvPr id="134" name="Shape 134"/>
        <p:cNvGrpSpPr/>
        <p:nvPr/>
      </p:nvGrpSpPr>
      <p:grpSpPr>
        <a:xfrm>
          <a:off x="0" y="0"/>
          <a:ext cx="0" cy="0"/>
          <a:chOff x="0" y="0"/>
          <a:chExt cx="0" cy="0"/>
        </a:xfrm>
      </p:grpSpPr>
      <p:grpSp>
        <p:nvGrpSpPr>
          <p:cNvPr id="135" name="Google Shape;135;p13"/>
          <p:cNvGrpSpPr/>
          <p:nvPr/>
        </p:nvGrpSpPr>
        <p:grpSpPr>
          <a:xfrm flipH="1">
            <a:off x="-6353230" y="-5108073"/>
            <a:ext cx="9703906" cy="9703869"/>
            <a:chOff x="-521151" y="-2521376"/>
            <a:chExt cx="10185689" cy="10185650"/>
          </a:xfrm>
        </p:grpSpPr>
        <p:sp>
          <p:nvSpPr>
            <p:cNvPr id="136" name="Google Shape;136;p13"/>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3"/>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3"/>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3"/>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3"/>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3"/>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3"/>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 name="Google Shape;143;p13"/>
          <p:cNvSpPr txBox="1"/>
          <p:nvPr>
            <p:ph type="title"/>
          </p:nvPr>
        </p:nvSpPr>
        <p:spPr>
          <a:xfrm flipH="1">
            <a:off x="4571608" y="2364350"/>
            <a:ext cx="3247800" cy="1598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4200"/>
              <a:buNone/>
              <a:defRPr sz="4800">
                <a:solidFill>
                  <a:schemeClr val="accent2"/>
                </a:solidFill>
              </a:defRPr>
            </a:lvl1pPr>
            <a:lvl2pPr lvl="1" rtl="0" algn="ctr">
              <a:spcBef>
                <a:spcPts val="0"/>
              </a:spcBef>
              <a:spcAft>
                <a:spcPts val="0"/>
              </a:spcAft>
              <a:buClr>
                <a:schemeClr val="accent3"/>
              </a:buClr>
              <a:buSzPts val="4200"/>
              <a:buNone/>
              <a:defRPr sz="4200">
                <a:solidFill>
                  <a:schemeClr val="accent3"/>
                </a:solidFill>
              </a:defRPr>
            </a:lvl2pPr>
            <a:lvl3pPr lvl="2" rtl="0" algn="ctr">
              <a:spcBef>
                <a:spcPts val="0"/>
              </a:spcBef>
              <a:spcAft>
                <a:spcPts val="0"/>
              </a:spcAft>
              <a:buClr>
                <a:schemeClr val="accent3"/>
              </a:buClr>
              <a:buSzPts val="4200"/>
              <a:buNone/>
              <a:defRPr sz="4200">
                <a:solidFill>
                  <a:schemeClr val="accent3"/>
                </a:solidFill>
              </a:defRPr>
            </a:lvl3pPr>
            <a:lvl4pPr lvl="3" rtl="0" algn="ctr">
              <a:spcBef>
                <a:spcPts val="0"/>
              </a:spcBef>
              <a:spcAft>
                <a:spcPts val="0"/>
              </a:spcAft>
              <a:buClr>
                <a:schemeClr val="accent3"/>
              </a:buClr>
              <a:buSzPts val="4200"/>
              <a:buNone/>
              <a:defRPr sz="4200">
                <a:solidFill>
                  <a:schemeClr val="accent3"/>
                </a:solidFill>
              </a:defRPr>
            </a:lvl4pPr>
            <a:lvl5pPr lvl="4" rtl="0" algn="ctr">
              <a:spcBef>
                <a:spcPts val="0"/>
              </a:spcBef>
              <a:spcAft>
                <a:spcPts val="0"/>
              </a:spcAft>
              <a:buClr>
                <a:schemeClr val="accent3"/>
              </a:buClr>
              <a:buSzPts val="4200"/>
              <a:buNone/>
              <a:defRPr sz="4200">
                <a:solidFill>
                  <a:schemeClr val="accent3"/>
                </a:solidFill>
              </a:defRPr>
            </a:lvl5pPr>
            <a:lvl6pPr lvl="5" rtl="0" algn="ctr">
              <a:spcBef>
                <a:spcPts val="0"/>
              </a:spcBef>
              <a:spcAft>
                <a:spcPts val="0"/>
              </a:spcAft>
              <a:buClr>
                <a:schemeClr val="accent3"/>
              </a:buClr>
              <a:buSzPts val="4200"/>
              <a:buNone/>
              <a:defRPr sz="4200">
                <a:solidFill>
                  <a:schemeClr val="accent3"/>
                </a:solidFill>
              </a:defRPr>
            </a:lvl6pPr>
            <a:lvl7pPr lvl="6" rtl="0" algn="ctr">
              <a:spcBef>
                <a:spcPts val="0"/>
              </a:spcBef>
              <a:spcAft>
                <a:spcPts val="0"/>
              </a:spcAft>
              <a:buClr>
                <a:schemeClr val="accent3"/>
              </a:buClr>
              <a:buSzPts val="4200"/>
              <a:buNone/>
              <a:defRPr sz="4200">
                <a:solidFill>
                  <a:schemeClr val="accent3"/>
                </a:solidFill>
              </a:defRPr>
            </a:lvl7pPr>
            <a:lvl8pPr lvl="7" rtl="0" algn="ctr">
              <a:spcBef>
                <a:spcPts val="0"/>
              </a:spcBef>
              <a:spcAft>
                <a:spcPts val="0"/>
              </a:spcAft>
              <a:buClr>
                <a:schemeClr val="accent3"/>
              </a:buClr>
              <a:buSzPts val="4200"/>
              <a:buNone/>
              <a:defRPr sz="4200">
                <a:solidFill>
                  <a:schemeClr val="accent3"/>
                </a:solidFill>
              </a:defRPr>
            </a:lvl8pPr>
            <a:lvl9pPr lvl="8" rtl="0" algn="ctr">
              <a:spcBef>
                <a:spcPts val="0"/>
              </a:spcBef>
              <a:spcAft>
                <a:spcPts val="0"/>
              </a:spcAft>
              <a:buClr>
                <a:schemeClr val="accent3"/>
              </a:buClr>
              <a:buSzPts val="4200"/>
              <a:buNone/>
              <a:defRPr sz="4200">
                <a:solidFill>
                  <a:schemeClr val="accent3"/>
                </a:solidFill>
              </a:defRPr>
            </a:lvl9pPr>
          </a:lstStyle>
          <a:p/>
        </p:txBody>
      </p:sp>
      <p:sp>
        <p:nvSpPr>
          <p:cNvPr id="144" name="Google Shape;144;p13"/>
          <p:cNvSpPr txBox="1"/>
          <p:nvPr>
            <p:ph hasCustomPrompt="1" idx="2" type="title"/>
          </p:nvPr>
        </p:nvSpPr>
        <p:spPr>
          <a:xfrm>
            <a:off x="4571608" y="912388"/>
            <a:ext cx="3247800" cy="10743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accent3"/>
              </a:buClr>
              <a:buSzPts val="3600"/>
              <a:buNone/>
              <a:defRPr sz="8000">
                <a:solidFill>
                  <a:schemeClr val="lt1"/>
                </a:solidFill>
              </a:defRPr>
            </a:lvl1pPr>
            <a:lvl2pPr lvl="1"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145" name="Google Shape;145;p13"/>
          <p:cNvSpPr txBox="1"/>
          <p:nvPr>
            <p:ph idx="1" type="subTitle"/>
          </p:nvPr>
        </p:nvSpPr>
        <p:spPr>
          <a:xfrm flipH="1">
            <a:off x="4571616" y="3863013"/>
            <a:ext cx="3247800" cy="36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2100"/>
              <a:buNone/>
              <a:defRPr sz="1400"/>
            </a:lvl1pPr>
            <a:lvl2pPr lvl="1" rtl="0" algn="ctr">
              <a:lnSpc>
                <a:spcPct val="100000"/>
              </a:lnSpc>
              <a:spcBef>
                <a:spcPts val="0"/>
              </a:spcBef>
              <a:spcAft>
                <a:spcPts val="0"/>
              </a:spcAft>
              <a:buClr>
                <a:schemeClr val="accent3"/>
              </a:buClr>
              <a:buSzPts val="2100"/>
              <a:buNone/>
              <a:defRPr sz="2100">
                <a:solidFill>
                  <a:schemeClr val="accent3"/>
                </a:solidFill>
              </a:defRPr>
            </a:lvl2pPr>
            <a:lvl3pPr lvl="2" rtl="0" algn="ctr">
              <a:lnSpc>
                <a:spcPct val="100000"/>
              </a:lnSpc>
              <a:spcBef>
                <a:spcPts val="0"/>
              </a:spcBef>
              <a:spcAft>
                <a:spcPts val="0"/>
              </a:spcAft>
              <a:buClr>
                <a:schemeClr val="accent3"/>
              </a:buClr>
              <a:buSzPts val="2100"/>
              <a:buNone/>
              <a:defRPr sz="2100">
                <a:solidFill>
                  <a:schemeClr val="accent3"/>
                </a:solidFill>
              </a:defRPr>
            </a:lvl3pPr>
            <a:lvl4pPr lvl="3" rtl="0" algn="ctr">
              <a:lnSpc>
                <a:spcPct val="100000"/>
              </a:lnSpc>
              <a:spcBef>
                <a:spcPts val="0"/>
              </a:spcBef>
              <a:spcAft>
                <a:spcPts val="0"/>
              </a:spcAft>
              <a:buClr>
                <a:schemeClr val="accent3"/>
              </a:buClr>
              <a:buSzPts val="2100"/>
              <a:buNone/>
              <a:defRPr sz="2100">
                <a:solidFill>
                  <a:schemeClr val="accent3"/>
                </a:solidFill>
              </a:defRPr>
            </a:lvl4pPr>
            <a:lvl5pPr lvl="4" rtl="0" algn="ctr">
              <a:lnSpc>
                <a:spcPct val="100000"/>
              </a:lnSpc>
              <a:spcBef>
                <a:spcPts val="0"/>
              </a:spcBef>
              <a:spcAft>
                <a:spcPts val="0"/>
              </a:spcAft>
              <a:buClr>
                <a:schemeClr val="accent3"/>
              </a:buClr>
              <a:buSzPts val="2100"/>
              <a:buNone/>
              <a:defRPr sz="2100">
                <a:solidFill>
                  <a:schemeClr val="accent3"/>
                </a:solidFill>
              </a:defRPr>
            </a:lvl5pPr>
            <a:lvl6pPr lvl="5" rtl="0" algn="ctr">
              <a:lnSpc>
                <a:spcPct val="100000"/>
              </a:lnSpc>
              <a:spcBef>
                <a:spcPts val="0"/>
              </a:spcBef>
              <a:spcAft>
                <a:spcPts val="0"/>
              </a:spcAft>
              <a:buClr>
                <a:schemeClr val="accent3"/>
              </a:buClr>
              <a:buSzPts val="2100"/>
              <a:buNone/>
              <a:defRPr sz="2100">
                <a:solidFill>
                  <a:schemeClr val="accent3"/>
                </a:solidFill>
              </a:defRPr>
            </a:lvl6pPr>
            <a:lvl7pPr lvl="6" rtl="0" algn="ctr">
              <a:lnSpc>
                <a:spcPct val="100000"/>
              </a:lnSpc>
              <a:spcBef>
                <a:spcPts val="0"/>
              </a:spcBef>
              <a:spcAft>
                <a:spcPts val="0"/>
              </a:spcAft>
              <a:buClr>
                <a:schemeClr val="accent3"/>
              </a:buClr>
              <a:buSzPts val="2100"/>
              <a:buNone/>
              <a:defRPr sz="2100">
                <a:solidFill>
                  <a:schemeClr val="accent3"/>
                </a:solidFill>
              </a:defRPr>
            </a:lvl7pPr>
            <a:lvl8pPr lvl="7" rtl="0" algn="ctr">
              <a:lnSpc>
                <a:spcPct val="100000"/>
              </a:lnSpc>
              <a:spcBef>
                <a:spcPts val="0"/>
              </a:spcBef>
              <a:spcAft>
                <a:spcPts val="0"/>
              </a:spcAft>
              <a:buClr>
                <a:schemeClr val="accent3"/>
              </a:buClr>
              <a:buSzPts val="2100"/>
              <a:buNone/>
              <a:defRPr sz="2100">
                <a:solidFill>
                  <a:schemeClr val="accent3"/>
                </a:solidFill>
              </a:defRPr>
            </a:lvl8pPr>
            <a:lvl9pPr lvl="8" rtl="0" algn="ctr">
              <a:lnSpc>
                <a:spcPct val="100000"/>
              </a:lnSpc>
              <a:spcBef>
                <a:spcPts val="0"/>
              </a:spcBef>
              <a:spcAft>
                <a:spcPts val="0"/>
              </a:spcAft>
              <a:buClr>
                <a:schemeClr val="accent3"/>
              </a:buClr>
              <a:buSzPts val="2100"/>
              <a:buNone/>
              <a:defRPr sz="2100">
                <a:solidFill>
                  <a:schemeClr val="accent3"/>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columns">
  <p:cSld name="CUSTOM">
    <p:spTree>
      <p:nvGrpSpPr>
        <p:cNvPr id="146" name="Shape 146"/>
        <p:cNvGrpSpPr/>
        <p:nvPr/>
      </p:nvGrpSpPr>
      <p:grpSpPr>
        <a:xfrm>
          <a:off x="0" y="0"/>
          <a:ext cx="0" cy="0"/>
          <a:chOff x="0" y="0"/>
          <a:chExt cx="0" cy="0"/>
        </a:xfrm>
      </p:grpSpPr>
      <p:grpSp>
        <p:nvGrpSpPr>
          <p:cNvPr id="147" name="Google Shape;147;p14"/>
          <p:cNvGrpSpPr/>
          <p:nvPr/>
        </p:nvGrpSpPr>
        <p:grpSpPr>
          <a:xfrm>
            <a:off x="-1657003" y="-1695494"/>
            <a:ext cx="2577458" cy="2577422"/>
            <a:chOff x="-7814572" y="-1550132"/>
            <a:chExt cx="2705425" cy="2705387"/>
          </a:xfrm>
        </p:grpSpPr>
        <p:sp>
          <p:nvSpPr>
            <p:cNvPr id="148" name="Google Shape;148;p14"/>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4"/>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4"/>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 name="Google Shape;151;p14"/>
          <p:cNvGrpSpPr/>
          <p:nvPr/>
        </p:nvGrpSpPr>
        <p:grpSpPr>
          <a:xfrm>
            <a:off x="8439143" y="1624097"/>
            <a:ext cx="2577458" cy="2577422"/>
            <a:chOff x="-7814572" y="-1550132"/>
            <a:chExt cx="2705425" cy="2705387"/>
          </a:xfrm>
        </p:grpSpPr>
        <p:sp>
          <p:nvSpPr>
            <p:cNvPr id="152" name="Google Shape;152;p14"/>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 name="Google Shape;155;p14"/>
          <p:cNvSpPr txBox="1"/>
          <p:nvPr>
            <p:ph idx="1" type="subTitle"/>
          </p:nvPr>
        </p:nvSpPr>
        <p:spPr>
          <a:xfrm flipH="1">
            <a:off x="3527410" y="3981392"/>
            <a:ext cx="2092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6" name="Google Shape;156;p14"/>
          <p:cNvSpPr txBox="1"/>
          <p:nvPr>
            <p:ph idx="2" type="subTitle"/>
          </p:nvPr>
        </p:nvSpPr>
        <p:spPr>
          <a:xfrm flipH="1">
            <a:off x="6048625" y="3981375"/>
            <a:ext cx="2092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 name="Google Shape;157;p14"/>
          <p:cNvSpPr txBox="1"/>
          <p:nvPr>
            <p:ph idx="3" type="subTitle"/>
          </p:nvPr>
        </p:nvSpPr>
        <p:spPr>
          <a:xfrm flipH="1">
            <a:off x="1006169" y="3981392"/>
            <a:ext cx="20922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 name="Google Shape;158;p14"/>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59" name="Google Shape;159;p14"/>
          <p:cNvSpPr txBox="1"/>
          <p:nvPr>
            <p:ph idx="4" type="subTitle"/>
          </p:nvPr>
        </p:nvSpPr>
        <p:spPr>
          <a:xfrm flipH="1">
            <a:off x="1219625" y="3526747"/>
            <a:ext cx="1659300" cy="572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Font typeface="Lexend Deca"/>
              <a:buNone/>
              <a:defRPr b="1" sz="25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Lexend Deca"/>
              <a:buNone/>
              <a:defRPr>
                <a:latin typeface="Lexend Deca"/>
                <a:ea typeface="Lexend Deca"/>
                <a:cs typeface="Lexend Deca"/>
                <a:sym typeface="Lexend Deca"/>
              </a:defRPr>
            </a:lvl2pPr>
            <a:lvl3pPr lvl="2" rtl="0" algn="ctr">
              <a:lnSpc>
                <a:spcPct val="100000"/>
              </a:lnSpc>
              <a:spcBef>
                <a:spcPts val="0"/>
              </a:spcBef>
              <a:spcAft>
                <a:spcPts val="0"/>
              </a:spcAft>
              <a:buSzPts val="1400"/>
              <a:buFont typeface="Lexend Deca"/>
              <a:buNone/>
              <a:defRPr>
                <a:latin typeface="Lexend Deca"/>
                <a:ea typeface="Lexend Deca"/>
                <a:cs typeface="Lexend Deca"/>
                <a:sym typeface="Lexend Deca"/>
              </a:defRPr>
            </a:lvl3pPr>
            <a:lvl4pPr lvl="3" rtl="0" algn="ctr">
              <a:lnSpc>
                <a:spcPct val="100000"/>
              </a:lnSpc>
              <a:spcBef>
                <a:spcPts val="0"/>
              </a:spcBef>
              <a:spcAft>
                <a:spcPts val="0"/>
              </a:spcAft>
              <a:buSzPts val="1400"/>
              <a:buFont typeface="Lexend Deca"/>
              <a:buNone/>
              <a:defRPr>
                <a:latin typeface="Lexend Deca"/>
                <a:ea typeface="Lexend Deca"/>
                <a:cs typeface="Lexend Deca"/>
                <a:sym typeface="Lexend Deca"/>
              </a:defRPr>
            </a:lvl4pPr>
            <a:lvl5pPr lvl="4" rtl="0" algn="ctr">
              <a:lnSpc>
                <a:spcPct val="100000"/>
              </a:lnSpc>
              <a:spcBef>
                <a:spcPts val="0"/>
              </a:spcBef>
              <a:spcAft>
                <a:spcPts val="0"/>
              </a:spcAft>
              <a:buSzPts val="1400"/>
              <a:buFont typeface="Lexend Deca"/>
              <a:buNone/>
              <a:defRPr>
                <a:latin typeface="Lexend Deca"/>
                <a:ea typeface="Lexend Deca"/>
                <a:cs typeface="Lexend Deca"/>
                <a:sym typeface="Lexend Deca"/>
              </a:defRPr>
            </a:lvl5pPr>
            <a:lvl6pPr lvl="5" rtl="0" algn="ctr">
              <a:lnSpc>
                <a:spcPct val="100000"/>
              </a:lnSpc>
              <a:spcBef>
                <a:spcPts val="0"/>
              </a:spcBef>
              <a:spcAft>
                <a:spcPts val="0"/>
              </a:spcAft>
              <a:buSzPts val="1400"/>
              <a:buFont typeface="Lexend Deca"/>
              <a:buNone/>
              <a:defRPr>
                <a:latin typeface="Lexend Deca"/>
                <a:ea typeface="Lexend Deca"/>
                <a:cs typeface="Lexend Deca"/>
                <a:sym typeface="Lexend Deca"/>
              </a:defRPr>
            </a:lvl6pPr>
            <a:lvl7pPr lvl="6" rtl="0" algn="ctr">
              <a:lnSpc>
                <a:spcPct val="100000"/>
              </a:lnSpc>
              <a:spcBef>
                <a:spcPts val="0"/>
              </a:spcBef>
              <a:spcAft>
                <a:spcPts val="0"/>
              </a:spcAft>
              <a:buSzPts val="1400"/>
              <a:buFont typeface="Lexend Deca"/>
              <a:buNone/>
              <a:defRPr>
                <a:latin typeface="Lexend Deca"/>
                <a:ea typeface="Lexend Deca"/>
                <a:cs typeface="Lexend Deca"/>
                <a:sym typeface="Lexend Deca"/>
              </a:defRPr>
            </a:lvl7pPr>
            <a:lvl8pPr lvl="7" rtl="0" algn="ctr">
              <a:lnSpc>
                <a:spcPct val="100000"/>
              </a:lnSpc>
              <a:spcBef>
                <a:spcPts val="0"/>
              </a:spcBef>
              <a:spcAft>
                <a:spcPts val="0"/>
              </a:spcAft>
              <a:buSzPts val="1400"/>
              <a:buFont typeface="Lexend Deca"/>
              <a:buNone/>
              <a:defRPr>
                <a:latin typeface="Lexend Deca"/>
                <a:ea typeface="Lexend Deca"/>
                <a:cs typeface="Lexend Deca"/>
                <a:sym typeface="Lexend Deca"/>
              </a:defRPr>
            </a:lvl8pPr>
            <a:lvl9pPr lvl="8" rtl="0" algn="ctr">
              <a:lnSpc>
                <a:spcPct val="100000"/>
              </a:lnSpc>
              <a:spcBef>
                <a:spcPts val="0"/>
              </a:spcBef>
              <a:spcAft>
                <a:spcPts val="0"/>
              </a:spcAft>
              <a:buSzPts val="1400"/>
              <a:buFont typeface="Lexend Deca"/>
              <a:buNone/>
              <a:defRPr>
                <a:latin typeface="Lexend Deca"/>
                <a:ea typeface="Lexend Deca"/>
                <a:cs typeface="Lexend Deca"/>
                <a:sym typeface="Lexend Deca"/>
              </a:defRPr>
            </a:lvl9pPr>
          </a:lstStyle>
          <a:p/>
        </p:txBody>
      </p:sp>
      <p:sp>
        <p:nvSpPr>
          <p:cNvPr id="160" name="Google Shape;160;p14"/>
          <p:cNvSpPr txBox="1"/>
          <p:nvPr>
            <p:ph idx="5" type="subTitle"/>
          </p:nvPr>
        </p:nvSpPr>
        <p:spPr>
          <a:xfrm flipH="1">
            <a:off x="6268250" y="3526750"/>
            <a:ext cx="1659300" cy="572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Font typeface="Lexend Deca"/>
              <a:buNone/>
              <a:defRPr b="1" sz="25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Lexend Deca"/>
              <a:buNone/>
              <a:defRPr>
                <a:latin typeface="Lexend Deca"/>
                <a:ea typeface="Lexend Deca"/>
                <a:cs typeface="Lexend Deca"/>
                <a:sym typeface="Lexend Deca"/>
              </a:defRPr>
            </a:lvl2pPr>
            <a:lvl3pPr lvl="2" rtl="0" algn="ctr">
              <a:lnSpc>
                <a:spcPct val="100000"/>
              </a:lnSpc>
              <a:spcBef>
                <a:spcPts val="0"/>
              </a:spcBef>
              <a:spcAft>
                <a:spcPts val="0"/>
              </a:spcAft>
              <a:buSzPts val="1400"/>
              <a:buFont typeface="Lexend Deca"/>
              <a:buNone/>
              <a:defRPr>
                <a:latin typeface="Lexend Deca"/>
                <a:ea typeface="Lexend Deca"/>
                <a:cs typeface="Lexend Deca"/>
                <a:sym typeface="Lexend Deca"/>
              </a:defRPr>
            </a:lvl3pPr>
            <a:lvl4pPr lvl="3" rtl="0" algn="ctr">
              <a:lnSpc>
                <a:spcPct val="100000"/>
              </a:lnSpc>
              <a:spcBef>
                <a:spcPts val="0"/>
              </a:spcBef>
              <a:spcAft>
                <a:spcPts val="0"/>
              </a:spcAft>
              <a:buSzPts val="1400"/>
              <a:buFont typeface="Lexend Deca"/>
              <a:buNone/>
              <a:defRPr>
                <a:latin typeface="Lexend Deca"/>
                <a:ea typeface="Lexend Deca"/>
                <a:cs typeface="Lexend Deca"/>
                <a:sym typeface="Lexend Deca"/>
              </a:defRPr>
            </a:lvl4pPr>
            <a:lvl5pPr lvl="4" rtl="0" algn="ctr">
              <a:lnSpc>
                <a:spcPct val="100000"/>
              </a:lnSpc>
              <a:spcBef>
                <a:spcPts val="0"/>
              </a:spcBef>
              <a:spcAft>
                <a:spcPts val="0"/>
              </a:spcAft>
              <a:buSzPts val="1400"/>
              <a:buFont typeface="Lexend Deca"/>
              <a:buNone/>
              <a:defRPr>
                <a:latin typeface="Lexend Deca"/>
                <a:ea typeface="Lexend Deca"/>
                <a:cs typeface="Lexend Deca"/>
                <a:sym typeface="Lexend Deca"/>
              </a:defRPr>
            </a:lvl5pPr>
            <a:lvl6pPr lvl="5" rtl="0" algn="ctr">
              <a:lnSpc>
                <a:spcPct val="100000"/>
              </a:lnSpc>
              <a:spcBef>
                <a:spcPts val="0"/>
              </a:spcBef>
              <a:spcAft>
                <a:spcPts val="0"/>
              </a:spcAft>
              <a:buSzPts val="1400"/>
              <a:buFont typeface="Lexend Deca"/>
              <a:buNone/>
              <a:defRPr>
                <a:latin typeface="Lexend Deca"/>
                <a:ea typeface="Lexend Deca"/>
                <a:cs typeface="Lexend Deca"/>
                <a:sym typeface="Lexend Deca"/>
              </a:defRPr>
            </a:lvl6pPr>
            <a:lvl7pPr lvl="6" rtl="0" algn="ctr">
              <a:lnSpc>
                <a:spcPct val="100000"/>
              </a:lnSpc>
              <a:spcBef>
                <a:spcPts val="0"/>
              </a:spcBef>
              <a:spcAft>
                <a:spcPts val="0"/>
              </a:spcAft>
              <a:buSzPts val="1400"/>
              <a:buFont typeface="Lexend Deca"/>
              <a:buNone/>
              <a:defRPr>
                <a:latin typeface="Lexend Deca"/>
                <a:ea typeface="Lexend Deca"/>
                <a:cs typeface="Lexend Deca"/>
                <a:sym typeface="Lexend Deca"/>
              </a:defRPr>
            </a:lvl7pPr>
            <a:lvl8pPr lvl="7" rtl="0" algn="ctr">
              <a:lnSpc>
                <a:spcPct val="100000"/>
              </a:lnSpc>
              <a:spcBef>
                <a:spcPts val="0"/>
              </a:spcBef>
              <a:spcAft>
                <a:spcPts val="0"/>
              </a:spcAft>
              <a:buSzPts val="1400"/>
              <a:buFont typeface="Lexend Deca"/>
              <a:buNone/>
              <a:defRPr>
                <a:latin typeface="Lexend Deca"/>
                <a:ea typeface="Lexend Deca"/>
                <a:cs typeface="Lexend Deca"/>
                <a:sym typeface="Lexend Deca"/>
              </a:defRPr>
            </a:lvl8pPr>
            <a:lvl9pPr lvl="8" rtl="0" algn="ctr">
              <a:lnSpc>
                <a:spcPct val="100000"/>
              </a:lnSpc>
              <a:spcBef>
                <a:spcPts val="0"/>
              </a:spcBef>
              <a:spcAft>
                <a:spcPts val="0"/>
              </a:spcAft>
              <a:buSzPts val="1400"/>
              <a:buFont typeface="Lexend Deca"/>
              <a:buNone/>
              <a:defRPr>
                <a:latin typeface="Lexend Deca"/>
                <a:ea typeface="Lexend Deca"/>
                <a:cs typeface="Lexend Deca"/>
                <a:sym typeface="Lexend Deca"/>
              </a:defRPr>
            </a:lvl9pPr>
          </a:lstStyle>
          <a:p/>
        </p:txBody>
      </p:sp>
      <p:sp>
        <p:nvSpPr>
          <p:cNvPr id="161" name="Google Shape;161;p14"/>
          <p:cNvSpPr txBox="1"/>
          <p:nvPr>
            <p:ph idx="6" type="subTitle"/>
          </p:nvPr>
        </p:nvSpPr>
        <p:spPr>
          <a:xfrm flipH="1">
            <a:off x="3742842" y="3526747"/>
            <a:ext cx="1659300" cy="572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400"/>
              <a:buFont typeface="Lexend Deca"/>
              <a:buNone/>
              <a:defRPr b="1" sz="25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Lexend Deca"/>
              <a:buNone/>
              <a:defRPr>
                <a:latin typeface="Lexend Deca"/>
                <a:ea typeface="Lexend Deca"/>
                <a:cs typeface="Lexend Deca"/>
                <a:sym typeface="Lexend Deca"/>
              </a:defRPr>
            </a:lvl2pPr>
            <a:lvl3pPr lvl="2" rtl="0" algn="ctr">
              <a:lnSpc>
                <a:spcPct val="100000"/>
              </a:lnSpc>
              <a:spcBef>
                <a:spcPts val="0"/>
              </a:spcBef>
              <a:spcAft>
                <a:spcPts val="0"/>
              </a:spcAft>
              <a:buSzPts val="1400"/>
              <a:buFont typeface="Lexend Deca"/>
              <a:buNone/>
              <a:defRPr>
                <a:latin typeface="Lexend Deca"/>
                <a:ea typeface="Lexend Deca"/>
                <a:cs typeface="Lexend Deca"/>
                <a:sym typeface="Lexend Deca"/>
              </a:defRPr>
            </a:lvl3pPr>
            <a:lvl4pPr lvl="3" rtl="0" algn="ctr">
              <a:lnSpc>
                <a:spcPct val="100000"/>
              </a:lnSpc>
              <a:spcBef>
                <a:spcPts val="0"/>
              </a:spcBef>
              <a:spcAft>
                <a:spcPts val="0"/>
              </a:spcAft>
              <a:buSzPts val="1400"/>
              <a:buFont typeface="Lexend Deca"/>
              <a:buNone/>
              <a:defRPr>
                <a:latin typeface="Lexend Deca"/>
                <a:ea typeface="Lexend Deca"/>
                <a:cs typeface="Lexend Deca"/>
                <a:sym typeface="Lexend Deca"/>
              </a:defRPr>
            </a:lvl4pPr>
            <a:lvl5pPr lvl="4" rtl="0" algn="ctr">
              <a:lnSpc>
                <a:spcPct val="100000"/>
              </a:lnSpc>
              <a:spcBef>
                <a:spcPts val="0"/>
              </a:spcBef>
              <a:spcAft>
                <a:spcPts val="0"/>
              </a:spcAft>
              <a:buSzPts val="1400"/>
              <a:buFont typeface="Lexend Deca"/>
              <a:buNone/>
              <a:defRPr>
                <a:latin typeface="Lexend Deca"/>
                <a:ea typeface="Lexend Deca"/>
                <a:cs typeface="Lexend Deca"/>
                <a:sym typeface="Lexend Deca"/>
              </a:defRPr>
            </a:lvl5pPr>
            <a:lvl6pPr lvl="5" rtl="0" algn="ctr">
              <a:lnSpc>
                <a:spcPct val="100000"/>
              </a:lnSpc>
              <a:spcBef>
                <a:spcPts val="0"/>
              </a:spcBef>
              <a:spcAft>
                <a:spcPts val="0"/>
              </a:spcAft>
              <a:buSzPts val="1400"/>
              <a:buFont typeface="Lexend Deca"/>
              <a:buNone/>
              <a:defRPr>
                <a:latin typeface="Lexend Deca"/>
                <a:ea typeface="Lexend Deca"/>
                <a:cs typeface="Lexend Deca"/>
                <a:sym typeface="Lexend Deca"/>
              </a:defRPr>
            </a:lvl6pPr>
            <a:lvl7pPr lvl="6" rtl="0" algn="ctr">
              <a:lnSpc>
                <a:spcPct val="100000"/>
              </a:lnSpc>
              <a:spcBef>
                <a:spcPts val="0"/>
              </a:spcBef>
              <a:spcAft>
                <a:spcPts val="0"/>
              </a:spcAft>
              <a:buSzPts val="1400"/>
              <a:buFont typeface="Lexend Deca"/>
              <a:buNone/>
              <a:defRPr>
                <a:latin typeface="Lexend Deca"/>
                <a:ea typeface="Lexend Deca"/>
                <a:cs typeface="Lexend Deca"/>
                <a:sym typeface="Lexend Deca"/>
              </a:defRPr>
            </a:lvl7pPr>
            <a:lvl8pPr lvl="7" rtl="0" algn="ctr">
              <a:lnSpc>
                <a:spcPct val="100000"/>
              </a:lnSpc>
              <a:spcBef>
                <a:spcPts val="0"/>
              </a:spcBef>
              <a:spcAft>
                <a:spcPts val="0"/>
              </a:spcAft>
              <a:buSzPts val="1400"/>
              <a:buFont typeface="Lexend Deca"/>
              <a:buNone/>
              <a:defRPr>
                <a:latin typeface="Lexend Deca"/>
                <a:ea typeface="Lexend Deca"/>
                <a:cs typeface="Lexend Deca"/>
                <a:sym typeface="Lexend Deca"/>
              </a:defRPr>
            </a:lvl8pPr>
            <a:lvl9pPr lvl="8" rtl="0" algn="ctr">
              <a:lnSpc>
                <a:spcPct val="100000"/>
              </a:lnSpc>
              <a:spcBef>
                <a:spcPts val="0"/>
              </a:spcBef>
              <a:spcAft>
                <a:spcPts val="0"/>
              </a:spcAft>
              <a:buSzPts val="1400"/>
              <a:buFont typeface="Lexend Deca"/>
              <a:buNone/>
              <a:defRPr>
                <a:latin typeface="Lexend Deca"/>
                <a:ea typeface="Lexend Deca"/>
                <a:cs typeface="Lexend Deca"/>
                <a:sym typeface="Lexend Deca"/>
              </a:defRPr>
            </a:lvl9pPr>
          </a:lstStyle>
          <a:p/>
        </p:txBody>
      </p:sp>
      <p:cxnSp>
        <p:nvCxnSpPr>
          <p:cNvPr id="162" name="Google Shape;162;p14"/>
          <p:cNvCxnSpPr/>
          <p:nvPr/>
        </p:nvCxnSpPr>
        <p:spPr>
          <a:xfrm>
            <a:off x="2218100" y="1245475"/>
            <a:ext cx="2183700" cy="0"/>
          </a:xfrm>
          <a:prstGeom prst="straightConnector1">
            <a:avLst/>
          </a:prstGeom>
          <a:noFill/>
          <a:ln cap="flat" cmpd="sng" w="28575">
            <a:solidFill>
              <a:schemeClr val="dk2"/>
            </a:solidFill>
            <a:prstDash val="solid"/>
            <a:round/>
            <a:headEnd len="med" w="med" type="none"/>
            <a:tailEnd len="med" w="med" type="none"/>
          </a:ln>
        </p:spPr>
      </p:cxnSp>
      <p:cxnSp>
        <p:nvCxnSpPr>
          <p:cNvPr id="163" name="Google Shape;163;p14"/>
          <p:cNvCxnSpPr/>
          <p:nvPr/>
        </p:nvCxnSpPr>
        <p:spPr>
          <a:xfrm>
            <a:off x="4721175" y="1245475"/>
            <a:ext cx="2200800" cy="0"/>
          </a:xfrm>
          <a:prstGeom prst="straightConnector1">
            <a:avLst/>
          </a:prstGeom>
          <a:noFill/>
          <a:ln cap="flat" cmpd="sng" w="28575">
            <a:solidFill>
              <a:schemeClr val="dk2"/>
            </a:solidFill>
            <a:prstDash val="solid"/>
            <a:round/>
            <a:headEnd len="med" w="med" type="none"/>
            <a:tailEnd len="med" w="med" type="none"/>
          </a:ln>
        </p:spPr>
      </p:cxnSp>
      <p:cxnSp>
        <p:nvCxnSpPr>
          <p:cNvPr id="164" name="Google Shape;164;p14"/>
          <p:cNvCxnSpPr/>
          <p:nvPr/>
        </p:nvCxnSpPr>
        <p:spPr>
          <a:xfrm>
            <a:off x="4360288" y="1245463"/>
            <a:ext cx="402600" cy="0"/>
          </a:xfrm>
          <a:prstGeom prst="straightConnector1">
            <a:avLst/>
          </a:prstGeom>
          <a:noFill/>
          <a:ln cap="flat" cmpd="sng" w="28575">
            <a:solidFill>
              <a:schemeClr val="dk2"/>
            </a:solidFill>
            <a:prstDash val="dashDot"/>
            <a:round/>
            <a:headEnd len="med" w="med" type="none"/>
            <a:tailEnd len="med" w="med" type="none"/>
          </a:ln>
        </p:spPr>
      </p:cxnSp>
      <p:grpSp>
        <p:nvGrpSpPr>
          <p:cNvPr id="165" name="Google Shape;165;p14"/>
          <p:cNvGrpSpPr/>
          <p:nvPr/>
        </p:nvGrpSpPr>
        <p:grpSpPr>
          <a:xfrm>
            <a:off x="692800" y="1245463"/>
            <a:ext cx="7761775" cy="13"/>
            <a:chOff x="692800" y="1245463"/>
            <a:chExt cx="7761775" cy="13"/>
          </a:xfrm>
        </p:grpSpPr>
        <p:cxnSp>
          <p:nvCxnSpPr>
            <p:cNvPr id="166" name="Google Shape;166;p14"/>
            <p:cNvCxnSpPr/>
            <p:nvPr/>
          </p:nvCxnSpPr>
          <p:spPr>
            <a:xfrm>
              <a:off x="692800" y="1245475"/>
              <a:ext cx="1209300" cy="0"/>
            </a:xfrm>
            <a:prstGeom prst="straightConnector1">
              <a:avLst/>
            </a:prstGeom>
            <a:noFill/>
            <a:ln cap="flat" cmpd="sng" w="28575">
              <a:solidFill>
                <a:schemeClr val="dk2"/>
              </a:solidFill>
              <a:prstDash val="solid"/>
              <a:round/>
              <a:headEnd len="med" w="med" type="none"/>
              <a:tailEnd len="med" w="med" type="none"/>
            </a:ln>
          </p:spPr>
        </p:cxnSp>
        <p:cxnSp>
          <p:nvCxnSpPr>
            <p:cNvPr id="167" name="Google Shape;167;p14"/>
            <p:cNvCxnSpPr/>
            <p:nvPr/>
          </p:nvCxnSpPr>
          <p:spPr>
            <a:xfrm>
              <a:off x="6882855"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168" name="Google Shape;168;p14"/>
            <p:cNvCxnSpPr/>
            <p:nvPr/>
          </p:nvCxnSpPr>
          <p:spPr>
            <a:xfrm>
              <a:off x="7279175" y="1245475"/>
              <a:ext cx="1175400" cy="0"/>
            </a:xfrm>
            <a:prstGeom prst="straightConnector1">
              <a:avLst/>
            </a:prstGeom>
            <a:noFill/>
            <a:ln cap="flat" cmpd="sng" w="28575">
              <a:solidFill>
                <a:schemeClr val="dk2"/>
              </a:solidFill>
              <a:prstDash val="solid"/>
              <a:round/>
              <a:headEnd len="med" w="med" type="none"/>
              <a:tailEnd len="med" w="med" type="none"/>
            </a:ln>
          </p:spPr>
        </p:cxnSp>
      </p:grpSp>
      <p:cxnSp>
        <p:nvCxnSpPr>
          <p:cNvPr id="169" name="Google Shape;169;p14"/>
          <p:cNvCxnSpPr/>
          <p:nvPr/>
        </p:nvCxnSpPr>
        <p:spPr>
          <a:xfrm>
            <a:off x="1830363" y="1245463"/>
            <a:ext cx="402600" cy="0"/>
          </a:xfrm>
          <a:prstGeom prst="straightConnector1">
            <a:avLst/>
          </a:prstGeom>
          <a:noFill/>
          <a:ln cap="flat" cmpd="sng" w="28575">
            <a:solidFill>
              <a:schemeClr val="dk2"/>
            </a:solidFill>
            <a:prstDash val="dashDot"/>
            <a:round/>
            <a:headEnd len="med" w="med" type="none"/>
            <a:tailEnd len="med" w="med" type="none"/>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170" name="Shape 170"/>
        <p:cNvGrpSpPr/>
        <p:nvPr/>
      </p:nvGrpSpPr>
      <p:grpSpPr>
        <a:xfrm>
          <a:off x="0" y="0"/>
          <a:ext cx="0" cy="0"/>
          <a:chOff x="0" y="0"/>
          <a:chExt cx="0" cy="0"/>
        </a:xfrm>
      </p:grpSpPr>
      <p:grpSp>
        <p:nvGrpSpPr>
          <p:cNvPr id="171" name="Google Shape;171;p15"/>
          <p:cNvGrpSpPr/>
          <p:nvPr/>
        </p:nvGrpSpPr>
        <p:grpSpPr>
          <a:xfrm>
            <a:off x="-5197473" y="-542979"/>
            <a:ext cx="6237716" cy="6237692"/>
            <a:chOff x="-521151" y="-2521376"/>
            <a:chExt cx="10185689" cy="10185650"/>
          </a:xfrm>
        </p:grpSpPr>
        <p:sp>
          <p:nvSpPr>
            <p:cNvPr id="172" name="Google Shape;172;p15"/>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5"/>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5"/>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5"/>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5"/>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5"/>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5"/>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 name="Google Shape;179;p15"/>
          <p:cNvGrpSpPr/>
          <p:nvPr/>
        </p:nvGrpSpPr>
        <p:grpSpPr>
          <a:xfrm>
            <a:off x="8103519" y="-542979"/>
            <a:ext cx="6237716" cy="6237692"/>
            <a:chOff x="-521151" y="-2521376"/>
            <a:chExt cx="10185689" cy="10185650"/>
          </a:xfrm>
        </p:grpSpPr>
        <p:sp>
          <p:nvSpPr>
            <p:cNvPr id="180" name="Google Shape;180;p15"/>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5"/>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5"/>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5"/>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5"/>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5"/>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5"/>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 name="Google Shape;187;p15"/>
          <p:cNvSpPr txBox="1"/>
          <p:nvPr>
            <p:ph idx="1" type="subTitle"/>
          </p:nvPr>
        </p:nvSpPr>
        <p:spPr>
          <a:xfrm>
            <a:off x="2094221" y="4016571"/>
            <a:ext cx="2363700" cy="49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2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88" name="Google Shape;188;p15"/>
          <p:cNvSpPr txBox="1"/>
          <p:nvPr>
            <p:ph idx="2" type="subTitle"/>
          </p:nvPr>
        </p:nvSpPr>
        <p:spPr>
          <a:xfrm>
            <a:off x="4678796" y="4016571"/>
            <a:ext cx="2363700" cy="49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2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89" name="Google Shape;189;p15"/>
          <p:cNvSpPr txBox="1"/>
          <p:nvPr>
            <p:ph hasCustomPrompt="1" type="title"/>
          </p:nvPr>
        </p:nvSpPr>
        <p:spPr>
          <a:xfrm>
            <a:off x="2514684" y="1440746"/>
            <a:ext cx="1549800" cy="640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4400">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0" name="Google Shape;190;p15"/>
          <p:cNvSpPr txBox="1"/>
          <p:nvPr>
            <p:ph hasCustomPrompt="1" idx="3" type="title"/>
          </p:nvPr>
        </p:nvSpPr>
        <p:spPr>
          <a:xfrm>
            <a:off x="5085735" y="1439996"/>
            <a:ext cx="15498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4400">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1" name="Google Shape;191;p15"/>
          <p:cNvSpPr txBox="1"/>
          <p:nvPr>
            <p:ph hasCustomPrompt="1" idx="4" type="title"/>
          </p:nvPr>
        </p:nvSpPr>
        <p:spPr>
          <a:xfrm>
            <a:off x="2514684" y="3140765"/>
            <a:ext cx="15498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4400">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2" name="Google Shape;192;p15"/>
          <p:cNvSpPr txBox="1"/>
          <p:nvPr>
            <p:ph hasCustomPrompt="1" idx="5" type="title"/>
          </p:nvPr>
        </p:nvSpPr>
        <p:spPr>
          <a:xfrm>
            <a:off x="5085735" y="3140765"/>
            <a:ext cx="1549800" cy="641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4400">
                <a:solidFill>
                  <a:schemeClr val="accent3"/>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3" name="Google Shape;193;p15"/>
          <p:cNvSpPr txBox="1"/>
          <p:nvPr>
            <p:ph idx="6" type="subTitle"/>
          </p:nvPr>
        </p:nvSpPr>
        <p:spPr>
          <a:xfrm>
            <a:off x="2144484" y="1986945"/>
            <a:ext cx="2290200" cy="36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800">
                <a:latin typeface="Lexend Deca"/>
                <a:ea typeface="Lexend Deca"/>
                <a:cs typeface="Lexend Deca"/>
                <a:sym typeface="Lexend Deca"/>
              </a:defRPr>
            </a:lvl1pPr>
            <a:lvl2pPr lvl="1" rtl="0" algn="ctr">
              <a:lnSpc>
                <a:spcPct val="100000"/>
              </a:lnSpc>
              <a:spcBef>
                <a:spcPts val="0"/>
              </a:spcBef>
              <a:spcAft>
                <a:spcPts val="0"/>
              </a:spcAft>
              <a:buNone/>
              <a:defRPr b="1" sz="1800">
                <a:latin typeface="Lexend Deca"/>
                <a:ea typeface="Lexend Deca"/>
                <a:cs typeface="Lexend Deca"/>
                <a:sym typeface="Lexend Deca"/>
              </a:defRPr>
            </a:lvl2pPr>
            <a:lvl3pPr lvl="2" rtl="0" algn="ctr">
              <a:lnSpc>
                <a:spcPct val="100000"/>
              </a:lnSpc>
              <a:spcBef>
                <a:spcPts val="0"/>
              </a:spcBef>
              <a:spcAft>
                <a:spcPts val="0"/>
              </a:spcAft>
              <a:buNone/>
              <a:defRPr b="1" sz="1800">
                <a:latin typeface="Lexend Deca"/>
                <a:ea typeface="Lexend Deca"/>
                <a:cs typeface="Lexend Deca"/>
                <a:sym typeface="Lexend Deca"/>
              </a:defRPr>
            </a:lvl3pPr>
            <a:lvl4pPr lvl="3" rtl="0" algn="ctr">
              <a:lnSpc>
                <a:spcPct val="100000"/>
              </a:lnSpc>
              <a:spcBef>
                <a:spcPts val="0"/>
              </a:spcBef>
              <a:spcAft>
                <a:spcPts val="0"/>
              </a:spcAft>
              <a:buNone/>
              <a:defRPr b="1" sz="1800">
                <a:latin typeface="Lexend Deca"/>
                <a:ea typeface="Lexend Deca"/>
                <a:cs typeface="Lexend Deca"/>
                <a:sym typeface="Lexend Deca"/>
              </a:defRPr>
            </a:lvl4pPr>
            <a:lvl5pPr lvl="4" rtl="0" algn="ctr">
              <a:lnSpc>
                <a:spcPct val="100000"/>
              </a:lnSpc>
              <a:spcBef>
                <a:spcPts val="0"/>
              </a:spcBef>
              <a:spcAft>
                <a:spcPts val="0"/>
              </a:spcAft>
              <a:buNone/>
              <a:defRPr b="1" sz="1800">
                <a:latin typeface="Lexend Deca"/>
                <a:ea typeface="Lexend Deca"/>
                <a:cs typeface="Lexend Deca"/>
                <a:sym typeface="Lexend Deca"/>
              </a:defRPr>
            </a:lvl5pPr>
            <a:lvl6pPr lvl="5" rtl="0" algn="ctr">
              <a:lnSpc>
                <a:spcPct val="100000"/>
              </a:lnSpc>
              <a:spcBef>
                <a:spcPts val="0"/>
              </a:spcBef>
              <a:spcAft>
                <a:spcPts val="0"/>
              </a:spcAft>
              <a:buNone/>
              <a:defRPr b="1" sz="1800">
                <a:latin typeface="Lexend Deca"/>
                <a:ea typeface="Lexend Deca"/>
                <a:cs typeface="Lexend Deca"/>
                <a:sym typeface="Lexend Deca"/>
              </a:defRPr>
            </a:lvl6pPr>
            <a:lvl7pPr lvl="6" rtl="0" algn="ctr">
              <a:lnSpc>
                <a:spcPct val="100000"/>
              </a:lnSpc>
              <a:spcBef>
                <a:spcPts val="0"/>
              </a:spcBef>
              <a:spcAft>
                <a:spcPts val="0"/>
              </a:spcAft>
              <a:buNone/>
              <a:defRPr b="1" sz="1800">
                <a:latin typeface="Lexend Deca"/>
                <a:ea typeface="Lexend Deca"/>
                <a:cs typeface="Lexend Deca"/>
                <a:sym typeface="Lexend Deca"/>
              </a:defRPr>
            </a:lvl7pPr>
            <a:lvl8pPr lvl="7" rtl="0" algn="ctr">
              <a:lnSpc>
                <a:spcPct val="100000"/>
              </a:lnSpc>
              <a:spcBef>
                <a:spcPts val="0"/>
              </a:spcBef>
              <a:spcAft>
                <a:spcPts val="0"/>
              </a:spcAft>
              <a:buNone/>
              <a:defRPr b="1" sz="1800">
                <a:latin typeface="Lexend Deca"/>
                <a:ea typeface="Lexend Deca"/>
                <a:cs typeface="Lexend Deca"/>
                <a:sym typeface="Lexend Deca"/>
              </a:defRPr>
            </a:lvl8pPr>
            <a:lvl9pPr lvl="8" rtl="0" algn="ctr">
              <a:lnSpc>
                <a:spcPct val="100000"/>
              </a:lnSpc>
              <a:spcBef>
                <a:spcPts val="0"/>
              </a:spcBef>
              <a:spcAft>
                <a:spcPts val="0"/>
              </a:spcAft>
              <a:buNone/>
              <a:defRPr b="1" sz="1800">
                <a:latin typeface="Lexend Deca"/>
                <a:ea typeface="Lexend Deca"/>
                <a:cs typeface="Lexend Deca"/>
                <a:sym typeface="Lexend Deca"/>
              </a:defRPr>
            </a:lvl9pPr>
          </a:lstStyle>
          <a:p/>
        </p:txBody>
      </p:sp>
      <p:sp>
        <p:nvSpPr>
          <p:cNvPr id="194" name="Google Shape;194;p15"/>
          <p:cNvSpPr txBox="1"/>
          <p:nvPr>
            <p:ph idx="7" type="subTitle"/>
          </p:nvPr>
        </p:nvSpPr>
        <p:spPr>
          <a:xfrm>
            <a:off x="4717635" y="1986945"/>
            <a:ext cx="2286000" cy="36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800">
                <a:latin typeface="Lexend Deca"/>
                <a:ea typeface="Lexend Deca"/>
                <a:cs typeface="Lexend Deca"/>
                <a:sym typeface="Lexend Deca"/>
              </a:defRPr>
            </a:lvl1pPr>
            <a:lvl2pPr lvl="1" rtl="0" algn="ctr">
              <a:lnSpc>
                <a:spcPct val="100000"/>
              </a:lnSpc>
              <a:spcBef>
                <a:spcPts val="0"/>
              </a:spcBef>
              <a:spcAft>
                <a:spcPts val="0"/>
              </a:spcAft>
              <a:buNone/>
              <a:defRPr b="1" sz="1800">
                <a:latin typeface="Lexend Deca"/>
                <a:ea typeface="Lexend Deca"/>
                <a:cs typeface="Lexend Deca"/>
                <a:sym typeface="Lexend Deca"/>
              </a:defRPr>
            </a:lvl2pPr>
            <a:lvl3pPr lvl="2" rtl="0" algn="ctr">
              <a:lnSpc>
                <a:spcPct val="100000"/>
              </a:lnSpc>
              <a:spcBef>
                <a:spcPts val="0"/>
              </a:spcBef>
              <a:spcAft>
                <a:spcPts val="0"/>
              </a:spcAft>
              <a:buNone/>
              <a:defRPr b="1" sz="1800">
                <a:latin typeface="Lexend Deca"/>
                <a:ea typeface="Lexend Deca"/>
                <a:cs typeface="Lexend Deca"/>
                <a:sym typeface="Lexend Deca"/>
              </a:defRPr>
            </a:lvl3pPr>
            <a:lvl4pPr lvl="3" rtl="0" algn="ctr">
              <a:lnSpc>
                <a:spcPct val="100000"/>
              </a:lnSpc>
              <a:spcBef>
                <a:spcPts val="0"/>
              </a:spcBef>
              <a:spcAft>
                <a:spcPts val="0"/>
              </a:spcAft>
              <a:buNone/>
              <a:defRPr b="1" sz="1800">
                <a:latin typeface="Lexend Deca"/>
                <a:ea typeface="Lexend Deca"/>
                <a:cs typeface="Lexend Deca"/>
                <a:sym typeface="Lexend Deca"/>
              </a:defRPr>
            </a:lvl4pPr>
            <a:lvl5pPr lvl="4" rtl="0" algn="ctr">
              <a:lnSpc>
                <a:spcPct val="100000"/>
              </a:lnSpc>
              <a:spcBef>
                <a:spcPts val="0"/>
              </a:spcBef>
              <a:spcAft>
                <a:spcPts val="0"/>
              </a:spcAft>
              <a:buNone/>
              <a:defRPr b="1" sz="1800">
                <a:latin typeface="Lexend Deca"/>
                <a:ea typeface="Lexend Deca"/>
                <a:cs typeface="Lexend Deca"/>
                <a:sym typeface="Lexend Deca"/>
              </a:defRPr>
            </a:lvl5pPr>
            <a:lvl6pPr lvl="5" rtl="0" algn="ctr">
              <a:lnSpc>
                <a:spcPct val="100000"/>
              </a:lnSpc>
              <a:spcBef>
                <a:spcPts val="0"/>
              </a:spcBef>
              <a:spcAft>
                <a:spcPts val="0"/>
              </a:spcAft>
              <a:buNone/>
              <a:defRPr b="1" sz="1800">
                <a:latin typeface="Lexend Deca"/>
                <a:ea typeface="Lexend Deca"/>
                <a:cs typeface="Lexend Deca"/>
                <a:sym typeface="Lexend Deca"/>
              </a:defRPr>
            </a:lvl6pPr>
            <a:lvl7pPr lvl="6" rtl="0" algn="ctr">
              <a:lnSpc>
                <a:spcPct val="100000"/>
              </a:lnSpc>
              <a:spcBef>
                <a:spcPts val="0"/>
              </a:spcBef>
              <a:spcAft>
                <a:spcPts val="0"/>
              </a:spcAft>
              <a:buNone/>
              <a:defRPr b="1" sz="1800">
                <a:latin typeface="Lexend Deca"/>
                <a:ea typeface="Lexend Deca"/>
                <a:cs typeface="Lexend Deca"/>
                <a:sym typeface="Lexend Deca"/>
              </a:defRPr>
            </a:lvl7pPr>
            <a:lvl8pPr lvl="7" rtl="0" algn="ctr">
              <a:lnSpc>
                <a:spcPct val="100000"/>
              </a:lnSpc>
              <a:spcBef>
                <a:spcPts val="0"/>
              </a:spcBef>
              <a:spcAft>
                <a:spcPts val="0"/>
              </a:spcAft>
              <a:buNone/>
              <a:defRPr b="1" sz="1800">
                <a:latin typeface="Lexend Deca"/>
                <a:ea typeface="Lexend Deca"/>
                <a:cs typeface="Lexend Deca"/>
                <a:sym typeface="Lexend Deca"/>
              </a:defRPr>
            </a:lvl8pPr>
            <a:lvl9pPr lvl="8" rtl="0" algn="ctr">
              <a:lnSpc>
                <a:spcPct val="100000"/>
              </a:lnSpc>
              <a:spcBef>
                <a:spcPts val="0"/>
              </a:spcBef>
              <a:spcAft>
                <a:spcPts val="0"/>
              </a:spcAft>
              <a:buNone/>
              <a:defRPr b="1" sz="1800">
                <a:latin typeface="Lexend Deca"/>
                <a:ea typeface="Lexend Deca"/>
                <a:cs typeface="Lexend Deca"/>
                <a:sym typeface="Lexend Deca"/>
              </a:defRPr>
            </a:lvl9pPr>
          </a:lstStyle>
          <a:p/>
        </p:txBody>
      </p:sp>
      <p:sp>
        <p:nvSpPr>
          <p:cNvPr id="195" name="Google Shape;195;p15"/>
          <p:cNvSpPr txBox="1"/>
          <p:nvPr>
            <p:ph idx="8" type="subTitle"/>
          </p:nvPr>
        </p:nvSpPr>
        <p:spPr>
          <a:xfrm>
            <a:off x="4715535" y="3691407"/>
            <a:ext cx="2290200" cy="36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800">
                <a:latin typeface="Lexend Deca"/>
                <a:ea typeface="Lexend Deca"/>
                <a:cs typeface="Lexend Deca"/>
                <a:sym typeface="Lexend Deca"/>
              </a:defRPr>
            </a:lvl1pPr>
            <a:lvl2pPr lvl="1" rtl="0" algn="ctr">
              <a:lnSpc>
                <a:spcPct val="100000"/>
              </a:lnSpc>
              <a:spcBef>
                <a:spcPts val="0"/>
              </a:spcBef>
              <a:spcAft>
                <a:spcPts val="0"/>
              </a:spcAft>
              <a:buNone/>
              <a:defRPr b="1" sz="1800">
                <a:latin typeface="Lexend Deca"/>
                <a:ea typeface="Lexend Deca"/>
                <a:cs typeface="Lexend Deca"/>
                <a:sym typeface="Lexend Deca"/>
              </a:defRPr>
            </a:lvl2pPr>
            <a:lvl3pPr lvl="2" rtl="0" algn="ctr">
              <a:lnSpc>
                <a:spcPct val="100000"/>
              </a:lnSpc>
              <a:spcBef>
                <a:spcPts val="0"/>
              </a:spcBef>
              <a:spcAft>
                <a:spcPts val="0"/>
              </a:spcAft>
              <a:buNone/>
              <a:defRPr b="1" sz="1800">
                <a:latin typeface="Lexend Deca"/>
                <a:ea typeface="Lexend Deca"/>
                <a:cs typeface="Lexend Deca"/>
                <a:sym typeface="Lexend Deca"/>
              </a:defRPr>
            </a:lvl3pPr>
            <a:lvl4pPr lvl="3" rtl="0" algn="ctr">
              <a:lnSpc>
                <a:spcPct val="100000"/>
              </a:lnSpc>
              <a:spcBef>
                <a:spcPts val="0"/>
              </a:spcBef>
              <a:spcAft>
                <a:spcPts val="0"/>
              </a:spcAft>
              <a:buNone/>
              <a:defRPr b="1" sz="1800">
                <a:latin typeface="Lexend Deca"/>
                <a:ea typeface="Lexend Deca"/>
                <a:cs typeface="Lexend Deca"/>
                <a:sym typeface="Lexend Deca"/>
              </a:defRPr>
            </a:lvl4pPr>
            <a:lvl5pPr lvl="4" rtl="0" algn="ctr">
              <a:lnSpc>
                <a:spcPct val="100000"/>
              </a:lnSpc>
              <a:spcBef>
                <a:spcPts val="0"/>
              </a:spcBef>
              <a:spcAft>
                <a:spcPts val="0"/>
              </a:spcAft>
              <a:buNone/>
              <a:defRPr b="1" sz="1800">
                <a:latin typeface="Lexend Deca"/>
                <a:ea typeface="Lexend Deca"/>
                <a:cs typeface="Lexend Deca"/>
                <a:sym typeface="Lexend Deca"/>
              </a:defRPr>
            </a:lvl5pPr>
            <a:lvl6pPr lvl="5" rtl="0" algn="ctr">
              <a:lnSpc>
                <a:spcPct val="100000"/>
              </a:lnSpc>
              <a:spcBef>
                <a:spcPts val="0"/>
              </a:spcBef>
              <a:spcAft>
                <a:spcPts val="0"/>
              </a:spcAft>
              <a:buNone/>
              <a:defRPr b="1" sz="1800">
                <a:latin typeface="Lexend Deca"/>
                <a:ea typeface="Lexend Deca"/>
                <a:cs typeface="Lexend Deca"/>
                <a:sym typeface="Lexend Deca"/>
              </a:defRPr>
            </a:lvl6pPr>
            <a:lvl7pPr lvl="6" rtl="0" algn="ctr">
              <a:lnSpc>
                <a:spcPct val="100000"/>
              </a:lnSpc>
              <a:spcBef>
                <a:spcPts val="0"/>
              </a:spcBef>
              <a:spcAft>
                <a:spcPts val="0"/>
              </a:spcAft>
              <a:buNone/>
              <a:defRPr b="1" sz="1800">
                <a:latin typeface="Lexend Deca"/>
                <a:ea typeface="Lexend Deca"/>
                <a:cs typeface="Lexend Deca"/>
                <a:sym typeface="Lexend Deca"/>
              </a:defRPr>
            </a:lvl7pPr>
            <a:lvl8pPr lvl="7" rtl="0" algn="ctr">
              <a:lnSpc>
                <a:spcPct val="100000"/>
              </a:lnSpc>
              <a:spcBef>
                <a:spcPts val="0"/>
              </a:spcBef>
              <a:spcAft>
                <a:spcPts val="0"/>
              </a:spcAft>
              <a:buNone/>
              <a:defRPr b="1" sz="1800">
                <a:latin typeface="Lexend Deca"/>
                <a:ea typeface="Lexend Deca"/>
                <a:cs typeface="Lexend Deca"/>
                <a:sym typeface="Lexend Deca"/>
              </a:defRPr>
            </a:lvl8pPr>
            <a:lvl9pPr lvl="8" rtl="0" algn="ctr">
              <a:lnSpc>
                <a:spcPct val="100000"/>
              </a:lnSpc>
              <a:spcBef>
                <a:spcPts val="0"/>
              </a:spcBef>
              <a:spcAft>
                <a:spcPts val="0"/>
              </a:spcAft>
              <a:buNone/>
              <a:defRPr b="1" sz="1800">
                <a:latin typeface="Lexend Deca"/>
                <a:ea typeface="Lexend Deca"/>
                <a:cs typeface="Lexend Deca"/>
                <a:sym typeface="Lexend Deca"/>
              </a:defRPr>
            </a:lvl9pPr>
          </a:lstStyle>
          <a:p/>
        </p:txBody>
      </p:sp>
      <p:sp>
        <p:nvSpPr>
          <p:cNvPr id="196" name="Google Shape;196;p15"/>
          <p:cNvSpPr txBox="1"/>
          <p:nvPr>
            <p:ph idx="9" type="subTitle"/>
          </p:nvPr>
        </p:nvSpPr>
        <p:spPr>
          <a:xfrm>
            <a:off x="2093196" y="2342229"/>
            <a:ext cx="2363700" cy="49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2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97" name="Google Shape;197;p15"/>
          <p:cNvSpPr txBox="1"/>
          <p:nvPr>
            <p:ph idx="13" type="subTitle"/>
          </p:nvPr>
        </p:nvSpPr>
        <p:spPr>
          <a:xfrm>
            <a:off x="4682796" y="2339829"/>
            <a:ext cx="2363700" cy="491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2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98" name="Google Shape;198;p15"/>
          <p:cNvSpPr txBox="1"/>
          <p:nvPr>
            <p:ph idx="14" type="subTitle"/>
          </p:nvPr>
        </p:nvSpPr>
        <p:spPr>
          <a:xfrm>
            <a:off x="2144484" y="3691407"/>
            <a:ext cx="2290200" cy="36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b="1" sz="1800">
                <a:latin typeface="Lexend Deca"/>
                <a:ea typeface="Lexend Deca"/>
                <a:cs typeface="Lexend Deca"/>
                <a:sym typeface="Lexend Deca"/>
              </a:defRPr>
            </a:lvl1pPr>
            <a:lvl2pPr lvl="1" rtl="0" algn="ctr">
              <a:lnSpc>
                <a:spcPct val="100000"/>
              </a:lnSpc>
              <a:spcBef>
                <a:spcPts val="0"/>
              </a:spcBef>
              <a:spcAft>
                <a:spcPts val="0"/>
              </a:spcAft>
              <a:buNone/>
              <a:defRPr b="1" sz="1800">
                <a:latin typeface="Lexend Deca"/>
                <a:ea typeface="Lexend Deca"/>
                <a:cs typeface="Lexend Deca"/>
                <a:sym typeface="Lexend Deca"/>
              </a:defRPr>
            </a:lvl2pPr>
            <a:lvl3pPr lvl="2" rtl="0" algn="ctr">
              <a:lnSpc>
                <a:spcPct val="100000"/>
              </a:lnSpc>
              <a:spcBef>
                <a:spcPts val="0"/>
              </a:spcBef>
              <a:spcAft>
                <a:spcPts val="0"/>
              </a:spcAft>
              <a:buNone/>
              <a:defRPr b="1" sz="1800">
                <a:latin typeface="Lexend Deca"/>
                <a:ea typeface="Lexend Deca"/>
                <a:cs typeface="Lexend Deca"/>
                <a:sym typeface="Lexend Deca"/>
              </a:defRPr>
            </a:lvl3pPr>
            <a:lvl4pPr lvl="3" rtl="0" algn="ctr">
              <a:lnSpc>
                <a:spcPct val="100000"/>
              </a:lnSpc>
              <a:spcBef>
                <a:spcPts val="0"/>
              </a:spcBef>
              <a:spcAft>
                <a:spcPts val="0"/>
              </a:spcAft>
              <a:buNone/>
              <a:defRPr b="1" sz="1800">
                <a:latin typeface="Lexend Deca"/>
                <a:ea typeface="Lexend Deca"/>
                <a:cs typeface="Lexend Deca"/>
                <a:sym typeface="Lexend Deca"/>
              </a:defRPr>
            </a:lvl4pPr>
            <a:lvl5pPr lvl="4" rtl="0" algn="ctr">
              <a:lnSpc>
                <a:spcPct val="100000"/>
              </a:lnSpc>
              <a:spcBef>
                <a:spcPts val="0"/>
              </a:spcBef>
              <a:spcAft>
                <a:spcPts val="0"/>
              </a:spcAft>
              <a:buNone/>
              <a:defRPr b="1" sz="1800">
                <a:latin typeface="Lexend Deca"/>
                <a:ea typeface="Lexend Deca"/>
                <a:cs typeface="Lexend Deca"/>
                <a:sym typeface="Lexend Deca"/>
              </a:defRPr>
            </a:lvl5pPr>
            <a:lvl6pPr lvl="5" rtl="0" algn="ctr">
              <a:lnSpc>
                <a:spcPct val="100000"/>
              </a:lnSpc>
              <a:spcBef>
                <a:spcPts val="0"/>
              </a:spcBef>
              <a:spcAft>
                <a:spcPts val="0"/>
              </a:spcAft>
              <a:buNone/>
              <a:defRPr b="1" sz="1800">
                <a:latin typeface="Lexend Deca"/>
                <a:ea typeface="Lexend Deca"/>
                <a:cs typeface="Lexend Deca"/>
                <a:sym typeface="Lexend Deca"/>
              </a:defRPr>
            </a:lvl6pPr>
            <a:lvl7pPr lvl="6" rtl="0" algn="ctr">
              <a:lnSpc>
                <a:spcPct val="100000"/>
              </a:lnSpc>
              <a:spcBef>
                <a:spcPts val="0"/>
              </a:spcBef>
              <a:spcAft>
                <a:spcPts val="0"/>
              </a:spcAft>
              <a:buNone/>
              <a:defRPr b="1" sz="1800">
                <a:latin typeface="Lexend Deca"/>
                <a:ea typeface="Lexend Deca"/>
                <a:cs typeface="Lexend Deca"/>
                <a:sym typeface="Lexend Deca"/>
              </a:defRPr>
            </a:lvl7pPr>
            <a:lvl8pPr lvl="7" rtl="0" algn="ctr">
              <a:lnSpc>
                <a:spcPct val="100000"/>
              </a:lnSpc>
              <a:spcBef>
                <a:spcPts val="0"/>
              </a:spcBef>
              <a:spcAft>
                <a:spcPts val="0"/>
              </a:spcAft>
              <a:buNone/>
              <a:defRPr b="1" sz="1800">
                <a:latin typeface="Lexend Deca"/>
                <a:ea typeface="Lexend Deca"/>
                <a:cs typeface="Lexend Deca"/>
                <a:sym typeface="Lexend Deca"/>
              </a:defRPr>
            </a:lvl8pPr>
            <a:lvl9pPr lvl="8" rtl="0" algn="ctr">
              <a:lnSpc>
                <a:spcPct val="100000"/>
              </a:lnSpc>
              <a:spcBef>
                <a:spcPts val="0"/>
              </a:spcBef>
              <a:spcAft>
                <a:spcPts val="0"/>
              </a:spcAft>
              <a:buNone/>
              <a:defRPr b="1" sz="1800">
                <a:latin typeface="Lexend Deca"/>
                <a:ea typeface="Lexend Deca"/>
                <a:cs typeface="Lexend Deca"/>
                <a:sym typeface="Lexend Deca"/>
              </a:defRPr>
            </a:lvl9pPr>
          </a:lstStyle>
          <a:p/>
        </p:txBody>
      </p:sp>
      <p:sp>
        <p:nvSpPr>
          <p:cNvPr id="199" name="Google Shape;199;p15"/>
          <p:cNvSpPr txBox="1"/>
          <p:nvPr>
            <p:ph idx="15"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200" name="Google Shape;200;p15"/>
          <p:cNvGrpSpPr/>
          <p:nvPr/>
        </p:nvGrpSpPr>
        <p:grpSpPr>
          <a:xfrm>
            <a:off x="1778600" y="1245463"/>
            <a:ext cx="5582996" cy="13"/>
            <a:chOff x="1778600" y="1245463"/>
            <a:chExt cx="5582996" cy="13"/>
          </a:xfrm>
        </p:grpSpPr>
        <p:cxnSp>
          <p:nvCxnSpPr>
            <p:cNvPr id="201" name="Google Shape;201;p15"/>
            <p:cNvCxnSpPr/>
            <p:nvPr/>
          </p:nvCxnSpPr>
          <p:spPr>
            <a:xfrm>
              <a:off x="1778600" y="1245475"/>
              <a:ext cx="1380300" cy="0"/>
            </a:xfrm>
            <a:prstGeom prst="straightConnector1">
              <a:avLst/>
            </a:prstGeom>
            <a:noFill/>
            <a:ln cap="flat" cmpd="sng" w="28575">
              <a:solidFill>
                <a:schemeClr val="dk2"/>
              </a:solidFill>
              <a:prstDash val="solid"/>
              <a:round/>
              <a:headEnd len="med" w="med" type="none"/>
              <a:tailEnd len="med" w="med" type="none"/>
            </a:ln>
          </p:spPr>
        </p:cxnSp>
        <p:cxnSp>
          <p:nvCxnSpPr>
            <p:cNvPr id="202" name="Google Shape;202;p15"/>
            <p:cNvCxnSpPr/>
            <p:nvPr/>
          </p:nvCxnSpPr>
          <p:spPr>
            <a:xfrm>
              <a:off x="56554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203" name="Google Shape;203;p15"/>
            <p:cNvCxnSpPr/>
            <p:nvPr/>
          </p:nvCxnSpPr>
          <p:spPr>
            <a:xfrm>
              <a:off x="5981296" y="1245475"/>
              <a:ext cx="1380300" cy="0"/>
            </a:xfrm>
            <a:prstGeom prst="straightConnector1">
              <a:avLst/>
            </a:prstGeom>
            <a:noFill/>
            <a:ln cap="flat" cmpd="sng" w="28575">
              <a:solidFill>
                <a:schemeClr val="dk2"/>
              </a:solidFill>
              <a:prstDash val="solid"/>
              <a:round/>
              <a:headEnd len="med" w="med" type="none"/>
              <a:tailEnd len="med" w="med" type="none"/>
            </a:ln>
          </p:spPr>
        </p:cxnSp>
      </p:grpSp>
      <p:cxnSp>
        <p:nvCxnSpPr>
          <p:cNvPr id="204" name="Google Shape;204;p15"/>
          <p:cNvCxnSpPr/>
          <p:nvPr/>
        </p:nvCxnSpPr>
        <p:spPr>
          <a:xfrm>
            <a:off x="3467925" y="1245475"/>
            <a:ext cx="2229000" cy="0"/>
          </a:xfrm>
          <a:prstGeom prst="straightConnector1">
            <a:avLst/>
          </a:prstGeom>
          <a:noFill/>
          <a:ln cap="flat" cmpd="sng" w="28575">
            <a:solidFill>
              <a:schemeClr val="dk2"/>
            </a:solidFill>
            <a:prstDash val="solid"/>
            <a:round/>
            <a:headEnd len="med" w="med" type="none"/>
            <a:tailEnd len="med" w="med" type="none"/>
          </a:ln>
        </p:spPr>
      </p:cxnSp>
      <p:cxnSp>
        <p:nvCxnSpPr>
          <p:cNvPr id="205" name="Google Shape;205;p15"/>
          <p:cNvCxnSpPr/>
          <p:nvPr/>
        </p:nvCxnSpPr>
        <p:spPr>
          <a:xfrm>
            <a:off x="3088264" y="1245463"/>
            <a:ext cx="402600" cy="0"/>
          </a:xfrm>
          <a:prstGeom prst="straightConnector1">
            <a:avLst/>
          </a:prstGeom>
          <a:noFill/>
          <a:ln cap="flat" cmpd="sng" w="28575">
            <a:solidFill>
              <a:schemeClr val="dk2"/>
            </a:solidFill>
            <a:prstDash val="dashDot"/>
            <a:round/>
            <a:headEnd len="med" w="med" type="none"/>
            <a:tailEnd len="med" w="med" type="none"/>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
    <p:spTree>
      <p:nvGrpSpPr>
        <p:cNvPr id="206" name="Shape 206"/>
        <p:cNvGrpSpPr/>
        <p:nvPr/>
      </p:nvGrpSpPr>
      <p:grpSpPr>
        <a:xfrm>
          <a:off x="0" y="0"/>
          <a:ext cx="0" cy="0"/>
          <a:chOff x="0" y="0"/>
          <a:chExt cx="0" cy="0"/>
        </a:xfrm>
      </p:grpSpPr>
      <p:sp>
        <p:nvSpPr>
          <p:cNvPr id="207" name="Google Shape;207;p16"/>
          <p:cNvSpPr txBox="1"/>
          <p:nvPr>
            <p:ph idx="1" type="subTitle"/>
          </p:nvPr>
        </p:nvSpPr>
        <p:spPr>
          <a:xfrm>
            <a:off x="706132" y="2363834"/>
            <a:ext cx="2183700" cy="572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08" name="Google Shape;208;p16"/>
          <p:cNvSpPr txBox="1"/>
          <p:nvPr>
            <p:ph idx="2" type="subTitle"/>
          </p:nvPr>
        </p:nvSpPr>
        <p:spPr>
          <a:xfrm>
            <a:off x="6241052" y="2363846"/>
            <a:ext cx="2183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09" name="Google Shape;209;p16"/>
          <p:cNvSpPr txBox="1"/>
          <p:nvPr>
            <p:ph idx="3" type="subTitle"/>
          </p:nvPr>
        </p:nvSpPr>
        <p:spPr>
          <a:xfrm>
            <a:off x="3480150" y="4036702"/>
            <a:ext cx="2183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10" name="Google Shape;210;p16"/>
          <p:cNvSpPr txBox="1"/>
          <p:nvPr>
            <p:ph idx="4" type="subTitle"/>
          </p:nvPr>
        </p:nvSpPr>
        <p:spPr>
          <a:xfrm>
            <a:off x="3480150" y="2363846"/>
            <a:ext cx="2183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11" name="Google Shape;211;p16"/>
          <p:cNvSpPr txBox="1"/>
          <p:nvPr>
            <p:ph idx="5" type="subTitle"/>
          </p:nvPr>
        </p:nvSpPr>
        <p:spPr>
          <a:xfrm>
            <a:off x="705786" y="4036702"/>
            <a:ext cx="2183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12" name="Google Shape;212;p16"/>
          <p:cNvSpPr txBox="1"/>
          <p:nvPr>
            <p:ph idx="6" type="subTitle"/>
          </p:nvPr>
        </p:nvSpPr>
        <p:spPr>
          <a:xfrm>
            <a:off x="6241002" y="4036702"/>
            <a:ext cx="2183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200"/>
            </a:lvl1pPr>
            <a:lvl2pPr lvl="1" rtl="0" algn="ctr">
              <a:lnSpc>
                <a:spcPct val="100000"/>
              </a:lnSpc>
              <a:spcBef>
                <a:spcPts val="1600"/>
              </a:spcBef>
              <a:spcAft>
                <a:spcPts val="0"/>
              </a:spcAft>
              <a:buNone/>
              <a:defRPr sz="1200"/>
            </a:lvl2pPr>
            <a:lvl3pPr lvl="2" rtl="0" algn="ctr">
              <a:lnSpc>
                <a:spcPct val="100000"/>
              </a:lnSpc>
              <a:spcBef>
                <a:spcPts val="1600"/>
              </a:spcBef>
              <a:spcAft>
                <a:spcPts val="0"/>
              </a:spcAft>
              <a:buNone/>
              <a:defRPr sz="1200"/>
            </a:lvl3pPr>
            <a:lvl4pPr lvl="3" rtl="0" algn="ctr">
              <a:lnSpc>
                <a:spcPct val="100000"/>
              </a:lnSpc>
              <a:spcBef>
                <a:spcPts val="1600"/>
              </a:spcBef>
              <a:spcAft>
                <a:spcPts val="0"/>
              </a:spcAft>
              <a:buNone/>
              <a:defRPr sz="1200"/>
            </a:lvl4pPr>
            <a:lvl5pPr lvl="4" rtl="0" algn="ctr">
              <a:lnSpc>
                <a:spcPct val="100000"/>
              </a:lnSpc>
              <a:spcBef>
                <a:spcPts val="1600"/>
              </a:spcBef>
              <a:spcAft>
                <a:spcPts val="0"/>
              </a:spcAft>
              <a:buNone/>
              <a:defRPr sz="1200"/>
            </a:lvl5pPr>
            <a:lvl6pPr lvl="5" rtl="0" algn="ctr">
              <a:lnSpc>
                <a:spcPct val="100000"/>
              </a:lnSpc>
              <a:spcBef>
                <a:spcPts val="1600"/>
              </a:spcBef>
              <a:spcAft>
                <a:spcPts val="0"/>
              </a:spcAft>
              <a:buNone/>
              <a:defRPr sz="1200"/>
            </a:lvl6pPr>
            <a:lvl7pPr lvl="6" rtl="0" algn="ctr">
              <a:lnSpc>
                <a:spcPct val="100000"/>
              </a:lnSpc>
              <a:spcBef>
                <a:spcPts val="1600"/>
              </a:spcBef>
              <a:spcAft>
                <a:spcPts val="0"/>
              </a:spcAft>
              <a:buNone/>
              <a:defRPr sz="1200"/>
            </a:lvl7pPr>
            <a:lvl8pPr lvl="7" rtl="0" algn="ctr">
              <a:lnSpc>
                <a:spcPct val="100000"/>
              </a:lnSpc>
              <a:spcBef>
                <a:spcPts val="1600"/>
              </a:spcBef>
              <a:spcAft>
                <a:spcPts val="0"/>
              </a:spcAft>
              <a:buNone/>
              <a:defRPr sz="1200"/>
            </a:lvl8pPr>
            <a:lvl9pPr lvl="8" rtl="0" algn="ctr">
              <a:lnSpc>
                <a:spcPct val="100000"/>
              </a:lnSpc>
              <a:spcBef>
                <a:spcPts val="1600"/>
              </a:spcBef>
              <a:spcAft>
                <a:spcPts val="1600"/>
              </a:spcAft>
              <a:buNone/>
              <a:defRPr sz="1200"/>
            </a:lvl9pPr>
          </a:lstStyle>
          <a:p/>
        </p:txBody>
      </p:sp>
      <p:sp>
        <p:nvSpPr>
          <p:cNvPr id="213" name="Google Shape;213;p16"/>
          <p:cNvSpPr txBox="1"/>
          <p:nvPr>
            <p:ph hasCustomPrompt="1" type="title"/>
          </p:nvPr>
        </p:nvSpPr>
        <p:spPr>
          <a:xfrm>
            <a:off x="1022738" y="2120690"/>
            <a:ext cx="1549800" cy="37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4" name="Google Shape;214;p16"/>
          <p:cNvSpPr txBox="1"/>
          <p:nvPr>
            <p:ph hasCustomPrompt="1" idx="7" type="title"/>
          </p:nvPr>
        </p:nvSpPr>
        <p:spPr>
          <a:xfrm>
            <a:off x="1022738" y="3799744"/>
            <a:ext cx="15498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5" name="Google Shape;215;p16"/>
          <p:cNvSpPr txBox="1"/>
          <p:nvPr>
            <p:ph hasCustomPrompt="1" idx="8" type="title"/>
          </p:nvPr>
        </p:nvSpPr>
        <p:spPr>
          <a:xfrm>
            <a:off x="3790300" y="2120702"/>
            <a:ext cx="1549800" cy="37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6" name="Google Shape;216;p16"/>
          <p:cNvSpPr txBox="1"/>
          <p:nvPr>
            <p:ph hasCustomPrompt="1" idx="9" type="title"/>
          </p:nvPr>
        </p:nvSpPr>
        <p:spPr>
          <a:xfrm>
            <a:off x="3790300" y="3799744"/>
            <a:ext cx="15498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7" name="Google Shape;217;p16"/>
          <p:cNvSpPr txBox="1"/>
          <p:nvPr>
            <p:ph hasCustomPrompt="1" idx="13" type="title"/>
          </p:nvPr>
        </p:nvSpPr>
        <p:spPr>
          <a:xfrm>
            <a:off x="6584238" y="2120702"/>
            <a:ext cx="1549800" cy="377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8" name="Google Shape;218;p16"/>
          <p:cNvSpPr txBox="1"/>
          <p:nvPr>
            <p:ph hasCustomPrompt="1" idx="14" type="title"/>
          </p:nvPr>
        </p:nvSpPr>
        <p:spPr>
          <a:xfrm>
            <a:off x="6584238" y="3799744"/>
            <a:ext cx="1549800" cy="34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4400"/>
              <a:buNone/>
              <a:defRPr sz="2000">
                <a:solidFill>
                  <a:schemeClr val="accent2"/>
                </a:solidFill>
              </a:defRPr>
            </a:lvl1pPr>
            <a:lvl2pPr lvl="1" rtl="0" algn="ctr">
              <a:spcBef>
                <a:spcPts val="0"/>
              </a:spcBef>
              <a:spcAft>
                <a:spcPts val="0"/>
              </a:spcAft>
              <a:buClr>
                <a:schemeClr val="accent3"/>
              </a:buClr>
              <a:buSzPts val="12000"/>
              <a:buNone/>
              <a:defRPr sz="12000">
                <a:solidFill>
                  <a:schemeClr val="accent3"/>
                </a:solidFill>
              </a:defRPr>
            </a:lvl2pPr>
            <a:lvl3pPr lvl="2" rtl="0" algn="ctr">
              <a:spcBef>
                <a:spcPts val="0"/>
              </a:spcBef>
              <a:spcAft>
                <a:spcPts val="0"/>
              </a:spcAft>
              <a:buClr>
                <a:schemeClr val="accent3"/>
              </a:buClr>
              <a:buSzPts val="12000"/>
              <a:buNone/>
              <a:defRPr sz="12000">
                <a:solidFill>
                  <a:schemeClr val="accent3"/>
                </a:solidFill>
              </a:defRPr>
            </a:lvl3pPr>
            <a:lvl4pPr lvl="3" rtl="0" algn="ctr">
              <a:spcBef>
                <a:spcPts val="0"/>
              </a:spcBef>
              <a:spcAft>
                <a:spcPts val="0"/>
              </a:spcAft>
              <a:buClr>
                <a:schemeClr val="accent3"/>
              </a:buClr>
              <a:buSzPts val="12000"/>
              <a:buNone/>
              <a:defRPr sz="12000">
                <a:solidFill>
                  <a:schemeClr val="accent3"/>
                </a:solidFill>
              </a:defRPr>
            </a:lvl4pPr>
            <a:lvl5pPr lvl="4" rtl="0" algn="ctr">
              <a:spcBef>
                <a:spcPts val="0"/>
              </a:spcBef>
              <a:spcAft>
                <a:spcPts val="0"/>
              </a:spcAft>
              <a:buClr>
                <a:schemeClr val="accent3"/>
              </a:buClr>
              <a:buSzPts val="12000"/>
              <a:buNone/>
              <a:defRPr sz="12000">
                <a:solidFill>
                  <a:schemeClr val="accent3"/>
                </a:solidFill>
              </a:defRPr>
            </a:lvl5pPr>
            <a:lvl6pPr lvl="5" rtl="0" algn="ctr">
              <a:spcBef>
                <a:spcPts val="0"/>
              </a:spcBef>
              <a:spcAft>
                <a:spcPts val="0"/>
              </a:spcAft>
              <a:buClr>
                <a:schemeClr val="accent3"/>
              </a:buClr>
              <a:buSzPts val="12000"/>
              <a:buNone/>
              <a:defRPr sz="12000">
                <a:solidFill>
                  <a:schemeClr val="accent3"/>
                </a:solidFill>
              </a:defRPr>
            </a:lvl6pPr>
            <a:lvl7pPr lvl="6" rtl="0" algn="ctr">
              <a:spcBef>
                <a:spcPts val="0"/>
              </a:spcBef>
              <a:spcAft>
                <a:spcPts val="0"/>
              </a:spcAft>
              <a:buClr>
                <a:schemeClr val="accent3"/>
              </a:buClr>
              <a:buSzPts val="12000"/>
              <a:buNone/>
              <a:defRPr sz="12000">
                <a:solidFill>
                  <a:schemeClr val="accent3"/>
                </a:solidFill>
              </a:defRPr>
            </a:lvl7pPr>
            <a:lvl8pPr lvl="7" rtl="0" algn="ctr">
              <a:spcBef>
                <a:spcPts val="0"/>
              </a:spcBef>
              <a:spcAft>
                <a:spcPts val="0"/>
              </a:spcAft>
              <a:buClr>
                <a:schemeClr val="accent3"/>
              </a:buClr>
              <a:buSzPts val="12000"/>
              <a:buNone/>
              <a:defRPr sz="12000">
                <a:solidFill>
                  <a:schemeClr val="accent3"/>
                </a:solidFill>
              </a:defRPr>
            </a:lvl8pPr>
            <a:lvl9pPr lvl="8" rtl="0" algn="ctr">
              <a:spcBef>
                <a:spcPts val="0"/>
              </a:spcBef>
              <a:spcAft>
                <a:spcPts val="0"/>
              </a:spcAft>
              <a:buClr>
                <a:schemeClr val="accent3"/>
              </a:buClr>
              <a:buSzPts val="12000"/>
              <a:buNone/>
              <a:defRPr sz="12000">
                <a:solidFill>
                  <a:schemeClr val="accent3"/>
                </a:solidFill>
              </a:defRPr>
            </a:lvl9pPr>
          </a:lstStyle>
          <a:p>
            <a:r>
              <a:t>xx%</a:t>
            </a:r>
          </a:p>
        </p:txBody>
      </p:sp>
      <p:sp>
        <p:nvSpPr>
          <p:cNvPr id="219" name="Google Shape;219;p16"/>
          <p:cNvSpPr txBox="1"/>
          <p:nvPr>
            <p:ph idx="15"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220" name="Google Shape;220;p16"/>
          <p:cNvGrpSpPr/>
          <p:nvPr/>
        </p:nvGrpSpPr>
        <p:grpSpPr>
          <a:xfrm>
            <a:off x="692800" y="1245463"/>
            <a:ext cx="7761950" cy="13"/>
            <a:chOff x="692800" y="1245463"/>
            <a:chExt cx="7761950" cy="13"/>
          </a:xfrm>
        </p:grpSpPr>
        <p:cxnSp>
          <p:nvCxnSpPr>
            <p:cNvPr id="221" name="Google Shape;221;p16"/>
            <p:cNvCxnSpPr/>
            <p:nvPr/>
          </p:nvCxnSpPr>
          <p:spPr>
            <a:xfrm>
              <a:off x="692800" y="1245475"/>
              <a:ext cx="4347600" cy="0"/>
            </a:xfrm>
            <a:prstGeom prst="straightConnector1">
              <a:avLst/>
            </a:prstGeom>
            <a:noFill/>
            <a:ln cap="flat" cmpd="sng" w="28575">
              <a:solidFill>
                <a:schemeClr val="dk2"/>
              </a:solidFill>
              <a:prstDash val="solid"/>
              <a:round/>
              <a:headEnd len="med" w="med" type="none"/>
              <a:tailEnd len="med" w="med" type="none"/>
            </a:ln>
          </p:spPr>
        </p:cxnSp>
        <p:cxnSp>
          <p:nvCxnSpPr>
            <p:cNvPr id="222" name="Google Shape;222;p16"/>
            <p:cNvCxnSpPr/>
            <p:nvPr/>
          </p:nvCxnSpPr>
          <p:spPr>
            <a:xfrm>
              <a:off x="50403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223" name="Google Shape;223;p16"/>
            <p:cNvCxnSpPr/>
            <p:nvPr/>
          </p:nvCxnSpPr>
          <p:spPr>
            <a:xfrm>
              <a:off x="5425050" y="1245475"/>
              <a:ext cx="30297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CUSTOM_3">
    <p:spTree>
      <p:nvGrpSpPr>
        <p:cNvPr id="224" name="Shape 224"/>
        <p:cNvGrpSpPr/>
        <p:nvPr/>
      </p:nvGrpSpPr>
      <p:grpSpPr>
        <a:xfrm>
          <a:off x="0" y="0"/>
          <a:ext cx="0" cy="0"/>
          <a:chOff x="0" y="0"/>
          <a:chExt cx="0" cy="0"/>
        </a:xfrm>
      </p:grpSpPr>
      <p:sp>
        <p:nvSpPr>
          <p:cNvPr id="225" name="Google Shape;225;p17"/>
          <p:cNvSpPr txBox="1"/>
          <p:nvPr>
            <p:ph idx="1" type="subTitle"/>
          </p:nvPr>
        </p:nvSpPr>
        <p:spPr>
          <a:xfrm flipH="1">
            <a:off x="1702525" y="3763475"/>
            <a:ext cx="2548800" cy="59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226" name="Google Shape;226;p17"/>
          <p:cNvSpPr txBox="1"/>
          <p:nvPr>
            <p:ph idx="2" type="subTitle"/>
          </p:nvPr>
        </p:nvSpPr>
        <p:spPr>
          <a:xfrm flipH="1">
            <a:off x="4896100" y="3763475"/>
            <a:ext cx="2548800" cy="595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000"/>
              <a:buNone/>
              <a:defRPr sz="14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227" name="Google Shape;227;p17"/>
          <p:cNvSpPr txBox="1"/>
          <p:nvPr>
            <p:ph type="title"/>
          </p:nvPr>
        </p:nvSpPr>
        <p:spPr>
          <a:xfrm>
            <a:off x="1587600" y="784825"/>
            <a:ext cx="2778600" cy="11193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28" name="Google Shape;228;p17"/>
          <p:cNvSpPr txBox="1"/>
          <p:nvPr>
            <p:ph idx="3" type="title"/>
          </p:nvPr>
        </p:nvSpPr>
        <p:spPr>
          <a:xfrm>
            <a:off x="4781200" y="784825"/>
            <a:ext cx="2778600" cy="1119300"/>
          </a:xfrm>
          <a:prstGeom prst="rect">
            <a:avLst/>
          </a:prstGeom>
        </p:spPr>
        <p:txBody>
          <a:bodyPr anchorCtr="0" anchor="t" bIns="91425" lIns="91425" spcFirstLastPara="1" rIns="91425" wrap="square" tIns="91425">
            <a:noAutofit/>
          </a:bodyPr>
          <a:lstStyle>
            <a:lvl1pPr lvl="0" rtl="0">
              <a:lnSpc>
                <a:spcPct val="90000"/>
              </a:lnSpc>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229" name="Google Shape;229;p17"/>
          <p:cNvGrpSpPr/>
          <p:nvPr/>
        </p:nvGrpSpPr>
        <p:grpSpPr>
          <a:xfrm flipH="1" rot="10800000">
            <a:off x="-6878292" y="2930403"/>
            <a:ext cx="9703906" cy="9703869"/>
            <a:chOff x="-521151" y="-2521376"/>
            <a:chExt cx="10185689" cy="10185650"/>
          </a:xfrm>
        </p:grpSpPr>
        <p:sp>
          <p:nvSpPr>
            <p:cNvPr id="230" name="Google Shape;230;p17"/>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7"/>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7"/>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7"/>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7"/>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7"/>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7"/>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 name="Google Shape;237;p17"/>
          <p:cNvGrpSpPr/>
          <p:nvPr/>
        </p:nvGrpSpPr>
        <p:grpSpPr>
          <a:xfrm flipH="1" rot="10800000">
            <a:off x="6310906" y="-7483415"/>
            <a:ext cx="9703906" cy="9703869"/>
            <a:chOff x="-521151" y="-2521376"/>
            <a:chExt cx="10185689" cy="10185650"/>
          </a:xfrm>
        </p:grpSpPr>
        <p:sp>
          <p:nvSpPr>
            <p:cNvPr id="238" name="Google Shape;238;p17"/>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7"/>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7"/>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7"/>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7"/>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7"/>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p:cSld name="CUSTOM_4">
    <p:spTree>
      <p:nvGrpSpPr>
        <p:cNvPr id="245" name="Shape 245"/>
        <p:cNvGrpSpPr/>
        <p:nvPr/>
      </p:nvGrpSpPr>
      <p:grpSpPr>
        <a:xfrm>
          <a:off x="0" y="0"/>
          <a:ext cx="0" cy="0"/>
          <a:chOff x="0" y="0"/>
          <a:chExt cx="0" cy="0"/>
        </a:xfrm>
      </p:grpSpPr>
      <p:sp>
        <p:nvSpPr>
          <p:cNvPr id="246" name="Google Shape;246;p18"/>
          <p:cNvSpPr txBox="1"/>
          <p:nvPr>
            <p:ph idx="1" type="subTitle"/>
          </p:nvPr>
        </p:nvSpPr>
        <p:spPr>
          <a:xfrm flipH="1">
            <a:off x="1858275" y="3667267"/>
            <a:ext cx="1564200" cy="628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7" name="Google Shape;247;p18"/>
          <p:cNvSpPr txBox="1"/>
          <p:nvPr>
            <p:ph idx="2" type="subTitle"/>
          </p:nvPr>
        </p:nvSpPr>
        <p:spPr>
          <a:xfrm flipH="1">
            <a:off x="1855644" y="2356267"/>
            <a:ext cx="1564200" cy="607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8" name="Google Shape;248;p18"/>
          <p:cNvSpPr txBox="1"/>
          <p:nvPr>
            <p:ph idx="3" type="subTitle"/>
          </p:nvPr>
        </p:nvSpPr>
        <p:spPr>
          <a:xfrm flipH="1">
            <a:off x="5742575" y="3663017"/>
            <a:ext cx="1561500" cy="60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9" name="Google Shape;249;p18"/>
          <p:cNvSpPr txBox="1"/>
          <p:nvPr>
            <p:ph idx="4" type="subTitle"/>
          </p:nvPr>
        </p:nvSpPr>
        <p:spPr>
          <a:xfrm flipH="1">
            <a:off x="5739948" y="2355092"/>
            <a:ext cx="1561500" cy="613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0" name="Google Shape;250;p18"/>
          <p:cNvSpPr txBox="1"/>
          <p:nvPr>
            <p:ph idx="5" type="subTitle"/>
          </p:nvPr>
        </p:nvSpPr>
        <p:spPr>
          <a:xfrm flipH="1">
            <a:off x="1464975" y="3362770"/>
            <a:ext cx="1957500" cy="449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Font typeface="Lexend Deca"/>
              <a:buNone/>
              <a:defRPr b="1" sz="20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Lexend Deca"/>
              <a:buNone/>
              <a:defRPr>
                <a:latin typeface="Lexend Deca"/>
                <a:ea typeface="Lexend Deca"/>
                <a:cs typeface="Lexend Deca"/>
                <a:sym typeface="Lexend Deca"/>
              </a:defRPr>
            </a:lvl2pPr>
            <a:lvl3pPr lvl="2" rtl="0" algn="ctr">
              <a:lnSpc>
                <a:spcPct val="100000"/>
              </a:lnSpc>
              <a:spcBef>
                <a:spcPts val="0"/>
              </a:spcBef>
              <a:spcAft>
                <a:spcPts val="0"/>
              </a:spcAft>
              <a:buSzPts val="1400"/>
              <a:buFont typeface="Lexend Deca"/>
              <a:buNone/>
              <a:defRPr>
                <a:latin typeface="Lexend Deca"/>
                <a:ea typeface="Lexend Deca"/>
                <a:cs typeface="Lexend Deca"/>
                <a:sym typeface="Lexend Deca"/>
              </a:defRPr>
            </a:lvl3pPr>
            <a:lvl4pPr lvl="3" rtl="0" algn="ctr">
              <a:lnSpc>
                <a:spcPct val="100000"/>
              </a:lnSpc>
              <a:spcBef>
                <a:spcPts val="0"/>
              </a:spcBef>
              <a:spcAft>
                <a:spcPts val="0"/>
              </a:spcAft>
              <a:buSzPts val="1400"/>
              <a:buFont typeface="Lexend Deca"/>
              <a:buNone/>
              <a:defRPr>
                <a:latin typeface="Lexend Deca"/>
                <a:ea typeface="Lexend Deca"/>
                <a:cs typeface="Lexend Deca"/>
                <a:sym typeface="Lexend Deca"/>
              </a:defRPr>
            </a:lvl4pPr>
            <a:lvl5pPr lvl="4" rtl="0" algn="ctr">
              <a:lnSpc>
                <a:spcPct val="100000"/>
              </a:lnSpc>
              <a:spcBef>
                <a:spcPts val="0"/>
              </a:spcBef>
              <a:spcAft>
                <a:spcPts val="0"/>
              </a:spcAft>
              <a:buSzPts val="1400"/>
              <a:buFont typeface="Lexend Deca"/>
              <a:buNone/>
              <a:defRPr>
                <a:latin typeface="Lexend Deca"/>
                <a:ea typeface="Lexend Deca"/>
                <a:cs typeface="Lexend Deca"/>
                <a:sym typeface="Lexend Deca"/>
              </a:defRPr>
            </a:lvl5pPr>
            <a:lvl6pPr lvl="5" rtl="0" algn="ctr">
              <a:lnSpc>
                <a:spcPct val="100000"/>
              </a:lnSpc>
              <a:spcBef>
                <a:spcPts val="0"/>
              </a:spcBef>
              <a:spcAft>
                <a:spcPts val="0"/>
              </a:spcAft>
              <a:buSzPts val="1400"/>
              <a:buFont typeface="Lexend Deca"/>
              <a:buNone/>
              <a:defRPr>
                <a:latin typeface="Lexend Deca"/>
                <a:ea typeface="Lexend Deca"/>
                <a:cs typeface="Lexend Deca"/>
                <a:sym typeface="Lexend Deca"/>
              </a:defRPr>
            </a:lvl6pPr>
            <a:lvl7pPr lvl="6" rtl="0" algn="ctr">
              <a:lnSpc>
                <a:spcPct val="100000"/>
              </a:lnSpc>
              <a:spcBef>
                <a:spcPts val="0"/>
              </a:spcBef>
              <a:spcAft>
                <a:spcPts val="0"/>
              </a:spcAft>
              <a:buSzPts val="1400"/>
              <a:buFont typeface="Lexend Deca"/>
              <a:buNone/>
              <a:defRPr>
                <a:latin typeface="Lexend Deca"/>
                <a:ea typeface="Lexend Deca"/>
                <a:cs typeface="Lexend Deca"/>
                <a:sym typeface="Lexend Deca"/>
              </a:defRPr>
            </a:lvl7pPr>
            <a:lvl8pPr lvl="7" rtl="0" algn="ctr">
              <a:lnSpc>
                <a:spcPct val="100000"/>
              </a:lnSpc>
              <a:spcBef>
                <a:spcPts val="0"/>
              </a:spcBef>
              <a:spcAft>
                <a:spcPts val="0"/>
              </a:spcAft>
              <a:buSzPts val="1400"/>
              <a:buFont typeface="Lexend Deca"/>
              <a:buNone/>
              <a:defRPr>
                <a:latin typeface="Lexend Deca"/>
                <a:ea typeface="Lexend Deca"/>
                <a:cs typeface="Lexend Deca"/>
                <a:sym typeface="Lexend Deca"/>
              </a:defRPr>
            </a:lvl8pPr>
            <a:lvl9pPr lvl="8" rtl="0" algn="ctr">
              <a:lnSpc>
                <a:spcPct val="100000"/>
              </a:lnSpc>
              <a:spcBef>
                <a:spcPts val="0"/>
              </a:spcBef>
              <a:spcAft>
                <a:spcPts val="0"/>
              </a:spcAft>
              <a:buSzPts val="1400"/>
              <a:buFont typeface="Lexend Deca"/>
              <a:buNone/>
              <a:defRPr>
                <a:latin typeface="Lexend Deca"/>
                <a:ea typeface="Lexend Deca"/>
                <a:cs typeface="Lexend Deca"/>
                <a:sym typeface="Lexend Deca"/>
              </a:defRPr>
            </a:lvl9pPr>
          </a:lstStyle>
          <a:p/>
        </p:txBody>
      </p:sp>
      <p:sp>
        <p:nvSpPr>
          <p:cNvPr id="251" name="Google Shape;251;p18"/>
          <p:cNvSpPr txBox="1"/>
          <p:nvPr>
            <p:ph idx="6" type="subTitle"/>
          </p:nvPr>
        </p:nvSpPr>
        <p:spPr>
          <a:xfrm flipH="1">
            <a:off x="1461696" y="2053792"/>
            <a:ext cx="1957500" cy="449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Font typeface="Source Sans Pro"/>
              <a:buNone/>
              <a:defRPr b="1" sz="20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2pPr>
            <a:lvl3pPr lvl="2"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3pPr>
            <a:lvl4pPr lvl="3"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4pPr>
            <a:lvl5pPr lvl="4"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5pPr>
            <a:lvl6pPr lvl="5"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6pPr>
            <a:lvl7pPr lvl="6"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7pPr>
            <a:lvl8pPr lvl="7"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8pPr>
            <a:lvl9pPr lvl="8"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9pPr>
          </a:lstStyle>
          <a:p/>
        </p:txBody>
      </p:sp>
      <p:sp>
        <p:nvSpPr>
          <p:cNvPr id="252" name="Google Shape;252;p18"/>
          <p:cNvSpPr txBox="1"/>
          <p:nvPr>
            <p:ph idx="7" type="subTitle"/>
          </p:nvPr>
        </p:nvSpPr>
        <p:spPr>
          <a:xfrm flipH="1">
            <a:off x="5743200" y="3362767"/>
            <a:ext cx="2043300" cy="449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Font typeface="Lexend Deca"/>
              <a:buNone/>
              <a:defRPr b="1" sz="20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Lexend Deca"/>
              <a:buNone/>
              <a:defRPr>
                <a:latin typeface="Lexend Deca"/>
                <a:ea typeface="Lexend Deca"/>
                <a:cs typeface="Lexend Deca"/>
                <a:sym typeface="Lexend Deca"/>
              </a:defRPr>
            </a:lvl2pPr>
            <a:lvl3pPr lvl="2" rtl="0" algn="ctr">
              <a:lnSpc>
                <a:spcPct val="100000"/>
              </a:lnSpc>
              <a:spcBef>
                <a:spcPts val="0"/>
              </a:spcBef>
              <a:spcAft>
                <a:spcPts val="0"/>
              </a:spcAft>
              <a:buSzPts val="1400"/>
              <a:buFont typeface="Lexend Deca"/>
              <a:buNone/>
              <a:defRPr>
                <a:latin typeface="Lexend Deca"/>
                <a:ea typeface="Lexend Deca"/>
                <a:cs typeface="Lexend Deca"/>
                <a:sym typeface="Lexend Deca"/>
              </a:defRPr>
            </a:lvl3pPr>
            <a:lvl4pPr lvl="3" rtl="0" algn="ctr">
              <a:lnSpc>
                <a:spcPct val="100000"/>
              </a:lnSpc>
              <a:spcBef>
                <a:spcPts val="0"/>
              </a:spcBef>
              <a:spcAft>
                <a:spcPts val="0"/>
              </a:spcAft>
              <a:buSzPts val="1400"/>
              <a:buFont typeface="Lexend Deca"/>
              <a:buNone/>
              <a:defRPr>
                <a:latin typeface="Lexend Deca"/>
                <a:ea typeface="Lexend Deca"/>
                <a:cs typeface="Lexend Deca"/>
                <a:sym typeface="Lexend Deca"/>
              </a:defRPr>
            </a:lvl4pPr>
            <a:lvl5pPr lvl="4" rtl="0" algn="ctr">
              <a:lnSpc>
                <a:spcPct val="100000"/>
              </a:lnSpc>
              <a:spcBef>
                <a:spcPts val="0"/>
              </a:spcBef>
              <a:spcAft>
                <a:spcPts val="0"/>
              </a:spcAft>
              <a:buSzPts val="1400"/>
              <a:buFont typeface="Lexend Deca"/>
              <a:buNone/>
              <a:defRPr>
                <a:latin typeface="Lexend Deca"/>
                <a:ea typeface="Lexend Deca"/>
                <a:cs typeface="Lexend Deca"/>
                <a:sym typeface="Lexend Deca"/>
              </a:defRPr>
            </a:lvl5pPr>
            <a:lvl6pPr lvl="5" rtl="0" algn="ctr">
              <a:lnSpc>
                <a:spcPct val="100000"/>
              </a:lnSpc>
              <a:spcBef>
                <a:spcPts val="0"/>
              </a:spcBef>
              <a:spcAft>
                <a:spcPts val="0"/>
              </a:spcAft>
              <a:buSzPts val="1400"/>
              <a:buFont typeface="Lexend Deca"/>
              <a:buNone/>
              <a:defRPr>
                <a:latin typeface="Lexend Deca"/>
                <a:ea typeface="Lexend Deca"/>
                <a:cs typeface="Lexend Deca"/>
                <a:sym typeface="Lexend Deca"/>
              </a:defRPr>
            </a:lvl6pPr>
            <a:lvl7pPr lvl="6" rtl="0" algn="ctr">
              <a:lnSpc>
                <a:spcPct val="100000"/>
              </a:lnSpc>
              <a:spcBef>
                <a:spcPts val="0"/>
              </a:spcBef>
              <a:spcAft>
                <a:spcPts val="0"/>
              </a:spcAft>
              <a:buSzPts val="1400"/>
              <a:buFont typeface="Lexend Deca"/>
              <a:buNone/>
              <a:defRPr>
                <a:latin typeface="Lexend Deca"/>
                <a:ea typeface="Lexend Deca"/>
                <a:cs typeface="Lexend Deca"/>
                <a:sym typeface="Lexend Deca"/>
              </a:defRPr>
            </a:lvl7pPr>
            <a:lvl8pPr lvl="7" rtl="0" algn="ctr">
              <a:lnSpc>
                <a:spcPct val="100000"/>
              </a:lnSpc>
              <a:spcBef>
                <a:spcPts val="0"/>
              </a:spcBef>
              <a:spcAft>
                <a:spcPts val="0"/>
              </a:spcAft>
              <a:buSzPts val="1400"/>
              <a:buFont typeface="Lexend Deca"/>
              <a:buNone/>
              <a:defRPr>
                <a:latin typeface="Lexend Deca"/>
                <a:ea typeface="Lexend Deca"/>
                <a:cs typeface="Lexend Deca"/>
                <a:sym typeface="Lexend Deca"/>
              </a:defRPr>
            </a:lvl8pPr>
            <a:lvl9pPr lvl="8" rtl="0" algn="ctr">
              <a:lnSpc>
                <a:spcPct val="100000"/>
              </a:lnSpc>
              <a:spcBef>
                <a:spcPts val="0"/>
              </a:spcBef>
              <a:spcAft>
                <a:spcPts val="0"/>
              </a:spcAft>
              <a:buSzPts val="1400"/>
              <a:buFont typeface="Lexend Deca"/>
              <a:buNone/>
              <a:defRPr>
                <a:latin typeface="Lexend Deca"/>
                <a:ea typeface="Lexend Deca"/>
                <a:cs typeface="Lexend Deca"/>
                <a:sym typeface="Lexend Deca"/>
              </a:defRPr>
            </a:lvl9pPr>
          </a:lstStyle>
          <a:p/>
        </p:txBody>
      </p:sp>
      <p:sp>
        <p:nvSpPr>
          <p:cNvPr id="253" name="Google Shape;253;p18"/>
          <p:cNvSpPr txBox="1"/>
          <p:nvPr>
            <p:ph idx="8" type="subTitle"/>
          </p:nvPr>
        </p:nvSpPr>
        <p:spPr>
          <a:xfrm flipH="1">
            <a:off x="5740040" y="2053792"/>
            <a:ext cx="1960800" cy="449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Font typeface="Source Sans Pro"/>
              <a:buNone/>
              <a:defRPr b="1" sz="2000">
                <a:solidFill>
                  <a:schemeClr val="accent2"/>
                </a:solidFill>
                <a:latin typeface="Lexend Deca"/>
                <a:ea typeface="Lexend Deca"/>
                <a:cs typeface="Lexend Deca"/>
                <a:sym typeface="Lexend Deca"/>
              </a:defRPr>
            </a:lvl1pPr>
            <a:lvl2pPr lvl="1"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2pPr>
            <a:lvl3pPr lvl="2"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3pPr>
            <a:lvl4pPr lvl="3"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4pPr>
            <a:lvl5pPr lvl="4"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5pPr>
            <a:lvl6pPr lvl="5"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6pPr>
            <a:lvl7pPr lvl="6"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7pPr>
            <a:lvl8pPr lvl="7"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8pPr>
            <a:lvl9pPr lvl="8" rtl="0" algn="ctr">
              <a:lnSpc>
                <a:spcPct val="100000"/>
              </a:lnSpc>
              <a:spcBef>
                <a:spcPts val="0"/>
              </a:spcBef>
              <a:spcAft>
                <a:spcPts val="0"/>
              </a:spcAft>
              <a:buSzPts val="1400"/>
              <a:buFont typeface="Source Sans Pro"/>
              <a:buNone/>
              <a:defRPr>
                <a:latin typeface="Source Sans Pro"/>
                <a:ea typeface="Source Sans Pro"/>
                <a:cs typeface="Source Sans Pro"/>
                <a:sym typeface="Source Sans Pro"/>
              </a:defRPr>
            </a:lvl9pPr>
          </a:lstStyle>
          <a:p/>
        </p:txBody>
      </p:sp>
      <p:sp>
        <p:nvSpPr>
          <p:cNvPr id="254" name="Google Shape;254;p18"/>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255" name="Google Shape;255;p18"/>
          <p:cNvGrpSpPr/>
          <p:nvPr/>
        </p:nvGrpSpPr>
        <p:grpSpPr>
          <a:xfrm>
            <a:off x="692800" y="1245463"/>
            <a:ext cx="7761825" cy="13"/>
            <a:chOff x="692800" y="1245463"/>
            <a:chExt cx="7761825" cy="13"/>
          </a:xfrm>
        </p:grpSpPr>
        <p:cxnSp>
          <p:nvCxnSpPr>
            <p:cNvPr id="256" name="Google Shape;256;p18"/>
            <p:cNvCxnSpPr/>
            <p:nvPr/>
          </p:nvCxnSpPr>
          <p:spPr>
            <a:xfrm>
              <a:off x="692800" y="1245475"/>
              <a:ext cx="5504100" cy="0"/>
            </a:xfrm>
            <a:prstGeom prst="straightConnector1">
              <a:avLst/>
            </a:prstGeom>
            <a:noFill/>
            <a:ln cap="flat" cmpd="sng" w="28575">
              <a:solidFill>
                <a:schemeClr val="dk2"/>
              </a:solidFill>
              <a:prstDash val="solid"/>
              <a:round/>
              <a:headEnd len="med" w="med" type="none"/>
              <a:tailEnd len="med" w="med" type="none"/>
            </a:ln>
          </p:spPr>
        </p:cxnSp>
        <p:cxnSp>
          <p:nvCxnSpPr>
            <p:cNvPr id="257" name="Google Shape;257;p18"/>
            <p:cNvCxnSpPr/>
            <p:nvPr/>
          </p:nvCxnSpPr>
          <p:spPr>
            <a:xfrm>
              <a:off x="61968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258" name="Google Shape;258;p18"/>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spTree>
      <p:nvGrpSpPr>
        <p:cNvPr id="259" name="Shape 259"/>
        <p:cNvGrpSpPr/>
        <p:nvPr/>
      </p:nvGrpSpPr>
      <p:grpSpPr>
        <a:xfrm>
          <a:off x="0" y="0"/>
          <a:ext cx="0" cy="0"/>
          <a:chOff x="0" y="0"/>
          <a:chExt cx="0" cy="0"/>
        </a:xfrm>
      </p:grpSpPr>
      <p:sp>
        <p:nvSpPr>
          <p:cNvPr id="260" name="Google Shape;260;p19"/>
          <p:cNvSpPr txBox="1"/>
          <p:nvPr>
            <p:ph type="ctrTitle"/>
          </p:nvPr>
        </p:nvSpPr>
        <p:spPr>
          <a:xfrm>
            <a:off x="2357000" y="1157743"/>
            <a:ext cx="4430100" cy="7161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sz="60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261" name="Google Shape;261;p19"/>
          <p:cNvSpPr txBox="1"/>
          <p:nvPr>
            <p:ph idx="1" type="subTitle"/>
          </p:nvPr>
        </p:nvSpPr>
        <p:spPr>
          <a:xfrm>
            <a:off x="2917350" y="2156121"/>
            <a:ext cx="3309300" cy="10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2" name="Google Shape;262;p19"/>
          <p:cNvSpPr txBox="1"/>
          <p:nvPr/>
        </p:nvSpPr>
        <p:spPr>
          <a:xfrm>
            <a:off x="2236675" y="3817450"/>
            <a:ext cx="4670700" cy="4608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accent2"/>
                </a:solidFill>
                <a:latin typeface="Nunito Sans"/>
                <a:ea typeface="Nunito Sans"/>
                <a:cs typeface="Nunito Sans"/>
                <a:sym typeface="Nunito Sans"/>
              </a:rPr>
              <a:t>CREDITS: This presentation template was created by </a:t>
            </a:r>
            <a:r>
              <a:rPr b="1" lang="en" sz="1000">
                <a:solidFill>
                  <a:schemeClr val="accent2"/>
                </a:solidFill>
                <a:uFill>
                  <a:noFill/>
                </a:uFill>
                <a:latin typeface="Nunito Sans"/>
                <a:ea typeface="Nunito Sans"/>
                <a:cs typeface="Nunito Sans"/>
                <a:sym typeface="Nunito Sans"/>
                <a:hlinkClick r:id="rId2">
                  <a:extLst>
                    <a:ext uri="{A12FA001-AC4F-418D-AE19-62706E023703}">
                      <ahyp:hlinkClr val="tx"/>
                    </a:ext>
                  </a:extLst>
                </a:hlinkClick>
              </a:rPr>
              <a:t>Slidesgo</a:t>
            </a:r>
            <a:r>
              <a:rPr lang="en" sz="1000">
                <a:solidFill>
                  <a:schemeClr val="accent2"/>
                </a:solidFill>
                <a:latin typeface="Nunito Sans"/>
                <a:ea typeface="Nunito Sans"/>
                <a:cs typeface="Nunito Sans"/>
                <a:sym typeface="Nunito Sans"/>
              </a:rPr>
              <a:t>, including icons by </a:t>
            </a:r>
            <a:r>
              <a:rPr b="1" lang="en" sz="1000">
                <a:solidFill>
                  <a:schemeClr val="accent2"/>
                </a:solidFill>
                <a:uFill>
                  <a:noFill/>
                </a:uFill>
                <a:latin typeface="Nunito Sans"/>
                <a:ea typeface="Nunito Sans"/>
                <a:cs typeface="Nunito Sans"/>
                <a:sym typeface="Nunito Sans"/>
                <a:hlinkClick r:id="rId3">
                  <a:extLst>
                    <a:ext uri="{A12FA001-AC4F-418D-AE19-62706E023703}">
                      <ahyp:hlinkClr val="tx"/>
                    </a:ext>
                  </a:extLst>
                </a:hlinkClick>
              </a:rPr>
              <a:t>Flaticon</a:t>
            </a:r>
            <a:r>
              <a:rPr lang="en" sz="1000">
                <a:solidFill>
                  <a:schemeClr val="accent2"/>
                </a:solidFill>
                <a:latin typeface="Nunito Sans"/>
                <a:ea typeface="Nunito Sans"/>
                <a:cs typeface="Nunito Sans"/>
                <a:sym typeface="Nunito Sans"/>
              </a:rPr>
              <a:t>, infographics &amp; images by </a:t>
            </a:r>
            <a:r>
              <a:rPr b="1" lang="en" sz="1000">
                <a:solidFill>
                  <a:schemeClr val="accent2"/>
                </a:solidFill>
                <a:uFill>
                  <a:noFill/>
                </a:uFill>
                <a:latin typeface="Nunito Sans"/>
                <a:ea typeface="Nunito Sans"/>
                <a:cs typeface="Nunito Sans"/>
                <a:sym typeface="Nunito Sans"/>
                <a:hlinkClick r:id="rId4">
                  <a:extLst>
                    <a:ext uri="{A12FA001-AC4F-418D-AE19-62706E023703}">
                      <ahyp:hlinkClr val="tx"/>
                    </a:ext>
                  </a:extLst>
                </a:hlinkClick>
              </a:rPr>
              <a:t>Freepik</a:t>
            </a:r>
            <a:r>
              <a:rPr lang="en" sz="1000">
                <a:solidFill>
                  <a:schemeClr val="accent2"/>
                </a:solidFill>
                <a:latin typeface="Nunito Sans"/>
                <a:ea typeface="Nunito Sans"/>
                <a:cs typeface="Nunito Sans"/>
                <a:sym typeface="Nunito Sans"/>
              </a:rPr>
              <a:t> and illustrations by </a:t>
            </a:r>
            <a:r>
              <a:rPr b="1" lang="en" sz="1000">
                <a:solidFill>
                  <a:schemeClr val="accent2"/>
                </a:solidFill>
                <a:uFill>
                  <a:noFill/>
                </a:uFill>
                <a:latin typeface="Nunito Sans"/>
                <a:ea typeface="Nunito Sans"/>
                <a:cs typeface="Nunito Sans"/>
                <a:sym typeface="Nunito Sans"/>
                <a:hlinkClick r:id="rId5">
                  <a:extLst>
                    <a:ext uri="{A12FA001-AC4F-418D-AE19-62706E023703}">
                      <ahyp:hlinkClr val="tx"/>
                    </a:ext>
                  </a:extLst>
                </a:hlinkClick>
              </a:rPr>
              <a:t>Stories</a:t>
            </a:r>
            <a:endParaRPr b="1" sz="1000">
              <a:solidFill>
                <a:schemeClr val="accent2"/>
              </a:solidFill>
              <a:latin typeface="Open Sans"/>
              <a:ea typeface="Open Sans"/>
              <a:cs typeface="Open Sans"/>
              <a:sym typeface="Open Sans"/>
            </a:endParaRPr>
          </a:p>
        </p:txBody>
      </p:sp>
      <p:grpSp>
        <p:nvGrpSpPr>
          <p:cNvPr id="263" name="Google Shape;263;p19"/>
          <p:cNvGrpSpPr/>
          <p:nvPr/>
        </p:nvGrpSpPr>
        <p:grpSpPr>
          <a:xfrm flipH="1" rot="10800000">
            <a:off x="-2309685" y="662152"/>
            <a:ext cx="3819248" cy="3819195"/>
            <a:chOff x="-7814572" y="-1550132"/>
            <a:chExt cx="2705425" cy="2705387"/>
          </a:xfrm>
        </p:grpSpPr>
        <p:sp>
          <p:nvSpPr>
            <p:cNvPr id="264" name="Google Shape;264;p19"/>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9"/>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9"/>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19"/>
          <p:cNvGrpSpPr/>
          <p:nvPr/>
        </p:nvGrpSpPr>
        <p:grpSpPr>
          <a:xfrm flipH="1" rot="10800000">
            <a:off x="7935465" y="-2328698"/>
            <a:ext cx="3819248" cy="3819195"/>
            <a:chOff x="-7814572" y="-1550132"/>
            <a:chExt cx="2705425" cy="2705387"/>
          </a:xfrm>
        </p:grpSpPr>
        <p:sp>
          <p:nvSpPr>
            <p:cNvPr id="268" name="Google Shape;268;p19"/>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9"/>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9"/>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 name="Google Shape;271;p19"/>
          <p:cNvGrpSpPr/>
          <p:nvPr/>
        </p:nvGrpSpPr>
        <p:grpSpPr>
          <a:xfrm flipH="1" rot="10800000">
            <a:off x="7935465" y="3680427"/>
            <a:ext cx="3819248" cy="3819195"/>
            <a:chOff x="-7814572" y="-1550132"/>
            <a:chExt cx="2705425" cy="2705387"/>
          </a:xfrm>
        </p:grpSpPr>
        <p:sp>
          <p:nvSpPr>
            <p:cNvPr id="272" name="Google Shape;272;p19"/>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9"/>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9"/>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spTree>
      <p:nvGrpSpPr>
        <p:cNvPr id="275" name="Shape 275"/>
        <p:cNvGrpSpPr/>
        <p:nvPr/>
      </p:nvGrpSpPr>
      <p:grpSpPr>
        <a:xfrm>
          <a:off x="0" y="0"/>
          <a:ext cx="0" cy="0"/>
          <a:chOff x="0" y="0"/>
          <a:chExt cx="0" cy="0"/>
        </a:xfrm>
      </p:grpSpPr>
      <p:grpSp>
        <p:nvGrpSpPr>
          <p:cNvPr id="276" name="Google Shape;276;p20"/>
          <p:cNvGrpSpPr/>
          <p:nvPr/>
        </p:nvGrpSpPr>
        <p:grpSpPr>
          <a:xfrm rot="10800000">
            <a:off x="5727638" y="4006992"/>
            <a:ext cx="5402551" cy="5402530"/>
            <a:chOff x="-654249" y="-2654478"/>
            <a:chExt cx="10451829" cy="10451790"/>
          </a:xfrm>
        </p:grpSpPr>
        <p:sp>
          <p:nvSpPr>
            <p:cNvPr id="277" name="Google Shape;277;p20"/>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0"/>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0"/>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0"/>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0"/>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0"/>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0"/>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 name="Google Shape;284;p20"/>
          <p:cNvGrpSpPr/>
          <p:nvPr/>
        </p:nvGrpSpPr>
        <p:grpSpPr>
          <a:xfrm rot="10800000">
            <a:off x="-1986575" y="-4261368"/>
            <a:ext cx="5402551" cy="5402530"/>
            <a:chOff x="-654249" y="-2654478"/>
            <a:chExt cx="10451829" cy="10451790"/>
          </a:xfrm>
        </p:grpSpPr>
        <p:sp>
          <p:nvSpPr>
            <p:cNvPr id="285" name="Google Shape;285;p20"/>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0"/>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0"/>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0"/>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0"/>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0"/>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0"/>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20"/>
          <p:cNvSpPr txBox="1"/>
          <p:nvPr>
            <p:ph type="title"/>
          </p:nvPr>
        </p:nvSpPr>
        <p:spPr>
          <a:xfrm>
            <a:off x="4904027" y="3230684"/>
            <a:ext cx="2495700" cy="3939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2000">
                <a:solidFill>
                  <a:schemeClr val="accent2"/>
                </a:solidFill>
              </a:defRPr>
            </a:lvl1pPr>
            <a:lvl2pPr lvl="1" rtl="0" algn="r">
              <a:spcBef>
                <a:spcPts val="0"/>
              </a:spcBef>
              <a:spcAft>
                <a:spcPts val="0"/>
              </a:spcAft>
              <a:buNone/>
              <a:defRPr sz="2000">
                <a:solidFill>
                  <a:schemeClr val="accent2"/>
                </a:solidFill>
              </a:defRPr>
            </a:lvl2pPr>
            <a:lvl3pPr lvl="2" rtl="0" algn="r">
              <a:spcBef>
                <a:spcPts val="0"/>
              </a:spcBef>
              <a:spcAft>
                <a:spcPts val="0"/>
              </a:spcAft>
              <a:buNone/>
              <a:defRPr sz="2000">
                <a:solidFill>
                  <a:schemeClr val="accent2"/>
                </a:solidFill>
              </a:defRPr>
            </a:lvl3pPr>
            <a:lvl4pPr lvl="3" rtl="0" algn="r">
              <a:spcBef>
                <a:spcPts val="0"/>
              </a:spcBef>
              <a:spcAft>
                <a:spcPts val="0"/>
              </a:spcAft>
              <a:buNone/>
              <a:defRPr sz="2000">
                <a:solidFill>
                  <a:schemeClr val="accent2"/>
                </a:solidFill>
              </a:defRPr>
            </a:lvl4pPr>
            <a:lvl5pPr lvl="4" rtl="0" algn="r">
              <a:spcBef>
                <a:spcPts val="0"/>
              </a:spcBef>
              <a:spcAft>
                <a:spcPts val="0"/>
              </a:spcAft>
              <a:buNone/>
              <a:defRPr sz="2000">
                <a:solidFill>
                  <a:schemeClr val="accent2"/>
                </a:solidFill>
              </a:defRPr>
            </a:lvl5pPr>
            <a:lvl6pPr lvl="5" rtl="0" algn="r">
              <a:spcBef>
                <a:spcPts val="0"/>
              </a:spcBef>
              <a:spcAft>
                <a:spcPts val="0"/>
              </a:spcAft>
              <a:buNone/>
              <a:defRPr sz="2000">
                <a:solidFill>
                  <a:schemeClr val="accent2"/>
                </a:solidFill>
              </a:defRPr>
            </a:lvl6pPr>
            <a:lvl7pPr lvl="6" rtl="0" algn="r">
              <a:spcBef>
                <a:spcPts val="0"/>
              </a:spcBef>
              <a:spcAft>
                <a:spcPts val="0"/>
              </a:spcAft>
              <a:buNone/>
              <a:defRPr sz="2000">
                <a:solidFill>
                  <a:schemeClr val="accent2"/>
                </a:solidFill>
              </a:defRPr>
            </a:lvl7pPr>
            <a:lvl8pPr lvl="7" rtl="0" algn="r">
              <a:spcBef>
                <a:spcPts val="0"/>
              </a:spcBef>
              <a:spcAft>
                <a:spcPts val="0"/>
              </a:spcAft>
              <a:buNone/>
              <a:defRPr sz="2000">
                <a:solidFill>
                  <a:schemeClr val="accent2"/>
                </a:solidFill>
              </a:defRPr>
            </a:lvl8pPr>
            <a:lvl9pPr lvl="8" rtl="0" algn="r">
              <a:spcBef>
                <a:spcPts val="0"/>
              </a:spcBef>
              <a:spcAft>
                <a:spcPts val="0"/>
              </a:spcAft>
              <a:buNone/>
              <a:defRPr sz="2000">
                <a:solidFill>
                  <a:schemeClr val="accent2"/>
                </a:solidFill>
              </a:defRPr>
            </a:lvl9pPr>
          </a:lstStyle>
          <a:p/>
        </p:txBody>
      </p:sp>
      <p:sp>
        <p:nvSpPr>
          <p:cNvPr id="293" name="Google Shape;293;p20"/>
          <p:cNvSpPr txBox="1"/>
          <p:nvPr>
            <p:ph idx="1" type="subTitle"/>
          </p:nvPr>
        </p:nvSpPr>
        <p:spPr>
          <a:xfrm>
            <a:off x="2391025" y="2076653"/>
            <a:ext cx="5118300" cy="1024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20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4" name="Shape 14"/>
        <p:cNvGrpSpPr/>
        <p:nvPr/>
      </p:nvGrpSpPr>
      <p:grpSpPr>
        <a:xfrm>
          <a:off x="0" y="0"/>
          <a:ext cx="0" cy="0"/>
          <a:chOff x="0" y="0"/>
          <a:chExt cx="0" cy="0"/>
        </a:xfrm>
      </p:grpSpPr>
      <p:grpSp>
        <p:nvGrpSpPr>
          <p:cNvPr id="15" name="Google Shape;15;p3"/>
          <p:cNvGrpSpPr/>
          <p:nvPr/>
        </p:nvGrpSpPr>
        <p:grpSpPr>
          <a:xfrm>
            <a:off x="5772956" y="-5086030"/>
            <a:ext cx="9703906" cy="9703869"/>
            <a:chOff x="-521151" y="-2521376"/>
            <a:chExt cx="10185689" cy="10185650"/>
          </a:xfrm>
        </p:grpSpPr>
        <p:sp>
          <p:nvSpPr>
            <p:cNvPr id="16" name="Google Shape;16;p3"/>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3"/>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3"/>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 name="Google Shape;23;p3"/>
          <p:cNvSpPr txBox="1"/>
          <p:nvPr>
            <p:ph type="title"/>
          </p:nvPr>
        </p:nvSpPr>
        <p:spPr>
          <a:xfrm>
            <a:off x="1325450" y="2354756"/>
            <a:ext cx="3247800" cy="15987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4200"/>
              <a:buNone/>
              <a:defRPr sz="4800">
                <a:solidFill>
                  <a:schemeClr val="accent2"/>
                </a:solidFill>
              </a:defRPr>
            </a:lvl1pPr>
            <a:lvl2pPr lvl="1" rtl="0" algn="ctr">
              <a:spcBef>
                <a:spcPts val="0"/>
              </a:spcBef>
              <a:spcAft>
                <a:spcPts val="0"/>
              </a:spcAft>
              <a:buClr>
                <a:schemeClr val="accent3"/>
              </a:buClr>
              <a:buSzPts val="4200"/>
              <a:buNone/>
              <a:defRPr sz="4200">
                <a:solidFill>
                  <a:schemeClr val="accent3"/>
                </a:solidFill>
              </a:defRPr>
            </a:lvl2pPr>
            <a:lvl3pPr lvl="2" rtl="0" algn="ctr">
              <a:spcBef>
                <a:spcPts val="0"/>
              </a:spcBef>
              <a:spcAft>
                <a:spcPts val="0"/>
              </a:spcAft>
              <a:buClr>
                <a:schemeClr val="accent3"/>
              </a:buClr>
              <a:buSzPts val="4200"/>
              <a:buNone/>
              <a:defRPr sz="4200">
                <a:solidFill>
                  <a:schemeClr val="accent3"/>
                </a:solidFill>
              </a:defRPr>
            </a:lvl3pPr>
            <a:lvl4pPr lvl="3" rtl="0" algn="ctr">
              <a:spcBef>
                <a:spcPts val="0"/>
              </a:spcBef>
              <a:spcAft>
                <a:spcPts val="0"/>
              </a:spcAft>
              <a:buClr>
                <a:schemeClr val="accent3"/>
              </a:buClr>
              <a:buSzPts val="4200"/>
              <a:buNone/>
              <a:defRPr sz="4200">
                <a:solidFill>
                  <a:schemeClr val="accent3"/>
                </a:solidFill>
              </a:defRPr>
            </a:lvl4pPr>
            <a:lvl5pPr lvl="4" rtl="0" algn="ctr">
              <a:spcBef>
                <a:spcPts val="0"/>
              </a:spcBef>
              <a:spcAft>
                <a:spcPts val="0"/>
              </a:spcAft>
              <a:buClr>
                <a:schemeClr val="accent3"/>
              </a:buClr>
              <a:buSzPts val="4200"/>
              <a:buNone/>
              <a:defRPr sz="4200">
                <a:solidFill>
                  <a:schemeClr val="accent3"/>
                </a:solidFill>
              </a:defRPr>
            </a:lvl5pPr>
            <a:lvl6pPr lvl="5" rtl="0" algn="ctr">
              <a:spcBef>
                <a:spcPts val="0"/>
              </a:spcBef>
              <a:spcAft>
                <a:spcPts val="0"/>
              </a:spcAft>
              <a:buClr>
                <a:schemeClr val="accent3"/>
              </a:buClr>
              <a:buSzPts val="4200"/>
              <a:buNone/>
              <a:defRPr sz="4200">
                <a:solidFill>
                  <a:schemeClr val="accent3"/>
                </a:solidFill>
              </a:defRPr>
            </a:lvl6pPr>
            <a:lvl7pPr lvl="6" rtl="0" algn="ctr">
              <a:spcBef>
                <a:spcPts val="0"/>
              </a:spcBef>
              <a:spcAft>
                <a:spcPts val="0"/>
              </a:spcAft>
              <a:buClr>
                <a:schemeClr val="accent3"/>
              </a:buClr>
              <a:buSzPts val="4200"/>
              <a:buNone/>
              <a:defRPr sz="4200">
                <a:solidFill>
                  <a:schemeClr val="accent3"/>
                </a:solidFill>
              </a:defRPr>
            </a:lvl7pPr>
            <a:lvl8pPr lvl="7" rtl="0" algn="ctr">
              <a:spcBef>
                <a:spcPts val="0"/>
              </a:spcBef>
              <a:spcAft>
                <a:spcPts val="0"/>
              </a:spcAft>
              <a:buClr>
                <a:schemeClr val="accent3"/>
              </a:buClr>
              <a:buSzPts val="4200"/>
              <a:buNone/>
              <a:defRPr sz="4200">
                <a:solidFill>
                  <a:schemeClr val="accent3"/>
                </a:solidFill>
              </a:defRPr>
            </a:lvl8pPr>
            <a:lvl9pPr lvl="8" rtl="0" algn="ctr">
              <a:spcBef>
                <a:spcPts val="0"/>
              </a:spcBef>
              <a:spcAft>
                <a:spcPts val="0"/>
              </a:spcAft>
              <a:buClr>
                <a:schemeClr val="accent3"/>
              </a:buClr>
              <a:buSzPts val="4200"/>
              <a:buNone/>
              <a:defRPr sz="4200">
                <a:solidFill>
                  <a:schemeClr val="accent3"/>
                </a:solidFill>
              </a:defRPr>
            </a:lvl9pPr>
          </a:lstStyle>
          <a:p/>
        </p:txBody>
      </p:sp>
      <p:sp>
        <p:nvSpPr>
          <p:cNvPr id="24" name="Google Shape;24;p3"/>
          <p:cNvSpPr txBox="1"/>
          <p:nvPr>
            <p:ph hasCustomPrompt="1" idx="2" type="title"/>
          </p:nvPr>
        </p:nvSpPr>
        <p:spPr>
          <a:xfrm flipH="1">
            <a:off x="1325450" y="912388"/>
            <a:ext cx="3247800" cy="10743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accent3"/>
              </a:buClr>
              <a:buSzPts val="3600"/>
              <a:buNone/>
              <a:defRPr sz="8000">
                <a:solidFill>
                  <a:schemeClr val="lt1"/>
                </a:solidFill>
              </a:defRPr>
            </a:lvl1pPr>
            <a:lvl2pPr lvl="1"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3600"/>
              <a:buFont typeface="Fira Sans Extra Condensed Medium"/>
              <a:buNone/>
              <a:defRPr sz="36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25" name="Google Shape;25;p3"/>
          <p:cNvSpPr txBox="1"/>
          <p:nvPr>
            <p:ph idx="1" type="subTitle"/>
          </p:nvPr>
        </p:nvSpPr>
        <p:spPr>
          <a:xfrm>
            <a:off x="1325442" y="3863013"/>
            <a:ext cx="3247800" cy="368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3"/>
              </a:buClr>
              <a:buSzPts val="2100"/>
              <a:buNone/>
              <a:defRPr sz="1400"/>
            </a:lvl1pPr>
            <a:lvl2pPr lvl="1" rtl="0" algn="ctr">
              <a:lnSpc>
                <a:spcPct val="100000"/>
              </a:lnSpc>
              <a:spcBef>
                <a:spcPts val="0"/>
              </a:spcBef>
              <a:spcAft>
                <a:spcPts val="0"/>
              </a:spcAft>
              <a:buClr>
                <a:schemeClr val="accent3"/>
              </a:buClr>
              <a:buSzPts val="2100"/>
              <a:buNone/>
              <a:defRPr sz="2100">
                <a:solidFill>
                  <a:schemeClr val="accent3"/>
                </a:solidFill>
              </a:defRPr>
            </a:lvl2pPr>
            <a:lvl3pPr lvl="2" rtl="0" algn="ctr">
              <a:lnSpc>
                <a:spcPct val="100000"/>
              </a:lnSpc>
              <a:spcBef>
                <a:spcPts val="0"/>
              </a:spcBef>
              <a:spcAft>
                <a:spcPts val="0"/>
              </a:spcAft>
              <a:buClr>
                <a:schemeClr val="accent3"/>
              </a:buClr>
              <a:buSzPts val="2100"/>
              <a:buNone/>
              <a:defRPr sz="2100">
                <a:solidFill>
                  <a:schemeClr val="accent3"/>
                </a:solidFill>
              </a:defRPr>
            </a:lvl3pPr>
            <a:lvl4pPr lvl="3" rtl="0" algn="ctr">
              <a:lnSpc>
                <a:spcPct val="100000"/>
              </a:lnSpc>
              <a:spcBef>
                <a:spcPts val="0"/>
              </a:spcBef>
              <a:spcAft>
                <a:spcPts val="0"/>
              </a:spcAft>
              <a:buClr>
                <a:schemeClr val="accent3"/>
              </a:buClr>
              <a:buSzPts val="2100"/>
              <a:buNone/>
              <a:defRPr sz="2100">
                <a:solidFill>
                  <a:schemeClr val="accent3"/>
                </a:solidFill>
              </a:defRPr>
            </a:lvl4pPr>
            <a:lvl5pPr lvl="4" rtl="0" algn="ctr">
              <a:lnSpc>
                <a:spcPct val="100000"/>
              </a:lnSpc>
              <a:spcBef>
                <a:spcPts val="0"/>
              </a:spcBef>
              <a:spcAft>
                <a:spcPts val="0"/>
              </a:spcAft>
              <a:buClr>
                <a:schemeClr val="accent3"/>
              </a:buClr>
              <a:buSzPts val="2100"/>
              <a:buNone/>
              <a:defRPr sz="2100">
                <a:solidFill>
                  <a:schemeClr val="accent3"/>
                </a:solidFill>
              </a:defRPr>
            </a:lvl5pPr>
            <a:lvl6pPr lvl="5" rtl="0" algn="ctr">
              <a:lnSpc>
                <a:spcPct val="100000"/>
              </a:lnSpc>
              <a:spcBef>
                <a:spcPts val="0"/>
              </a:spcBef>
              <a:spcAft>
                <a:spcPts val="0"/>
              </a:spcAft>
              <a:buClr>
                <a:schemeClr val="accent3"/>
              </a:buClr>
              <a:buSzPts val="2100"/>
              <a:buNone/>
              <a:defRPr sz="2100">
                <a:solidFill>
                  <a:schemeClr val="accent3"/>
                </a:solidFill>
              </a:defRPr>
            </a:lvl6pPr>
            <a:lvl7pPr lvl="6" rtl="0" algn="ctr">
              <a:lnSpc>
                <a:spcPct val="100000"/>
              </a:lnSpc>
              <a:spcBef>
                <a:spcPts val="0"/>
              </a:spcBef>
              <a:spcAft>
                <a:spcPts val="0"/>
              </a:spcAft>
              <a:buClr>
                <a:schemeClr val="accent3"/>
              </a:buClr>
              <a:buSzPts val="2100"/>
              <a:buNone/>
              <a:defRPr sz="2100">
                <a:solidFill>
                  <a:schemeClr val="accent3"/>
                </a:solidFill>
              </a:defRPr>
            </a:lvl7pPr>
            <a:lvl8pPr lvl="7" rtl="0" algn="ctr">
              <a:lnSpc>
                <a:spcPct val="100000"/>
              </a:lnSpc>
              <a:spcBef>
                <a:spcPts val="0"/>
              </a:spcBef>
              <a:spcAft>
                <a:spcPts val="0"/>
              </a:spcAft>
              <a:buClr>
                <a:schemeClr val="accent3"/>
              </a:buClr>
              <a:buSzPts val="2100"/>
              <a:buNone/>
              <a:defRPr sz="2100">
                <a:solidFill>
                  <a:schemeClr val="accent3"/>
                </a:solidFill>
              </a:defRPr>
            </a:lvl8pPr>
            <a:lvl9pPr lvl="8" rtl="0" algn="ctr">
              <a:lnSpc>
                <a:spcPct val="100000"/>
              </a:lnSpc>
              <a:spcBef>
                <a:spcPts val="0"/>
              </a:spcBef>
              <a:spcAft>
                <a:spcPts val="0"/>
              </a:spcAft>
              <a:buClr>
                <a:schemeClr val="accent3"/>
              </a:buClr>
              <a:buSzPts val="2100"/>
              <a:buNone/>
              <a:defRPr sz="2100">
                <a:solidFill>
                  <a:schemeClr val="accent3"/>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cription 1">
  <p:cSld name="CUSTOM_11">
    <p:spTree>
      <p:nvGrpSpPr>
        <p:cNvPr id="294" name="Shape 294"/>
        <p:cNvGrpSpPr/>
        <p:nvPr/>
      </p:nvGrpSpPr>
      <p:grpSpPr>
        <a:xfrm>
          <a:off x="0" y="0"/>
          <a:ext cx="0" cy="0"/>
          <a:chOff x="0" y="0"/>
          <a:chExt cx="0" cy="0"/>
        </a:xfrm>
      </p:grpSpPr>
      <p:sp>
        <p:nvSpPr>
          <p:cNvPr id="295" name="Google Shape;295;p21"/>
          <p:cNvSpPr/>
          <p:nvPr/>
        </p:nvSpPr>
        <p:spPr>
          <a:xfrm>
            <a:off x="0" y="10225"/>
            <a:ext cx="9144000" cy="5143500"/>
          </a:xfrm>
          <a:prstGeom prst="rect">
            <a:avLst/>
          </a:prstGeom>
          <a:solidFill>
            <a:srgbClr val="1E3E75">
              <a:alpha val="4866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1"/>
          <p:cNvSpPr txBox="1"/>
          <p:nvPr>
            <p:ph idx="1" type="subTitle"/>
          </p:nvPr>
        </p:nvSpPr>
        <p:spPr>
          <a:xfrm>
            <a:off x="6662689" y="2175110"/>
            <a:ext cx="1771200" cy="1450500"/>
          </a:xfrm>
          <a:prstGeom prst="rect">
            <a:avLst/>
          </a:prstGeom>
          <a:noFill/>
        </p:spPr>
        <p:txBody>
          <a:bodyPr anchorCtr="0" anchor="b" bIns="91425" lIns="91425" spcFirstLastPara="1" rIns="91425" wrap="square" tIns="91425">
            <a:noAutofit/>
          </a:bodyPr>
          <a:lstStyle>
            <a:lvl1pPr lvl="0" rtl="0" algn="ctr">
              <a:lnSpc>
                <a:spcPct val="100000"/>
              </a:lnSpc>
              <a:spcBef>
                <a:spcPts val="0"/>
              </a:spcBef>
              <a:spcAft>
                <a:spcPts val="0"/>
              </a:spcAft>
              <a:buSzPts val="1400"/>
              <a:buNone/>
              <a:defRPr sz="12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97" name="Google Shape;297;p21"/>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298" name="Google Shape;298;p21"/>
          <p:cNvGrpSpPr/>
          <p:nvPr/>
        </p:nvGrpSpPr>
        <p:grpSpPr>
          <a:xfrm flipH="1" rot="10800000">
            <a:off x="-2363967" y="3847542"/>
            <a:ext cx="3819248" cy="3819195"/>
            <a:chOff x="-7814572" y="-1550132"/>
            <a:chExt cx="2705425" cy="2705387"/>
          </a:xfrm>
        </p:grpSpPr>
        <p:sp>
          <p:nvSpPr>
            <p:cNvPr id="299" name="Google Shape;299;p21"/>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1"/>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1"/>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 name="Google Shape;302;p21"/>
          <p:cNvGrpSpPr/>
          <p:nvPr/>
        </p:nvGrpSpPr>
        <p:grpSpPr>
          <a:xfrm rot="10800000">
            <a:off x="692825" y="1245463"/>
            <a:ext cx="7761800" cy="13"/>
            <a:chOff x="692800" y="1245463"/>
            <a:chExt cx="7761800" cy="13"/>
          </a:xfrm>
        </p:grpSpPr>
        <p:cxnSp>
          <p:nvCxnSpPr>
            <p:cNvPr id="303" name="Google Shape;303;p21"/>
            <p:cNvCxnSpPr/>
            <p:nvPr/>
          </p:nvCxnSpPr>
          <p:spPr>
            <a:xfrm>
              <a:off x="692800" y="1245475"/>
              <a:ext cx="5918700" cy="0"/>
            </a:xfrm>
            <a:prstGeom prst="straightConnector1">
              <a:avLst/>
            </a:prstGeom>
            <a:noFill/>
            <a:ln cap="flat" cmpd="sng" w="28575">
              <a:solidFill>
                <a:schemeClr val="dk2"/>
              </a:solidFill>
              <a:prstDash val="solid"/>
              <a:round/>
              <a:headEnd len="med" w="med" type="none"/>
              <a:tailEnd len="med" w="med" type="none"/>
            </a:ln>
          </p:spPr>
        </p:cxnSp>
        <p:cxnSp>
          <p:nvCxnSpPr>
            <p:cNvPr id="304" name="Google Shape;304;p21"/>
            <p:cNvCxnSpPr/>
            <p:nvPr/>
          </p:nvCxnSpPr>
          <p:spPr>
            <a:xfrm>
              <a:off x="65778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05" name="Google Shape;305;p21"/>
            <p:cNvCxnSpPr/>
            <p:nvPr/>
          </p:nvCxnSpPr>
          <p:spPr>
            <a:xfrm>
              <a:off x="6948900" y="1245463"/>
              <a:ext cx="15057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1">
  <p:cSld name="CUSTOM_12">
    <p:spTree>
      <p:nvGrpSpPr>
        <p:cNvPr id="306" name="Shape 306"/>
        <p:cNvGrpSpPr/>
        <p:nvPr/>
      </p:nvGrpSpPr>
      <p:grpSpPr>
        <a:xfrm>
          <a:off x="0" y="0"/>
          <a:ext cx="0" cy="0"/>
          <a:chOff x="0" y="0"/>
          <a:chExt cx="0" cy="0"/>
        </a:xfrm>
      </p:grpSpPr>
      <p:sp>
        <p:nvSpPr>
          <p:cNvPr id="307" name="Google Shape;307;p22"/>
          <p:cNvSpPr txBox="1"/>
          <p:nvPr>
            <p:ph type="title"/>
          </p:nvPr>
        </p:nvSpPr>
        <p:spPr>
          <a:xfrm>
            <a:off x="612650" y="492721"/>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308" name="Google Shape;308;p22"/>
          <p:cNvGrpSpPr/>
          <p:nvPr/>
        </p:nvGrpSpPr>
        <p:grpSpPr>
          <a:xfrm>
            <a:off x="692800" y="1245463"/>
            <a:ext cx="7761825" cy="13"/>
            <a:chOff x="692800" y="1245463"/>
            <a:chExt cx="7761825" cy="13"/>
          </a:xfrm>
        </p:grpSpPr>
        <p:cxnSp>
          <p:nvCxnSpPr>
            <p:cNvPr id="309" name="Google Shape;309;p22"/>
            <p:cNvCxnSpPr/>
            <p:nvPr/>
          </p:nvCxnSpPr>
          <p:spPr>
            <a:xfrm>
              <a:off x="692800" y="1245475"/>
              <a:ext cx="2496600" cy="0"/>
            </a:xfrm>
            <a:prstGeom prst="straightConnector1">
              <a:avLst/>
            </a:prstGeom>
            <a:noFill/>
            <a:ln cap="flat" cmpd="sng" w="28575">
              <a:solidFill>
                <a:schemeClr val="dk2"/>
              </a:solidFill>
              <a:prstDash val="solid"/>
              <a:round/>
              <a:headEnd len="med" w="med" type="none"/>
              <a:tailEnd len="med" w="med" type="none"/>
            </a:ln>
          </p:spPr>
        </p:cxnSp>
        <p:cxnSp>
          <p:nvCxnSpPr>
            <p:cNvPr id="310" name="Google Shape;310;p22"/>
            <p:cNvCxnSpPr/>
            <p:nvPr/>
          </p:nvCxnSpPr>
          <p:spPr>
            <a:xfrm>
              <a:off x="316793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11" name="Google Shape;311;p22"/>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grpSp>
        <p:nvGrpSpPr>
          <p:cNvPr id="312" name="Google Shape;312;p22"/>
          <p:cNvGrpSpPr/>
          <p:nvPr/>
        </p:nvGrpSpPr>
        <p:grpSpPr>
          <a:xfrm>
            <a:off x="691088" y="1245463"/>
            <a:ext cx="7761738" cy="13"/>
            <a:chOff x="692800" y="1245463"/>
            <a:chExt cx="7761738" cy="13"/>
          </a:xfrm>
        </p:grpSpPr>
        <p:cxnSp>
          <p:nvCxnSpPr>
            <p:cNvPr id="313" name="Google Shape;313;p22"/>
            <p:cNvCxnSpPr/>
            <p:nvPr/>
          </p:nvCxnSpPr>
          <p:spPr>
            <a:xfrm>
              <a:off x="692800" y="1245475"/>
              <a:ext cx="2496600" cy="0"/>
            </a:xfrm>
            <a:prstGeom prst="straightConnector1">
              <a:avLst/>
            </a:prstGeom>
            <a:noFill/>
            <a:ln cap="flat" cmpd="sng" w="28575">
              <a:solidFill>
                <a:schemeClr val="dk2"/>
              </a:solidFill>
              <a:prstDash val="solid"/>
              <a:round/>
              <a:headEnd len="med" w="med" type="none"/>
              <a:tailEnd len="med" w="med" type="none"/>
            </a:ln>
          </p:spPr>
        </p:cxnSp>
        <p:cxnSp>
          <p:nvCxnSpPr>
            <p:cNvPr id="314" name="Google Shape;314;p22"/>
            <p:cNvCxnSpPr/>
            <p:nvPr/>
          </p:nvCxnSpPr>
          <p:spPr>
            <a:xfrm>
              <a:off x="316793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15" name="Google Shape;315;p22"/>
            <p:cNvCxnSpPr/>
            <p:nvPr/>
          </p:nvCxnSpPr>
          <p:spPr>
            <a:xfrm>
              <a:off x="5167438" y="1245475"/>
              <a:ext cx="3287100" cy="0"/>
            </a:xfrm>
            <a:prstGeom prst="straightConnector1">
              <a:avLst/>
            </a:prstGeom>
            <a:noFill/>
            <a:ln cap="flat" cmpd="sng" w="28575">
              <a:solidFill>
                <a:schemeClr val="dk2"/>
              </a:solidFill>
              <a:prstDash val="solid"/>
              <a:round/>
              <a:headEnd len="med" w="med" type="none"/>
              <a:tailEnd len="med" w="med" type="none"/>
            </a:ln>
          </p:spPr>
        </p:cxnSp>
      </p:grpSp>
      <p:cxnSp>
        <p:nvCxnSpPr>
          <p:cNvPr id="316" name="Google Shape;316;p22"/>
          <p:cNvCxnSpPr/>
          <p:nvPr/>
        </p:nvCxnSpPr>
        <p:spPr>
          <a:xfrm>
            <a:off x="4789552"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17" name="Google Shape;317;p22"/>
          <p:cNvCxnSpPr/>
          <p:nvPr/>
        </p:nvCxnSpPr>
        <p:spPr>
          <a:xfrm>
            <a:off x="3588338" y="1245475"/>
            <a:ext cx="1201200" cy="0"/>
          </a:xfrm>
          <a:prstGeom prst="straightConnector1">
            <a:avLst/>
          </a:prstGeom>
          <a:noFill/>
          <a:ln cap="flat" cmpd="sng" w="28575">
            <a:solidFill>
              <a:schemeClr val="dk2"/>
            </a:solidFill>
            <a:prstDash val="solid"/>
            <a:round/>
            <a:headEnd len="med" w="med" type="none"/>
            <a:tailEnd len="med" w="med" type="none"/>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2">
  <p:cSld name="CUSTOM_13">
    <p:spTree>
      <p:nvGrpSpPr>
        <p:cNvPr id="318" name="Shape 318"/>
        <p:cNvGrpSpPr/>
        <p:nvPr/>
      </p:nvGrpSpPr>
      <p:grpSpPr>
        <a:xfrm>
          <a:off x="0" y="0"/>
          <a:ext cx="0" cy="0"/>
          <a:chOff x="0" y="0"/>
          <a:chExt cx="0" cy="0"/>
        </a:xfrm>
      </p:grpSpPr>
      <p:sp>
        <p:nvSpPr>
          <p:cNvPr id="319" name="Google Shape;319;p23"/>
          <p:cNvSpPr txBox="1"/>
          <p:nvPr>
            <p:ph type="title"/>
          </p:nvPr>
        </p:nvSpPr>
        <p:spPr>
          <a:xfrm flipH="1">
            <a:off x="612861"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320" name="Google Shape;320;p23"/>
          <p:cNvGrpSpPr/>
          <p:nvPr/>
        </p:nvGrpSpPr>
        <p:grpSpPr>
          <a:xfrm flipH="1">
            <a:off x="689325" y="1245463"/>
            <a:ext cx="7761886" cy="13"/>
            <a:chOff x="692800" y="1245463"/>
            <a:chExt cx="7761886" cy="13"/>
          </a:xfrm>
        </p:grpSpPr>
        <p:cxnSp>
          <p:nvCxnSpPr>
            <p:cNvPr id="321" name="Google Shape;321;p23"/>
            <p:cNvCxnSpPr/>
            <p:nvPr/>
          </p:nvCxnSpPr>
          <p:spPr>
            <a:xfrm>
              <a:off x="692800" y="1245475"/>
              <a:ext cx="1284900" cy="0"/>
            </a:xfrm>
            <a:prstGeom prst="straightConnector1">
              <a:avLst/>
            </a:prstGeom>
            <a:noFill/>
            <a:ln cap="flat" cmpd="sng" w="28575">
              <a:solidFill>
                <a:schemeClr val="dk2"/>
              </a:solidFill>
              <a:prstDash val="solid"/>
              <a:round/>
              <a:headEnd len="med" w="med" type="none"/>
              <a:tailEnd len="med" w="med" type="none"/>
            </a:ln>
          </p:spPr>
        </p:cxnSp>
        <p:cxnSp>
          <p:nvCxnSpPr>
            <p:cNvPr id="322" name="Google Shape;322;p23"/>
            <p:cNvCxnSpPr/>
            <p:nvPr/>
          </p:nvCxnSpPr>
          <p:spPr>
            <a:xfrm>
              <a:off x="1891164"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23" name="Google Shape;323;p23"/>
            <p:cNvCxnSpPr/>
            <p:nvPr/>
          </p:nvCxnSpPr>
          <p:spPr>
            <a:xfrm>
              <a:off x="7610486" y="1245475"/>
              <a:ext cx="844200" cy="0"/>
            </a:xfrm>
            <a:prstGeom prst="straightConnector1">
              <a:avLst/>
            </a:prstGeom>
            <a:noFill/>
            <a:ln cap="flat" cmpd="sng" w="28575">
              <a:solidFill>
                <a:schemeClr val="dk2"/>
              </a:solidFill>
              <a:prstDash val="solid"/>
              <a:round/>
              <a:headEnd len="med" w="med" type="none"/>
              <a:tailEnd len="med" w="med" type="none"/>
            </a:ln>
          </p:spPr>
        </p:cxnSp>
      </p:grpSp>
      <p:cxnSp>
        <p:nvCxnSpPr>
          <p:cNvPr id="324" name="Google Shape;324;p23"/>
          <p:cNvCxnSpPr/>
          <p:nvPr/>
        </p:nvCxnSpPr>
        <p:spPr>
          <a:xfrm rot="10800000">
            <a:off x="1511347"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25" name="Google Shape;325;p23"/>
          <p:cNvCxnSpPr/>
          <p:nvPr/>
        </p:nvCxnSpPr>
        <p:spPr>
          <a:xfrm rot="10800000">
            <a:off x="1842961" y="1245475"/>
            <a:ext cx="5034900" cy="0"/>
          </a:xfrm>
          <a:prstGeom prst="straightConnector1">
            <a:avLst/>
          </a:prstGeom>
          <a:noFill/>
          <a:ln cap="flat" cmpd="sng" w="28575">
            <a:solidFill>
              <a:schemeClr val="dk2"/>
            </a:solidFill>
            <a:prstDash val="solid"/>
            <a:round/>
            <a:headEnd len="med" w="med" type="none"/>
            <a:tailEnd len="med" w="med" type="none"/>
          </a:ln>
        </p:spPr>
      </p:cxnSp>
      <p:grpSp>
        <p:nvGrpSpPr>
          <p:cNvPr id="326" name="Google Shape;326;p23"/>
          <p:cNvGrpSpPr/>
          <p:nvPr/>
        </p:nvGrpSpPr>
        <p:grpSpPr>
          <a:xfrm flipH="1" rot="10800000">
            <a:off x="8009003" y="4383785"/>
            <a:ext cx="2577458" cy="2577422"/>
            <a:chOff x="-7814572" y="-1550132"/>
            <a:chExt cx="2705425" cy="2705387"/>
          </a:xfrm>
        </p:grpSpPr>
        <p:sp>
          <p:nvSpPr>
            <p:cNvPr id="327" name="Google Shape;327;p23"/>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3"/>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3"/>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4">
    <p:spTree>
      <p:nvGrpSpPr>
        <p:cNvPr id="330" name="Shape 330"/>
        <p:cNvGrpSpPr/>
        <p:nvPr/>
      </p:nvGrpSpPr>
      <p:grpSpPr>
        <a:xfrm>
          <a:off x="0" y="0"/>
          <a:ext cx="0" cy="0"/>
          <a:chOff x="0" y="0"/>
          <a:chExt cx="0" cy="0"/>
        </a:xfrm>
      </p:grpSpPr>
      <p:grpSp>
        <p:nvGrpSpPr>
          <p:cNvPr id="331" name="Google Shape;331;p24"/>
          <p:cNvGrpSpPr/>
          <p:nvPr/>
        </p:nvGrpSpPr>
        <p:grpSpPr>
          <a:xfrm>
            <a:off x="-406689" y="-2406956"/>
            <a:ext cx="9957458" cy="9957420"/>
            <a:chOff x="-654249" y="-2654478"/>
            <a:chExt cx="10451829" cy="10451790"/>
          </a:xfrm>
        </p:grpSpPr>
        <p:sp>
          <p:nvSpPr>
            <p:cNvPr id="332" name="Google Shape;332;p24"/>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4"/>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4"/>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4"/>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4"/>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4"/>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4"/>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4_1">
    <p:spTree>
      <p:nvGrpSpPr>
        <p:cNvPr id="339" name="Shape 339"/>
        <p:cNvGrpSpPr/>
        <p:nvPr/>
      </p:nvGrpSpPr>
      <p:grpSpPr>
        <a:xfrm>
          <a:off x="0" y="0"/>
          <a:ext cx="0" cy="0"/>
          <a:chOff x="0" y="0"/>
          <a:chExt cx="0" cy="0"/>
        </a:xfrm>
      </p:grpSpPr>
      <p:grpSp>
        <p:nvGrpSpPr>
          <p:cNvPr id="340" name="Google Shape;340;p25"/>
          <p:cNvGrpSpPr/>
          <p:nvPr/>
        </p:nvGrpSpPr>
        <p:grpSpPr>
          <a:xfrm>
            <a:off x="4182281" y="-4476430"/>
            <a:ext cx="9703906" cy="9703869"/>
            <a:chOff x="-521151" y="-2521376"/>
            <a:chExt cx="10185689" cy="10185650"/>
          </a:xfrm>
        </p:grpSpPr>
        <p:sp>
          <p:nvSpPr>
            <p:cNvPr id="341" name="Google Shape;341;p25"/>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5"/>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5"/>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5"/>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5"/>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5"/>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5"/>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51" name="Shape 35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6" name="Shape 26"/>
        <p:cNvGrpSpPr/>
        <p:nvPr/>
      </p:nvGrpSpPr>
      <p:grpSpPr>
        <a:xfrm>
          <a:off x="0" y="0"/>
          <a:ext cx="0" cy="0"/>
          <a:chOff x="0" y="0"/>
          <a:chExt cx="0" cy="0"/>
        </a:xfrm>
      </p:grpSpPr>
      <p:grpSp>
        <p:nvGrpSpPr>
          <p:cNvPr id="27" name="Google Shape;27;p4"/>
          <p:cNvGrpSpPr/>
          <p:nvPr/>
        </p:nvGrpSpPr>
        <p:grpSpPr>
          <a:xfrm rot="2700000">
            <a:off x="7514651" y="3682798"/>
            <a:ext cx="5354242" cy="5354221"/>
            <a:chOff x="-521151" y="-2521376"/>
            <a:chExt cx="10185689" cy="10185650"/>
          </a:xfrm>
        </p:grpSpPr>
        <p:sp>
          <p:nvSpPr>
            <p:cNvPr id="28" name="Google Shape;28;p4"/>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4"/>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4"/>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4"/>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2"/>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 name="Google Shape;35;p4"/>
          <p:cNvSpPr txBox="1"/>
          <p:nvPr>
            <p:ph idx="1" type="body"/>
          </p:nvPr>
        </p:nvSpPr>
        <p:spPr>
          <a:xfrm>
            <a:off x="587650" y="1496000"/>
            <a:ext cx="7968600" cy="3164100"/>
          </a:xfrm>
          <a:prstGeom prst="rect">
            <a:avLst/>
          </a:prstGeom>
        </p:spPr>
        <p:txBody>
          <a:bodyPr anchorCtr="0" anchor="ctr" bIns="91425" lIns="91425" spcFirstLastPara="1" rIns="91425" wrap="square" tIns="91425">
            <a:noAutofit/>
          </a:bodyPr>
          <a:lstStyle>
            <a:lvl1pPr indent="-292100" lvl="0" marL="457200" rtl="0">
              <a:spcBef>
                <a:spcPts val="0"/>
              </a:spcBef>
              <a:spcAft>
                <a:spcPts val="0"/>
              </a:spcAft>
              <a:buClr>
                <a:srgbClr val="0C343D"/>
              </a:buClr>
              <a:buSzPts val="1000"/>
              <a:buFont typeface="Lato"/>
              <a:buChar char="●"/>
              <a:defRPr sz="1100"/>
            </a:lvl1pPr>
            <a:lvl2pPr indent="-317500" lvl="1" marL="914400" rtl="0">
              <a:spcBef>
                <a:spcPts val="0"/>
              </a:spcBef>
              <a:spcAft>
                <a:spcPts val="0"/>
              </a:spcAft>
              <a:buClr>
                <a:srgbClr val="0C343D"/>
              </a:buClr>
              <a:buSzPts val="1400"/>
              <a:buFont typeface="Josefin Slab SemiBold"/>
              <a:buChar char="○"/>
              <a:defRPr/>
            </a:lvl2pPr>
            <a:lvl3pPr indent="-317500" lvl="2" marL="1371600" rtl="0">
              <a:spcBef>
                <a:spcPts val="1600"/>
              </a:spcBef>
              <a:spcAft>
                <a:spcPts val="0"/>
              </a:spcAft>
              <a:buClr>
                <a:srgbClr val="0C343D"/>
              </a:buClr>
              <a:buSzPts val="1400"/>
              <a:buFont typeface="Josefin Slab SemiBold"/>
              <a:buChar char="■"/>
              <a:defRPr/>
            </a:lvl3pPr>
            <a:lvl4pPr indent="-317500" lvl="3" marL="1828800" rtl="0">
              <a:spcBef>
                <a:spcPts val="1600"/>
              </a:spcBef>
              <a:spcAft>
                <a:spcPts val="0"/>
              </a:spcAft>
              <a:buClr>
                <a:srgbClr val="0C343D"/>
              </a:buClr>
              <a:buSzPts val="1400"/>
              <a:buFont typeface="Josefin Slab SemiBold"/>
              <a:buChar char="●"/>
              <a:defRPr/>
            </a:lvl4pPr>
            <a:lvl5pPr indent="-317500" lvl="4" marL="2286000" rtl="0">
              <a:spcBef>
                <a:spcPts val="1600"/>
              </a:spcBef>
              <a:spcAft>
                <a:spcPts val="0"/>
              </a:spcAft>
              <a:buClr>
                <a:srgbClr val="0C343D"/>
              </a:buClr>
              <a:buSzPts val="1400"/>
              <a:buFont typeface="Josefin Slab SemiBold"/>
              <a:buChar char="○"/>
              <a:defRPr/>
            </a:lvl5pPr>
            <a:lvl6pPr indent="-317500" lvl="5" marL="2743200" rtl="0">
              <a:spcBef>
                <a:spcPts val="1600"/>
              </a:spcBef>
              <a:spcAft>
                <a:spcPts val="0"/>
              </a:spcAft>
              <a:buClr>
                <a:srgbClr val="0C343D"/>
              </a:buClr>
              <a:buSzPts val="1400"/>
              <a:buFont typeface="Josefin Slab SemiBold"/>
              <a:buChar char="■"/>
              <a:defRPr/>
            </a:lvl6pPr>
            <a:lvl7pPr indent="-317500" lvl="6" marL="3200400" rtl="0">
              <a:spcBef>
                <a:spcPts val="1600"/>
              </a:spcBef>
              <a:spcAft>
                <a:spcPts val="0"/>
              </a:spcAft>
              <a:buClr>
                <a:srgbClr val="0C343D"/>
              </a:buClr>
              <a:buSzPts val="1400"/>
              <a:buFont typeface="Josefin Slab SemiBold"/>
              <a:buChar char="●"/>
              <a:defRPr/>
            </a:lvl7pPr>
            <a:lvl8pPr indent="-317500" lvl="7" marL="3657600" rtl="0">
              <a:spcBef>
                <a:spcPts val="1600"/>
              </a:spcBef>
              <a:spcAft>
                <a:spcPts val="0"/>
              </a:spcAft>
              <a:buClr>
                <a:srgbClr val="0C343D"/>
              </a:buClr>
              <a:buSzPts val="1400"/>
              <a:buFont typeface="Josefin Slab SemiBold"/>
              <a:buChar char="○"/>
              <a:defRPr/>
            </a:lvl8pPr>
            <a:lvl9pPr indent="-317500" lvl="8" marL="4114800" rtl="0">
              <a:spcBef>
                <a:spcPts val="1600"/>
              </a:spcBef>
              <a:spcAft>
                <a:spcPts val="1600"/>
              </a:spcAft>
              <a:buClr>
                <a:srgbClr val="0C343D"/>
              </a:buClr>
              <a:buSzPts val="1400"/>
              <a:buFont typeface="Josefin Slab SemiBold"/>
              <a:buChar char="■"/>
              <a:defRPr/>
            </a:lvl9pPr>
          </a:lstStyle>
          <a:p/>
        </p:txBody>
      </p:sp>
      <p:sp>
        <p:nvSpPr>
          <p:cNvPr id="36" name="Google Shape;36;p4"/>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37" name="Google Shape;37;p4"/>
          <p:cNvGrpSpPr/>
          <p:nvPr/>
        </p:nvGrpSpPr>
        <p:grpSpPr>
          <a:xfrm>
            <a:off x="692800" y="1245463"/>
            <a:ext cx="7761925" cy="13"/>
            <a:chOff x="692800" y="1245463"/>
            <a:chExt cx="7761925" cy="13"/>
          </a:xfrm>
        </p:grpSpPr>
        <p:cxnSp>
          <p:nvCxnSpPr>
            <p:cNvPr id="38" name="Google Shape;38;p4"/>
            <p:cNvCxnSpPr/>
            <p:nvPr/>
          </p:nvCxnSpPr>
          <p:spPr>
            <a:xfrm>
              <a:off x="692800" y="1245475"/>
              <a:ext cx="5504100" cy="0"/>
            </a:xfrm>
            <a:prstGeom prst="straightConnector1">
              <a:avLst/>
            </a:prstGeom>
            <a:noFill/>
            <a:ln cap="flat" cmpd="sng" w="28575">
              <a:solidFill>
                <a:schemeClr val="dk2"/>
              </a:solidFill>
              <a:prstDash val="solid"/>
              <a:round/>
              <a:headEnd len="med" w="med" type="none"/>
              <a:tailEnd len="med" w="med" type="none"/>
            </a:ln>
          </p:spPr>
        </p:cxnSp>
        <p:cxnSp>
          <p:nvCxnSpPr>
            <p:cNvPr id="39" name="Google Shape;39;p4"/>
            <p:cNvCxnSpPr/>
            <p:nvPr/>
          </p:nvCxnSpPr>
          <p:spPr>
            <a:xfrm>
              <a:off x="6110388"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40" name="Google Shape;40;p4"/>
            <p:cNvCxnSpPr/>
            <p:nvPr/>
          </p:nvCxnSpPr>
          <p:spPr>
            <a:xfrm>
              <a:off x="6496325" y="1245475"/>
              <a:ext cx="19584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1" name="Shape 41"/>
        <p:cNvGrpSpPr/>
        <p:nvPr/>
      </p:nvGrpSpPr>
      <p:grpSpPr>
        <a:xfrm>
          <a:off x="0" y="0"/>
          <a:ext cx="0" cy="0"/>
          <a:chOff x="0" y="0"/>
          <a:chExt cx="0" cy="0"/>
        </a:xfrm>
      </p:grpSpPr>
      <p:sp>
        <p:nvSpPr>
          <p:cNvPr id="42" name="Google Shape;42;p5"/>
          <p:cNvSpPr txBox="1"/>
          <p:nvPr>
            <p:ph type="ctrTitle"/>
          </p:nvPr>
        </p:nvSpPr>
        <p:spPr>
          <a:xfrm flipH="1">
            <a:off x="609916" y="2146195"/>
            <a:ext cx="2334000" cy="577800"/>
          </a:xfrm>
          <a:prstGeom prst="rect">
            <a:avLst/>
          </a:prstGeom>
        </p:spPr>
        <p:txBody>
          <a:bodyPr anchorCtr="0" anchor="b" bIns="91425" lIns="91425" spcFirstLastPara="1" rIns="91425" wrap="square" tIns="91425">
            <a:noAutofit/>
          </a:bodyPr>
          <a:lstStyle>
            <a:lvl1pPr lvl="0" rtl="0" algn="l">
              <a:spcBef>
                <a:spcPts val="0"/>
              </a:spcBef>
              <a:spcAft>
                <a:spcPts val="0"/>
              </a:spcAft>
              <a:buSzPts val="1800"/>
              <a:buNone/>
              <a:defRPr sz="2400">
                <a:solidFill>
                  <a:schemeClr val="dk2"/>
                </a:solidFill>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3" name="Google Shape;43;p5"/>
          <p:cNvSpPr txBox="1"/>
          <p:nvPr>
            <p:ph idx="1" type="subTitle"/>
          </p:nvPr>
        </p:nvSpPr>
        <p:spPr>
          <a:xfrm flipH="1">
            <a:off x="581175" y="3010550"/>
            <a:ext cx="3780000" cy="1581900"/>
          </a:xfrm>
          <a:prstGeom prst="rect">
            <a:avLst/>
          </a:prstGeom>
        </p:spPr>
        <p:txBody>
          <a:bodyPr anchorCtr="0" anchor="t" bIns="91425" lIns="91425" spcFirstLastPara="1" rIns="91425" wrap="square" tIns="91425">
            <a:noAutofit/>
          </a:bodyPr>
          <a:lstStyle>
            <a:lvl1pPr lvl="0" marR="50800" rtl="0">
              <a:spcBef>
                <a:spcPts val="0"/>
              </a:spcBef>
              <a:spcAft>
                <a:spcPts val="0"/>
              </a:spcAft>
              <a:buClr>
                <a:schemeClr val="dk1"/>
              </a:buClr>
              <a:buSzPts val="1200"/>
              <a:buChar char="●"/>
              <a:defRPr sz="1200"/>
            </a:lvl1pPr>
            <a:lvl2pPr lvl="1" rtl="0" algn="ctr">
              <a:lnSpc>
                <a:spcPct val="100000"/>
              </a:lnSpc>
              <a:spcBef>
                <a:spcPts val="0"/>
              </a:spcBef>
              <a:spcAft>
                <a:spcPts val="0"/>
              </a:spcAft>
              <a:buClr>
                <a:schemeClr val="dk1"/>
              </a:buClr>
              <a:buSzPts val="1000"/>
              <a:buChar char="○"/>
              <a:defRPr sz="1000"/>
            </a:lvl2pPr>
            <a:lvl3pPr lvl="2" rtl="0" algn="ctr">
              <a:lnSpc>
                <a:spcPct val="100000"/>
              </a:lnSpc>
              <a:spcBef>
                <a:spcPts val="0"/>
              </a:spcBef>
              <a:spcAft>
                <a:spcPts val="0"/>
              </a:spcAft>
              <a:buClr>
                <a:schemeClr val="dk1"/>
              </a:buClr>
              <a:buSzPts val="1000"/>
              <a:buChar char="■"/>
              <a:defRPr sz="1000"/>
            </a:lvl3pPr>
            <a:lvl4pPr lvl="3" rtl="0" algn="ctr">
              <a:lnSpc>
                <a:spcPct val="100000"/>
              </a:lnSpc>
              <a:spcBef>
                <a:spcPts val="0"/>
              </a:spcBef>
              <a:spcAft>
                <a:spcPts val="0"/>
              </a:spcAft>
              <a:buClr>
                <a:schemeClr val="dk1"/>
              </a:buClr>
              <a:buSzPts val="1000"/>
              <a:buChar char="●"/>
              <a:defRPr sz="1000"/>
            </a:lvl4pPr>
            <a:lvl5pPr lvl="4" rtl="0" algn="ctr">
              <a:lnSpc>
                <a:spcPct val="100000"/>
              </a:lnSpc>
              <a:spcBef>
                <a:spcPts val="0"/>
              </a:spcBef>
              <a:spcAft>
                <a:spcPts val="0"/>
              </a:spcAft>
              <a:buClr>
                <a:schemeClr val="dk1"/>
              </a:buClr>
              <a:buSzPts val="1000"/>
              <a:buChar char="○"/>
              <a:defRPr sz="1000"/>
            </a:lvl5pPr>
            <a:lvl6pPr lvl="5" rtl="0" algn="ctr">
              <a:lnSpc>
                <a:spcPct val="100000"/>
              </a:lnSpc>
              <a:spcBef>
                <a:spcPts val="0"/>
              </a:spcBef>
              <a:spcAft>
                <a:spcPts val="0"/>
              </a:spcAft>
              <a:buClr>
                <a:schemeClr val="dk1"/>
              </a:buClr>
              <a:buSzPts val="1000"/>
              <a:buChar char="■"/>
              <a:defRPr sz="1000"/>
            </a:lvl6pPr>
            <a:lvl7pPr lvl="6" rtl="0" algn="ctr">
              <a:lnSpc>
                <a:spcPct val="100000"/>
              </a:lnSpc>
              <a:spcBef>
                <a:spcPts val="0"/>
              </a:spcBef>
              <a:spcAft>
                <a:spcPts val="0"/>
              </a:spcAft>
              <a:buClr>
                <a:schemeClr val="dk1"/>
              </a:buClr>
              <a:buSzPts val="1000"/>
              <a:buChar char="●"/>
              <a:defRPr sz="1000"/>
            </a:lvl7pPr>
            <a:lvl8pPr lvl="7" rtl="0" algn="ctr">
              <a:lnSpc>
                <a:spcPct val="100000"/>
              </a:lnSpc>
              <a:spcBef>
                <a:spcPts val="0"/>
              </a:spcBef>
              <a:spcAft>
                <a:spcPts val="0"/>
              </a:spcAft>
              <a:buClr>
                <a:schemeClr val="dk1"/>
              </a:buClr>
              <a:buSzPts val="1000"/>
              <a:buChar char="○"/>
              <a:defRPr sz="1000"/>
            </a:lvl8pPr>
            <a:lvl9pPr lvl="8" rtl="0" algn="ctr">
              <a:lnSpc>
                <a:spcPct val="100000"/>
              </a:lnSpc>
              <a:spcBef>
                <a:spcPts val="0"/>
              </a:spcBef>
              <a:spcAft>
                <a:spcPts val="0"/>
              </a:spcAft>
              <a:buClr>
                <a:schemeClr val="dk1"/>
              </a:buClr>
              <a:buSzPts val="1000"/>
              <a:buChar char="■"/>
              <a:defRPr sz="1000"/>
            </a:lvl9pPr>
          </a:lstStyle>
          <a:p/>
        </p:txBody>
      </p:sp>
      <p:sp>
        <p:nvSpPr>
          <p:cNvPr id="44" name="Google Shape;44;p5"/>
          <p:cNvSpPr txBox="1"/>
          <p:nvPr>
            <p:ph idx="2" type="ctrTitle"/>
          </p:nvPr>
        </p:nvSpPr>
        <p:spPr>
          <a:xfrm flipH="1">
            <a:off x="4652710" y="1940509"/>
            <a:ext cx="2334000" cy="577800"/>
          </a:xfrm>
          <a:prstGeom prst="rect">
            <a:avLst/>
          </a:prstGeom>
        </p:spPr>
        <p:txBody>
          <a:bodyPr anchorCtr="0" anchor="b" bIns="91425" lIns="91425" spcFirstLastPara="1" rIns="91425" wrap="square" tIns="91425">
            <a:noAutofit/>
          </a:bodyPr>
          <a:lstStyle>
            <a:lvl1pPr lvl="0" rtl="0" algn="l">
              <a:spcBef>
                <a:spcPts val="0"/>
              </a:spcBef>
              <a:spcAft>
                <a:spcPts val="0"/>
              </a:spcAft>
              <a:buSzPts val="1800"/>
              <a:buNone/>
              <a:defRPr sz="2400">
                <a:solidFill>
                  <a:schemeClr val="dk2"/>
                </a:solidFill>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5" name="Google Shape;45;p5"/>
          <p:cNvSpPr txBox="1"/>
          <p:nvPr>
            <p:ph idx="3" type="subTitle"/>
          </p:nvPr>
        </p:nvSpPr>
        <p:spPr>
          <a:xfrm flipH="1">
            <a:off x="4782825" y="2816200"/>
            <a:ext cx="3780000" cy="1795500"/>
          </a:xfrm>
          <a:prstGeom prst="rect">
            <a:avLst/>
          </a:prstGeom>
        </p:spPr>
        <p:txBody>
          <a:bodyPr anchorCtr="0" anchor="t" bIns="91425" lIns="91425" spcFirstLastPara="1" rIns="91425" wrap="square" tIns="91425">
            <a:noAutofit/>
          </a:bodyPr>
          <a:lstStyle>
            <a:lvl1pPr lvl="0" marR="50800" rtl="0">
              <a:spcBef>
                <a:spcPts val="0"/>
              </a:spcBef>
              <a:spcAft>
                <a:spcPts val="0"/>
              </a:spcAft>
              <a:buClr>
                <a:schemeClr val="dk1"/>
              </a:buClr>
              <a:buSzPts val="1200"/>
              <a:buChar char="●"/>
              <a:defRPr sz="1200"/>
            </a:lvl1pPr>
            <a:lvl2pPr lvl="1" rtl="0" algn="ctr">
              <a:lnSpc>
                <a:spcPct val="100000"/>
              </a:lnSpc>
              <a:spcBef>
                <a:spcPts val="0"/>
              </a:spcBef>
              <a:spcAft>
                <a:spcPts val="0"/>
              </a:spcAft>
              <a:buClr>
                <a:schemeClr val="dk1"/>
              </a:buClr>
              <a:buSzPts val="1000"/>
              <a:buChar char="○"/>
              <a:defRPr sz="1000"/>
            </a:lvl2pPr>
            <a:lvl3pPr lvl="2" rtl="0" algn="ctr">
              <a:lnSpc>
                <a:spcPct val="100000"/>
              </a:lnSpc>
              <a:spcBef>
                <a:spcPts val="0"/>
              </a:spcBef>
              <a:spcAft>
                <a:spcPts val="0"/>
              </a:spcAft>
              <a:buClr>
                <a:schemeClr val="dk1"/>
              </a:buClr>
              <a:buSzPts val="1000"/>
              <a:buChar char="■"/>
              <a:defRPr sz="1000"/>
            </a:lvl3pPr>
            <a:lvl4pPr lvl="3" rtl="0" algn="ctr">
              <a:lnSpc>
                <a:spcPct val="100000"/>
              </a:lnSpc>
              <a:spcBef>
                <a:spcPts val="0"/>
              </a:spcBef>
              <a:spcAft>
                <a:spcPts val="0"/>
              </a:spcAft>
              <a:buClr>
                <a:schemeClr val="dk1"/>
              </a:buClr>
              <a:buSzPts val="1000"/>
              <a:buChar char="●"/>
              <a:defRPr sz="1000"/>
            </a:lvl4pPr>
            <a:lvl5pPr lvl="4" rtl="0" algn="ctr">
              <a:lnSpc>
                <a:spcPct val="100000"/>
              </a:lnSpc>
              <a:spcBef>
                <a:spcPts val="0"/>
              </a:spcBef>
              <a:spcAft>
                <a:spcPts val="0"/>
              </a:spcAft>
              <a:buClr>
                <a:schemeClr val="dk1"/>
              </a:buClr>
              <a:buSzPts val="1000"/>
              <a:buChar char="○"/>
              <a:defRPr sz="1000"/>
            </a:lvl5pPr>
            <a:lvl6pPr lvl="5" rtl="0" algn="ctr">
              <a:lnSpc>
                <a:spcPct val="100000"/>
              </a:lnSpc>
              <a:spcBef>
                <a:spcPts val="0"/>
              </a:spcBef>
              <a:spcAft>
                <a:spcPts val="0"/>
              </a:spcAft>
              <a:buClr>
                <a:schemeClr val="dk1"/>
              </a:buClr>
              <a:buSzPts val="1000"/>
              <a:buChar char="■"/>
              <a:defRPr sz="1000"/>
            </a:lvl6pPr>
            <a:lvl7pPr lvl="6" rtl="0" algn="ctr">
              <a:lnSpc>
                <a:spcPct val="100000"/>
              </a:lnSpc>
              <a:spcBef>
                <a:spcPts val="0"/>
              </a:spcBef>
              <a:spcAft>
                <a:spcPts val="0"/>
              </a:spcAft>
              <a:buClr>
                <a:schemeClr val="dk1"/>
              </a:buClr>
              <a:buSzPts val="1000"/>
              <a:buChar char="●"/>
              <a:defRPr sz="1000"/>
            </a:lvl7pPr>
            <a:lvl8pPr lvl="7" rtl="0" algn="ctr">
              <a:lnSpc>
                <a:spcPct val="100000"/>
              </a:lnSpc>
              <a:spcBef>
                <a:spcPts val="0"/>
              </a:spcBef>
              <a:spcAft>
                <a:spcPts val="0"/>
              </a:spcAft>
              <a:buClr>
                <a:schemeClr val="dk1"/>
              </a:buClr>
              <a:buSzPts val="1000"/>
              <a:buChar char="○"/>
              <a:defRPr sz="1000"/>
            </a:lvl8pPr>
            <a:lvl9pPr lvl="8" rtl="0" algn="ctr">
              <a:lnSpc>
                <a:spcPct val="100000"/>
              </a:lnSpc>
              <a:spcBef>
                <a:spcPts val="0"/>
              </a:spcBef>
              <a:spcAft>
                <a:spcPts val="0"/>
              </a:spcAft>
              <a:buClr>
                <a:schemeClr val="dk1"/>
              </a:buClr>
              <a:buSzPts val="1000"/>
              <a:buChar char="■"/>
              <a:defRPr sz="1000"/>
            </a:lvl9pPr>
          </a:lstStyle>
          <a:p/>
        </p:txBody>
      </p:sp>
      <p:sp>
        <p:nvSpPr>
          <p:cNvPr id="46" name="Google Shape;46;p5"/>
          <p:cNvSpPr txBox="1"/>
          <p:nvPr>
            <p:ph idx="4"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47" name="Google Shape;47;p5"/>
          <p:cNvGrpSpPr/>
          <p:nvPr/>
        </p:nvGrpSpPr>
        <p:grpSpPr>
          <a:xfrm>
            <a:off x="692800" y="1245463"/>
            <a:ext cx="7761825" cy="13"/>
            <a:chOff x="692800" y="1245463"/>
            <a:chExt cx="7761825" cy="13"/>
          </a:xfrm>
        </p:grpSpPr>
        <p:cxnSp>
          <p:nvCxnSpPr>
            <p:cNvPr id="48" name="Google Shape;48;p5"/>
            <p:cNvCxnSpPr/>
            <p:nvPr/>
          </p:nvCxnSpPr>
          <p:spPr>
            <a:xfrm>
              <a:off x="692800" y="1245475"/>
              <a:ext cx="5504100" cy="0"/>
            </a:xfrm>
            <a:prstGeom prst="straightConnector1">
              <a:avLst/>
            </a:prstGeom>
            <a:noFill/>
            <a:ln cap="flat" cmpd="sng" w="28575">
              <a:solidFill>
                <a:schemeClr val="dk2"/>
              </a:solidFill>
              <a:prstDash val="solid"/>
              <a:round/>
              <a:headEnd len="med" w="med" type="none"/>
              <a:tailEnd len="med" w="med" type="none"/>
            </a:ln>
          </p:spPr>
        </p:cxnSp>
        <p:cxnSp>
          <p:nvCxnSpPr>
            <p:cNvPr id="49" name="Google Shape;49;p5"/>
            <p:cNvCxnSpPr/>
            <p:nvPr/>
          </p:nvCxnSpPr>
          <p:spPr>
            <a:xfrm>
              <a:off x="61968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50" name="Google Shape;50;p5"/>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grpSp>
        <p:nvGrpSpPr>
          <p:cNvPr id="51" name="Google Shape;51;p5"/>
          <p:cNvGrpSpPr/>
          <p:nvPr/>
        </p:nvGrpSpPr>
        <p:grpSpPr>
          <a:xfrm flipH="1" rot="10800000">
            <a:off x="7593515" y="3962252"/>
            <a:ext cx="3819248" cy="3819195"/>
            <a:chOff x="-7814572" y="-1550132"/>
            <a:chExt cx="2705425" cy="2705387"/>
          </a:xfrm>
        </p:grpSpPr>
        <p:sp>
          <p:nvSpPr>
            <p:cNvPr id="52" name="Google Shape;52;p5"/>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5" name="Shape 55"/>
        <p:cNvGrpSpPr/>
        <p:nvPr/>
      </p:nvGrpSpPr>
      <p:grpSpPr>
        <a:xfrm>
          <a:off x="0" y="0"/>
          <a:ext cx="0" cy="0"/>
          <a:chOff x="0" y="0"/>
          <a:chExt cx="0" cy="0"/>
        </a:xfrm>
      </p:grpSpPr>
      <p:sp>
        <p:nvSpPr>
          <p:cNvPr id="56" name="Google Shape;56;p6"/>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57" name="Google Shape;57;p6"/>
          <p:cNvGrpSpPr/>
          <p:nvPr/>
        </p:nvGrpSpPr>
        <p:grpSpPr>
          <a:xfrm>
            <a:off x="692800" y="1245463"/>
            <a:ext cx="7762125" cy="13"/>
            <a:chOff x="692800" y="1245463"/>
            <a:chExt cx="7762125" cy="13"/>
          </a:xfrm>
        </p:grpSpPr>
        <p:cxnSp>
          <p:nvCxnSpPr>
            <p:cNvPr id="58" name="Google Shape;58;p6"/>
            <p:cNvCxnSpPr/>
            <p:nvPr/>
          </p:nvCxnSpPr>
          <p:spPr>
            <a:xfrm>
              <a:off x="692800" y="1245475"/>
              <a:ext cx="1284900" cy="0"/>
            </a:xfrm>
            <a:prstGeom prst="straightConnector1">
              <a:avLst/>
            </a:prstGeom>
            <a:noFill/>
            <a:ln cap="flat" cmpd="sng" w="28575">
              <a:solidFill>
                <a:schemeClr val="dk2"/>
              </a:solidFill>
              <a:prstDash val="solid"/>
              <a:round/>
              <a:headEnd len="med" w="med" type="none"/>
              <a:tailEnd len="med" w="med" type="none"/>
            </a:ln>
          </p:spPr>
        </p:cxnSp>
        <p:cxnSp>
          <p:nvCxnSpPr>
            <p:cNvPr id="59" name="Google Shape;59;p6"/>
            <p:cNvCxnSpPr/>
            <p:nvPr/>
          </p:nvCxnSpPr>
          <p:spPr>
            <a:xfrm>
              <a:off x="1891164"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60" name="Google Shape;60;p6"/>
            <p:cNvCxnSpPr/>
            <p:nvPr/>
          </p:nvCxnSpPr>
          <p:spPr>
            <a:xfrm>
              <a:off x="5013025" y="1245475"/>
              <a:ext cx="3441900" cy="0"/>
            </a:xfrm>
            <a:prstGeom prst="straightConnector1">
              <a:avLst/>
            </a:prstGeom>
            <a:noFill/>
            <a:ln cap="flat" cmpd="sng" w="28575">
              <a:solidFill>
                <a:schemeClr val="dk2"/>
              </a:solidFill>
              <a:prstDash val="solid"/>
              <a:round/>
              <a:headEnd len="med" w="med" type="none"/>
              <a:tailEnd len="med" w="med" type="none"/>
            </a:ln>
          </p:spPr>
        </p:cxnSp>
      </p:grpSp>
      <p:cxnSp>
        <p:nvCxnSpPr>
          <p:cNvPr id="61" name="Google Shape;61;p6"/>
          <p:cNvCxnSpPr/>
          <p:nvPr/>
        </p:nvCxnSpPr>
        <p:spPr>
          <a:xfrm>
            <a:off x="46491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62" name="Google Shape;62;p6"/>
          <p:cNvCxnSpPr/>
          <p:nvPr/>
        </p:nvCxnSpPr>
        <p:spPr>
          <a:xfrm>
            <a:off x="2266150" y="1245475"/>
            <a:ext cx="2430900" cy="0"/>
          </a:xfrm>
          <a:prstGeom prst="straightConnector1">
            <a:avLst/>
          </a:prstGeom>
          <a:noFill/>
          <a:ln cap="flat" cmpd="sng" w="28575">
            <a:solidFill>
              <a:schemeClr val="dk2"/>
            </a:solidFill>
            <a:prstDash val="solid"/>
            <a:round/>
            <a:headEnd len="med" w="med" type="none"/>
            <a:tailEnd len="med" w="med" type="none"/>
          </a:ln>
        </p:spPr>
      </p:cxnSp>
      <p:grpSp>
        <p:nvGrpSpPr>
          <p:cNvPr id="63" name="Google Shape;63;p6"/>
          <p:cNvGrpSpPr/>
          <p:nvPr/>
        </p:nvGrpSpPr>
        <p:grpSpPr>
          <a:xfrm rot="10800000">
            <a:off x="8162305" y="4612385"/>
            <a:ext cx="2577458" cy="2577422"/>
            <a:chOff x="-7814572" y="-1550132"/>
            <a:chExt cx="2705425" cy="2705387"/>
          </a:xfrm>
        </p:grpSpPr>
        <p:sp>
          <p:nvSpPr>
            <p:cNvPr id="64" name="Google Shape;64;p6"/>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6"/>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6"/>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 name="Google Shape;67;p6"/>
          <p:cNvGrpSpPr/>
          <p:nvPr/>
        </p:nvGrpSpPr>
        <p:grpSpPr>
          <a:xfrm flipH="1" rot="10800000">
            <a:off x="-1762110" y="-3037098"/>
            <a:ext cx="3819248" cy="3819195"/>
            <a:chOff x="-7814572" y="-1550132"/>
            <a:chExt cx="2705425" cy="2705387"/>
          </a:xfrm>
        </p:grpSpPr>
        <p:sp>
          <p:nvSpPr>
            <p:cNvPr id="68" name="Google Shape;68;p6"/>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1" name="Shape 71"/>
        <p:cNvGrpSpPr/>
        <p:nvPr/>
      </p:nvGrpSpPr>
      <p:grpSpPr>
        <a:xfrm>
          <a:off x="0" y="0"/>
          <a:ext cx="0" cy="0"/>
          <a:chOff x="0" y="0"/>
          <a:chExt cx="0" cy="0"/>
        </a:xfrm>
      </p:grpSpPr>
      <p:sp>
        <p:nvSpPr>
          <p:cNvPr id="72" name="Google Shape;72;p7"/>
          <p:cNvSpPr txBox="1"/>
          <p:nvPr>
            <p:ph idx="1" type="subTitle"/>
          </p:nvPr>
        </p:nvSpPr>
        <p:spPr>
          <a:xfrm flipH="1">
            <a:off x="1495000" y="2680176"/>
            <a:ext cx="2306100" cy="1442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73" name="Google Shape;73;p7"/>
          <p:cNvSpPr txBox="1"/>
          <p:nvPr>
            <p:ph type="title"/>
          </p:nvPr>
        </p:nvSpPr>
        <p:spPr>
          <a:xfrm>
            <a:off x="1425850" y="1254051"/>
            <a:ext cx="2444400" cy="11925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3"/>
              </a:buClr>
              <a:buSzPts val="4200"/>
              <a:buNone/>
              <a:defRPr/>
            </a:lvl1pPr>
            <a:lvl2pPr lvl="1" rtl="0" algn="ctr">
              <a:spcBef>
                <a:spcPts val="0"/>
              </a:spcBef>
              <a:spcAft>
                <a:spcPts val="0"/>
              </a:spcAft>
              <a:buClr>
                <a:schemeClr val="accent3"/>
              </a:buClr>
              <a:buSzPts val="4200"/>
              <a:buNone/>
              <a:defRPr sz="4200">
                <a:solidFill>
                  <a:schemeClr val="accent3"/>
                </a:solidFill>
              </a:defRPr>
            </a:lvl2pPr>
            <a:lvl3pPr lvl="2" rtl="0" algn="ctr">
              <a:spcBef>
                <a:spcPts val="0"/>
              </a:spcBef>
              <a:spcAft>
                <a:spcPts val="0"/>
              </a:spcAft>
              <a:buClr>
                <a:schemeClr val="accent3"/>
              </a:buClr>
              <a:buSzPts val="4200"/>
              <a:buNone/>
              <a:defRPr sz="4200">
                <a:solidFill>
                  <a:schemeClr val="accent3"/>
                </a:solidFill>
              </a:defRPr>
            </a:lvl3pPr>
            <a:lvl4pPr lvl="3" rtl="0" algn="ctr">
              <a:spcBef>
                <a:spcPts val="0"/>
              </a:spcBef>
              <a:spcAft>
                <a:spcPts val="0"/>
              </a:spcAft>
              <a:buClr>
                <a:schemeClr val="accent3"/>
              </a:buClr>
              <a:buSzPts val="4200"/>
              <a:buNone/>
              <a:defRPr sz="4200">
                <a:solidFill>
                  <a:schemeClr val="accent3"/>
                </a:solidFill>
              </a:defRPr>
            </a:lvl4pPr>
            <a:lvl5pPr lvl="4" rtl="0" algn="ctr">
              <a:spcBef>
                <a:spcPts val="0"/>
              </a:spcBef>
              <a:spcAft>
                <a:spcPts val="0"/>
              </a:spcAft>
              <a:buClr>
                <a:schemeClr val="accent3"/>
              </a:buClr>
              <a:buSzPts val="4200"/>
              <a:buNone/>
              <a:defRPr sz="4200">
                <a:solidFill>
                  <a:schemeClr val="accent3"/>
                </a:solidFill>
              </a:defRPr>
            </a:lvl5pPr>
            <a:lvl6pPr lvl="5" rtl="0" algn="ctr">
              <a:spcBef>
                <a:spcPts val="0"/>
              </a:spcBef>
              <a:spcAft>
                <a:spcPts val="0"/>
              </a:spcAft>
              <a:buClr>
                <a:schemeClr val="accent3"/>
              </a:buClr>
              <a:buSzPts val="4200"/>
              <a:buNone/>
              <a:defRPr sz="4200">
                <a:solidFill>
                  <a:schemeClr val="accent3"/>
                </a:solidFill>
              </a:defRPr>
            </a:lvl6pPr>
            <a:lvl7pPr lvl="6" rtl="0" algn="ctr">
              <a:spcBef>
                <a:spcPts val="0"/>
              </a:spcBef>
              <a:spcAft>
                <a:spcPts val="0"/>
              </a:spcAft>
              <a:buClr>
                <a:schemeClr val="accent3"/>
              </a:buClr>
              <a:buSzPts val="4200"/>
              <a:buNone/>
              <a:defRPr sz="4200">
                <a:solidFill>
                  <a:schemeClr val="accent3"/>
                </a:solidFill>
              </a:defRPr>
            </a:lvl7pPr>
            <a:lvl8pPr lvl="7" rtl="0" algn="ctr">
              <a:spcBef>
                <a:spcPts val="0"/>
              </a:spcBef>
              <a:spcAft>
                <a:spcPts val="0"/>
              </a:spcAft>
              <a:buClr>
                <a:schemeClr val="accent3"/>
              </a:buClr>
              <a:buSzPts val="4200"/>
              <a:buNone/>
              <a:defRPr sz="4200">
                <a:solidFill>
                  <a:schemeClr val="accent3"/>
                </a:solidFill>
              </a:defRPr>
            </a:lvl8pPr>
            <a:lvl9pPr lvl="8" rtl="0" algn="ctr">
              <a:spcBef>
                <a:spcPts val="0"/>
              </a:spcBef>
              <a:spcAft>
                <a:spcPts val="0"/>
              </a:spcAft>
              <a:buClr>
                <a:schemeClr val="accent3"/>
              </a:buClr>
              <a:buSzPts val="4200"/>
              <a:buNone/>
              <a:defRPr sz="4200">
                <a:solidFill>
                  <a:schemeClr val="accent3"/>
                </a:solidFill>
              </a:defRPr>
            </a:lvl9pPr>
          </a:lstStyle>
          <a:p/>
        </p:txBody>
      </p:sp>
      <p:grpSp>
        <p:nvGrpSpPr>
          <p:cNvPr id="74" name="Google Shape;74;p7"/>
          <p:cNvGrpSpPr/>
          <p:nvPr/>
        </p:nvGrpSpPr>
        <p:grpSpPr>
          <a:xfrm rot="10800000">
            <a:off x="-2699844" y="-4316305"/>
            <a:ext cx="5402551" cy="5402530"/>
            <a:chOff x="-654249" y="-2654478"/>
            <a:chExt cx="10451829" cy="10451790"/>
          </a:xfrm>
        </p:grpSpPr>
        <p:sp>
          <p:nvSpPr>
            <p:cNvPr id="75" name="Google Shape;75;p7"/>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7"/>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7"/>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7"/>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7"/>
          <p:cNvGrpSpPr/>
          <p:nvPr/>
        </p:nvGrpSpPr>
        <p:grpSpPr>
          <a:xfrm rot="10800000">
            <a:off x="7312886" y="3750996"/>
            <a:ext cx="5402551" cy="5402530"/>
            <a:chOff x="-654249" y="-2654478"/>
            <a:chExt cx="10451829" cy="10451790"/>
          </a:xfrm>
        </p:grpSpPr>
        <p:sp>
          <p:nvSpPr>
            <p:cNvPr id="83" name="Google Shape;83;p7"/>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0" name="Shape 90"/>
        <p:cNvGrpSpPr/>
        <p:nvPr/>
      </p:nvGrpSpPr>
      <p:grpSpPr>
        <a:xfrm>
          <a:off x="0" y="0"/>
          <a:ext cx="0" cy="0"/>
          <a:chOff x="0" y="0"/>
          <a:chExt cx="0" cy="0"/>
        </a:xfrm>
      </p:grpSpPr>
      <p:sp>
        <p:nvSpPr>
          <p:cNvPr id="91" name="Google Shape;91;p8"/>
          <p:cNvSpPr/>
          <p:nvPr/>
        </p:nvSpPr>
        <p:spPr>
          <a:xfrm>
            <a:off x="0" y="0"/>
            <a:ext cx="9144000" cy="5143500"/>
          </a:xfrm>
          <a:prstGeom prst="rect">
            <a:avLst/>
          </a:prstGeom>
          <a:solidFill>
            <a:srgbClr val="1E3E75">
              <a:alpha val="4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8"/>
          <p:cNvSpPr txBox="1"/>
          <p:nvPr>
            <p:ph type="ctrTitle"/>
          </p:nvPr>
        </p:nvSpPr>
        <p:spPr>
          <a:xfrm flipH="1">
            <a:off x="5496175" y="957239"/>
            <a:ext cx="2934600" cy="2229300"/>
          </a:xfrm>
          <a:prstGeom prst="rect">
            <a:avLst/>
          </a:prstGeom>
        </p:spPr>
        <p:txBody>
          <a:bodyPr anchorCtr="0" anchor="ctr" bIns="91425" lIns="91425" spcFirstLastPara="1" rIns="91425" wrap="square" tIns="91425">
            <a:noAutofit/>
          </a:bodyPr>
          <a:lstStyle>
            <a:lvl1pPr lvl="0" rtl="0" algn="r">
              <a:spcBef>
                <a:spcPts val="0"/>
              </a:spcBef>
              <a:spcAft>
                <a:spcPts val="0"/>
              </a:spcAft>
              <a:buClr>
                <a:srgbClr val="541C1D"/>
              </a:buClr>
              <a:buSzPts val="3500"/>
              <a:buNone/>
              <a:defRPr sz="4000"/>
            </a:lvl1pPr>
            <a:lvl2pPr lvl="1" rtl="0" algn="ctr">
              <a:spcBef>
                <a:spcPts val="0"/>
              </a:spcBef>
              <a:spcAft>
                <a:spcPts val="0"/>
              </a:spcAft>
              <a:buClr>
                <a:srgbClr val="541C1D"/>
              </a:buClr>
              <a:buSzPts val="12000"/>
              <a:buNone/>
              <a:defRPr sz="12000">
                <a:solidFill>
                  <a:srgbClr val="541C1D"/>
                </a:solidFill>
              </a:defRPr>
            </a:lvl2pPr>
            <a:lvl3pPr lvl="2" rtl="0" algn="ctr">
              <a:spcBef>
                <a:spcPts val="0"/>
              </a:spcBef>
              <a:spcAft>
                <a:spcPts val="0"/>
              </a:spcAft>
              <a:buClr>
                <a:srgbClr val="541C1D"/>
              </a:buClr>
              <a:buSzPts val="12000"/>
              <a:buNone/>
              <a:defRPr sz="12000">
                <a:solidFill>
                  <a:srgbClr val="541C1D"/>
                </a:solidFill>
              </a:defRPr>
            </a:lvl3pPr>
            <a:lvl4pPr lvl="3" rtl="0" algn="ctr">
              <a:spcBef>
                <a:spcPts val="0"/>
              </a:spcBef>
              <a:spcAft>
                <a:spcPts val="0"/>
              </a:spcAft>
              <a:buClr>
                <a:srgbClr val="541C1D"/>
              </a:buClr>
              <a:buSzPts val="12000"/>
              <a:buNone/>
              <a:defRPr sz="12000">
                <a:solidFill>
                  <a:srgbClr val="541C1D"/>
                </a:solidFill>
              </a:defRPr>
            </a:lvl4pPr>
            <a:lvl5pPr lvl="4" rtl="0" algn="ctr">
              <a:spcBef>
                <a:spcPts val="0"/>
              </a:spcBef>
              <a:spcAft>
                <a:spcPts val="0"/>
              </a:spcAft>
              <a:buClr>
                <a:srgbClr val="541C1D"/>
              </a:buClr>
              <a:buSzPts val="12000"/>
              <a:buNone/>
              <a:defRPr sz="12000">
                <a:solidFill>
                  <a:srgbClr val="541C1D"/>
                </a:solidFill>
              </a:defRPr>
            </a:lvl5pPr>
            <a:lvl6pPr lvl="5" rtl="0" algn="ctr">
              <a:spcBef>
                <a:spcPts val="0"/>
              </a:spcBef>
              <a:spcAft>
                <a:spcPts val="0"/>
              </a:spcAft>
              <a:buClr>
                <a:srgbClr val="541C1D"/>
              </a:buClr>
              <a:buSzPts val="12000"/>
              <a:buNone/>
              <a:defRPr sz="12000">
                <a:solidFill>
                  <a:srgbClr val="541C1D"/>
                </a:solidFill>
              </a:defRPr>
            </a:lvl6pPr>
            <a:lvl7pPr lvl="6" rtl="0" algn="ctr">
              <a:spcBef>
                <a:spcPts val="0"/>
              </a:spcBef>
              <a:spcAft>
                <a:spcPts val="0"/>
              </a:spcAft>
              <a:buClr>
                <a:srgbClr val="541C1D"/>
              </a:buClr>
              <a:buSzPts val="12000"/>
              <a:buNone/>
              <a:defRPr sz="12000">
                <a:solidFill>
                  <a:srgbClr val="541C1D"/>
                </a:solidFill>
              </a:defRPr>
            </a:lvl7pPr>
            <a:lvl8pPr lvl="7" rtl="0" algn="ctr">
              <a:spcBef>
                <a:spcPts val="0"/>
              </a:spcBef>
              <a:spcAft>
                <a:spcPts val="0"/>
              </a:spcAft>
              <a:buClr>
                <a:srgbClr val="541C1D"/>
              </a:buClr>
              <a:buSzPts val="12000"/>
              <a:buNone/>
              <a:defRPr sz="12000">
                <a:solidFill>
                  <a:srgbClr val="541C1D"/>
                </a:solidFill>
              </a:defRPr>
            </a:lvl8pPr>
            <a:lvl9pPr lvl="8" rtl="0" algn="ctr">
              <a:spcBef>
                <a:spcPts val="0"/>
              </a:spcBef>
              <a:spcAft>
                <a:spcPts val="0"/>
              </a:spcAft>
              <a:buClr>
                <a:srgbClr val="541C1D"/>
              </a:buClr>
              <a:buSzPts val="12000"/>
              <a:buNone/>
              <a:defRPr sz="12000">
                <a:solidFill>
                  <a:srgbClr val="541C1D"/>
                </a:solidFill>
              </a:defRPr>
            </a:lvl9pPr>
          </a:lstStyle>
          <a:p/>
        </p:txBody>
      </p:sp>
      <p:grpSp>
        <p:nvGrpSpPr>
          <p:cNvPr id="93" name="Google Shape;93;p8"/>
          <p:cNvGrpSpPr/>
          <p:nvPr/>
        </p:nvGrpSpPr>
        <p:grpSpPr>
          <a:xfrm flipH="1" rot="10800000">
            <a:off x="7232931" y="3870316"/>
            <a:ext cx="3819248" cy="3819195"/>
            <a:chOff x="-7814572" y="-1550132"/>
            <a:chExt cx="2705425" cy="2705387"/>
          </a:xfrm>
        </p:grpSpPr>
        <p:sp>
          <p:nvSpPr>
            <p:cNvPr id="94" name="Google Shape;94;p8"/>
            <p:cNvSpPr/>
            <p:nvPr/>
          </p:nvSpPr>
          <p:spPr>
            <a:xfrm>
              <a:off x="-7364810" y="-1100372"/>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8"/>
            <p:cNvSpPr/>
            <p:nvPr/>
          </p:nvSpPr>
          <p:spPr>
            <a:xfrm>
              <a:off x="-7814572" y="-1550132"/>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8"/>
            <p:cNvSpPr/>
            <p:nvPr/>
          </p:nvSpPr>
          <p:spPr>
            <a:xfrm>
              <a:off x="-6889924" y="-625524"/>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7" name="Shape 97"/>
        <p:cNvGrpSpPr/>
        <p:nvPr/>
      </p:nvGrpSpPr>
      <p:grpSpPr>
        <a:xfrm>
          <a:off x="0" y="0"/>
          <a:ext cx="0" cy="0"/>
          <a:chOff x="0" y="0"/>
          <a:chExt cx="0" cy="0"/>
        </a:xfrm>
      </p:grpSpPr>
      <p:sp>
        <p:nvSpPr>
          <p:cNvPr id="98" name="Google Shape;98;p9"/>
          <p:cNvSpPr txBox="1"/>
          <p:nvPr>
            <p:ph idx="1" type="subTitle"/>
          </p:nvPr>
        </p:nvSpPr>
        <p:spPr>
          <a:xfrm>
            <a:off x="719750" y="2281213"/>
            <a:ext cx="3933600" cy="1562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99" name="Google Shape;99;p9"/>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grpSp>
        <p:nvGrpSpPr>
          <p:cNvPr id="100" name="Google Shape;100;p9"/>
          <p:cNvGrpSpPr/>
          <p:nvPr/>
        </p:nvGrpSpPr>
        <p:grpSpPr>
          <a:xfrm>
            <a:off x="692800" y="1245463"/>
            <a:ext cx="7761825" cy="13"/>
            <a:chOff x="692800" y="1245463"/>
            <a:chExt cx="7761825" cy="13"/>
          </a:xfrm>
        </p:grpSpPr>
        <p:cxnSp>
          <p:nvCxnSpPr>
            <p:cNvPr id="101" name="Google Shape;101;p9"/>
            <p:cNvCxnSpPr/>
            <p:nvPr/>
          </p:nvCxnSpPr>
          <p:spPr>
            <a:xfrm>
              <a:off x="692800" y="1245475"/>
              <a:ext cx="5504100" cy="0"/>
            </a:xfrm>
            <a:prstGeom prst="straightConnector1">
              <a:avLst/>
            </a:prstGeom>
            <a:noFill/>
            <a:ln cap="flat" cmpd="sng" w="28575">
              <a:solidFill>
                <a:schemeClr val="dk2"/>
              </a:solidFill>
              <a:prstDash val="solid"/>
              <a:round/>
              <a:headEnd len="med" w="med" type="none"/>
              <a:tailEnd len="med" w="med" type="none"/>
            </a:ln>
          </p:spPr>
        </p:cxnSp>
        <p:cxnSp>
          <p:nvCxnSpPr>
            <p:cNvPr id="102" name="Google Shape;102;p9"/>
            <p:cNvCxnSpPr/>
            <p:nvPr/>
          </p:nvCxnSpPr>
          <p:spPr>
            <a:xfrm>
              <a:off x="61968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103" name="Google Shape;103;p9"/>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4" name="Shape 104"/>
        <p:cNvGrpSpPr/>
        <p:nvPr/>
      </p:nvGrpSpPr>
      <p:grpSpPr>
        <a:xfrm>
          <a:off x="0" y="0"/>
          <a:ext cx="0" cy="0"/>
          <a:chOff x="0" y="0"/>
          <a:chExt cx="0" cy="0"/>
        </a:xfrm>
      </p:grpSpPr>
      <p:grpSp>
        <p:nvGrpSpPr>
          <p:cNvPr id="105" name="Google Shape;105;p10"/>
          <p:cNvGrpSpPr/>
          <p:nvPr/>
        </p:nvGrpSpPr>
        <p:grpSpPr>
          <a:xfrm rot="10800000">
            <a:off x="6310906" y="2930403"/>
            <a:ext cx="9703906" cy="9703869"/>
            <a:chOff x="-521151" y="-2521376"/>
            <a:chExt cx="10185689" cy="10185650"/>
          </a:xfrm>
        </p:grpSpPr>
        <p:sp>
          <p:nvSpPr>
            <p:cNvPr id="106" name="Google Shape;106;p10"/>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0"/>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0"/>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0"/>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0"/>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0"/>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0"/>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10"/>
          <p:cNvGrpSpPr/>
          <p:nvPr/>
        </p:nvGrpSpPr>
        <p:grpSpPr>
          <a:xfrm rot="10800000">
            <a:off x="-6878292" y="-7483415"/>
            <a:ext cx="9703906" cy="9703869"/>
            <a:chOff x="-521151" y="-2521376"/>
            <a:chExt cx="10185689" cy="10185650"/>
          </a:xfrm>
        </p:grpSpPr>
        <p:sp>
          <p:nvSpPr>
            <p:cNvPr id="114" name="Google Shape;114;p10"/>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0"/>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0"/>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0"/>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0"/>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0"/>
            <p:cNvSpPr/>
            <p:nvPr/>
          </p:nvSpPr>
          <p:spPr>
            <a:xfrm>
              <a:off x="-521151" y="-2521376"/>
              <a:ext cx="10185689" cy="1018565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0"/>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 name="Google Shape;121;p10"/>
          <p:cNvSpPr txBox="1"/>
          <p:nvPr>
            <p:ph type="title"/>
          </p:nvPr>
        </p:nvSpPr>
        <p:spPr>
          <a:xfrm>
            <a:off x="1815375" y="1551227"/>
            <a:ext cx="5513100" cy="2203500"/>
          </a:xfrm>
          <a:prstGeom prst="rect">
            <a:avLst/>
          </a:prstGeom>
        </p:spPr>
        <p:txBody>
          <a:bodyPr anchorCtr="0" anchor="b" bIns="91425" lIns="91425" spcFirstLastPara="1" rIns="91425" wrap="square" tIns="91425">
            <a:noAutofit/>
          </a:bodyPr>
          <a:lstStyle>
            <a:lvl1pPr lvl="0" rtl="0" algn="ctr">
              <a:lnSpc>
                <a:spcPct val="80000"/>
              </a:lnSpc>
              <a:spcBef>
                <a:spcPts val="0"/>
              </a:spcBef>
              <a:spcAft>
                <a:spcPts val="0"/>
              </a:spcAft>
              <a:buSzPts val="3500"/>
              <a:buNone/>
              <a:defRPr sz="75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chemeClr val="lt2"/>
            </a:gs>
            <a:gs pos="100000">
              <a:schemeClr val="accent1"/>
            </a:gs>
          </a:gsLst>
          <a:lin ang="5400012"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lgn="ctr">
              <a:spcBef>
                <a:spcPts val="0"/>
              </a:spcBef>
              <a:spcAft>
                <a:spcPts val="0"/>
              </a:spcAft>
              <a:buClr>
                <a:srgbClr val="FFFFFF"/>
              </a:buClr>
              <a:buSzPts val="3500"/>
              <a:buFont typeface="Lexend Deca"/>
              <a:buNone/>
              <a:defRPr b="1" sz="3500">
                <a:solidFill>
                  <a:srgbClr val="FFFFFF"/>
                </a:solidFill>
                <a:latin typeface="Lexend Deca"/>
                <a:ea typeface="Lexend Deca"/>
                <a:cs typeface="Lexend Deca"/>
                <a:sym typeface="Lexend Deca"/>
              </a:defRPr>
            </a:lvl1pPr>
            <a:lvl2pPr lvl="1">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2pPr>
            <a:lvl3pPr lvl="2">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3pPr>
            <a:lvl4pPr lvl="3">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4pPr>
            <a:lvl5pPr lvl="4">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5pPr>
            <a:lvl6pPr lvl="5">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6pPr>
            <a:lvl7pPr lvl="6">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7pPr>
            <a:lvl8pPr lvl="7">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8pPr>
            <a:lvl9pPr lvl="8">
              <a:spcBef>
                <a:spcPts val="0"/>
              </a:spcBef>
              <a:spcAft>
                <a:spcPts val="0"/>
              </a:spcAft>
              <a:buClr>
                <a:srgbClr val="FFFFFF"/>
              </a:buClr>
              <a:buSzPts val="3500"/>
              <a:buFont typeface="Lexend Deca"/>
              <a:buNone/>
              <a:defRPr sz="3500">
                <a:solidFill>
                  <a:srgbClr val="FFFFFF"/>
                </a:solidFill>
                <a:latin typeface="Lexend Deca"/>
                <a:ea typeface="Lexend Deca"/>
                <a:cs typeface="Lexend Deca"/>
                <a:sym typeface="Lexend Deca"/>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indent="-317500" lvl="1" marL="9144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indent="-317500" lvl="2" marL="13716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indent="-317500" lvl="3" marL="18288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indent="-317500" lvl="4" marL="22860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indent="-317500" lvl="5" marL="27432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indent="-317500" lvl="6" marL="32004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indent="-317500" lvl="7" marL="36576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indent="-317500" lvl="8" marL="41148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15:clr>
            <a:srgbClr val="EA4335"/>
          </p15:clr>
        </p15:guide>
        <p15:guide id="3" pos="5760">
          <p15:clr>
            <a:srgbClr val="EA4335"/>
          </p15:clr>
        </p15:guide>
        <p15:guide id="4" pos="449">
          <p15:clr>
            <a:srgbClr val="EA4335"/>
          </p15:clr>
        </p15:guide>
        <p15:guide id="5" pos="5311">
          <p15:clr>
            <a:srgbClr val="EA4335"/>
          </p15:clr>
        </p15:guide>
        <p15:guide id="6" orient="horz" pos="1620">
          <p15:clr>
            <a:srgbClr val="EA4335"/>
          </p15:clr>
        </p15:guide>
        <p15:guide id="7" orient="horz" pos="340">
          <p15:clr>
            <a:srgbClr val="EA4335"/>
          </p15:clr>
        </p15:guide>
        <p15:guide id="8" orient="horz">
          <p15:clr>
            <a:srgbClr val="EA4335"/>
          </p15:clr>
        </p15:guide>
        <p15:guide id="9" orient="horz" pos="2897">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48" name="Shape 348"/>
        <p:cNvGrpSpPr/>
        <p:nvPr/>
      </p:nvGrpSpPr>
      <p:grpSpPr>
        <a:xfrm>
          <a:off x="0" y="0"/>
          <a:ext cx="0" cy="0"/>
          <a:chOff x="0" y="0"/>
          <a:chExt cx="0" cy="0"/>
        </a:xfrm>
      </p:grpSpPr>
      <p:sp>
        <p:nvSpPr>
          <p:cNvPr id="349" name="Google Shape;349;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50" name="Google Shape;350;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1.xml"/><Relationship Id="rId3" Type="http://schemas.openxmlformats.org/officeDocument/2006/relationships/hyperlink" Target="https://docs.google.com/spreadsheets/d/1kxKStRSA8Kn2E9F0So2HxOMvqDypRpb2x02H1DhUEgk/copy" TargetMode="Externa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 Id="rId3" Type="http://schemas.openxmlformats.org/officeDocument/2006/relationships/image" Target="../media/image8.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slide" Target="/ppt/slides/slide25.xml"/><Relationship Id="rId7" Type="http://schemas.openxmlformats.org/officeDocument/2006/relationships/slide" Target="/ppt/slides/slide24.xml"/><Relationship Id="rId8" Type="http://schemas.openxmlformats.org/officeDocument/2006/relationships/slide" Target="/ppt/slides/slide27.xml"/><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31.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3.xml"/><Relationship Id="rId3" Type="http://schemas.openxmlformats.org/officeDocument/2006/relationships/image" Target="../media/image7.jpg"/><Relationship Id="rId4" Type="http://schemas.openxmlformats.org/officeDocument/2006/relationships/image" Target="../media/image2.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hyperlink" Target="https://www.freepik.com/free-photo/police-lights-police-car-street_3513473.htm#page=1&amp;query=light%20car&amp;position=9/?utm_source=slidesgo_template&amp;utm_medium=referral-link&amp;utm_campaign=sg_resources&amp;utm_content=freepik" TargetMode="External"/><Relationship Id="rId4" Type="http://schemas.openxmlformats.org/officeDocument/2006/relationships/hyperlink" Target="https://www.freepik.com/free-photo/hacker-against-wall_4474752.htm#page=1&amp;query=police&amp;position=3#position=3&amp;page=1&amp;query=police/?utm_source=slidesgo_template&amp;utm_medium=referral-link&amp;utm_campaign=sg_resources&amp;utm_content=freepik" TargetMode="External"/><Relationship Id="rId5" Type="http://schemas.openxmlformats.org/officeDocument/2006/relationships/hyperlink" Target="https://www.freepik.com/free-photo/laptop-screen-template-with-hacking-concept_4473914.htm/?utm_source=slidesgo_template&amp;utm_medium=referral-link&amp;utm_campaign=sg_resources&amp;utm_content=freepik" TargetMode="External"/><Relationship Id="rId6" Type="http://schemas.openxmlformats.org/officeDocument/2006/relationships/hyperlink" Target="https://www.freepik.com/free-vector/abstract-gradient-shapes-cover-collection_6688666.htm/?utm_source=slidesgo_template&amp;utm_medium=referral-link&amp;utm_campaign=sg_resources&amp;utm_content=freepik" TargetMode="External"/><Relationship Id="rId7" Type="http://schemas.openxmlformats.org/officeDocument/2006/relationships/hyperlink" Target="https://www.flaticon.com/packs/police-4?word=police//?utm_source=slidesgo_template&amp;utm_medium=referral-link&amp;utm_campaign=sg_resources&amp;utm_content=flaticon"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slide" Target="/ppt/slides/slide2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s://fonts.google.com/specimen/Lexend+Deca" TargetMode="External"/><Relationship Id="rId4" Type="http://schemas.openxmlformats.org/officeDocument/2006/relationships/hyperlink" Target="https://fonts.google.com/specimen/Open+Sans"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image" Target="../media/image4.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6.gif"/><Relationship Id="rId10" Type="http://schemas.openxmlformats.org/officeDocument/2006/relationships/image" Target="../media/image5.gi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 Id="rId3" Type="http://schemas.openxmlformats.org/officeDocument/2006/relationships/hyperlink" Target="https://chrome.google.com/webstore/detail/flaticon-for-gsuit-gslide/haekgjfnhhdkgfgmldhfokhmfkgmciba"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 name="Shape 355"/>
        <p:cNvGrpSpPr/>
        <p:nvPr/>
      </p:nvGrpSpPr>
      <p:grpSpPr>
        <a:xfrm>
          <a:off x="0" y="0"/>
          <a:ext cx="0" cy="0"/>
          <a:chOff x="0" y="0"/>
          <a:chExt cx="0" cy="0"/>
        </a:xfrm>
      </p:grpSpPr>
      <p:grpSp>
        <p:nvGrpSpPr>
          <p:cNvPr id="356" name="Google Shape;356;p28"/>
          <p:cNvGrpSpPr/>
          <p:nvPr/>
        </p:nvGrpSpPr>
        <p:grpSpPr>
          <a:xfrm>
            <a:off x="2633100" y="3264563"/>
            <a:ext cx="3883125" cy="0"/>
            <a:chOff x="2633100" y="3264563"/>
            <a:chExt cx="3883125" cy="0"/>
          </a:xfrm>
        </p:grpSpPr>
        <p:cxnSp>
          <p:nvCxnSpPr>
            <p:cNvPr id="357" name="Google Shape;357;p28"/>
            <p:cNvCxnSpPr/>
            <p:nvPr/>
          </p:nvCxnSpPr>
          <p:spPr>
            <a:xfrm>
              <a:off x="3908889" y="32645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58" name="Google Shape;358;p28"/>
            <p:cNvCxnSpPr/>
            <p:nvPr/>
          </p:nvCxnSpPr>
          <p:spPr>
            <a:xfrm>
              <a:off x="2633100" y="3264563"/>
              <a:ext cx="1278300" cy="0"/>
            </a:xfrm>
            <a:prstGeom prst="straightConnector1">
              <a:avLst/>
            </a:prstGeom>
            <a:noFill/>
            <a:ln cap="flat" cmpd="sng" w="28575">
              <a:solidFill>
                <a:schemeClr val="dk2"/>
              </a:solidFill>
              <a:prstDash val="solid"/>
              <a:round/>
              <a:headEnd len="med" w="med" type="none"/>
              <a:tailEnd len="med" w="med" type="none"/>
            </a:ln>
          </p:spPr>
        </p:cxnSp>
        <p:cxnSp>
          <p:nvCxnSpPr>
            <p:cNvPr id="359" name="Google Shape;359;p28"/>
            <p:cNvCxnSpPr/>
            <p:nvPr/>
          </p:nvCxnSpPr>
          <p:spPr>
            <a:xfrm>
              <a:off x="4279425" y="3264563"/>
              <a:ext cx="2236800" cy="0"/>
            </a:xfrm>
            <a:prstGeom prst="straightConnector1">
              <a:avLst/>
            </a:prstGeom>
            <a:noFill/>
            <a:ln cap="flat" cmpd="sng" w="28575">
              <a:solidFill>
                <a:schemeClr val="dk2"/>
              </a:solidFill>
              <a:prstDash val="solid"/>
              <a:round/>
              <a:headEnd len="med" w="med" type="none"/>
              <a:tailEnd len="med" w="med" type="none"/>
            </a:ln>
          </p:spPr>
        </p:cxnSp>
      </p:grpSp>
      <p:sp>
        <p:nvSpPr>
          <p:cNvPr id="360" name="Google Shape;360;p28"/>
          <p:cNvSpPr txBox="1"/>
          <p:nvPr>
            <p:ph idx="1" type="subTitle"/>
          </p:nvPr>
        </p:nvSpPr>
        <p:spPr>
          <a:xfrm flipH="1">
            <a:off x="2820747" y="3361638"/>
            <a:ext cx="3502500" cy="38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Here is where your presentation begins</a:t>
            </a:r>
            <a:endParaRPr>
              <a:solidFill>
                <a:schemeClr val="lt1"/>
              </a:solidFill>
            </a:endParaRPr>
          </a:p>
          <a:p>
            <a:pPr indent="0" lvl="0" marL="0" rtl="0" algn="ctr">
              <a:spcBef>
                <a:spcPts val="1600"/>
              </a:spcBef>
              <a:spcAft>
                <a:spcPts val="1600"/>
              </a:spcAft>
              <a:buNone/>
            </a:pPr>
            <a:r>
              <a:t/>
            </a:r>
            <a:endParaRPr/>
          </a:p>
        </p:txBody>
      </p:sp>
      <p:sp>
        <p:nvSpPr>
          <p:cNvPr id="361" name="Google Shape;361;p28"/>
          <p:cNvSpPr txBox="1"/>
          <p:nvPr>
            <p:ph type="ctrTitle"/>
          </p:nvPr>
        </p:nvSpPr>
        <p:spPr>
          <a:xfrm flipH="1">
            <a:off x="2628150" y="1416250"/>
            <a:ext cx="3888000" cy="177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FFFFFF"/>
                </a:solidFill>
              </a:rPr>
              <a:t>Police Meeting</a:t>
            </a:r>
            <a:endParaRPr>
              <a:solidFill>
                <a:srgbClr val="FFFFFF"/>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 name="Shape 520"/>
        <p:cNvGrpSpPr/>
        <p:nvPr/>
      </p:nvGrpSpPr>
      <p:grpSpPr>
        <a:xfrm>
          <a:off x="0" y="0"/>
          <a:ext cx="0" cy="0"/>
          <a:chOff x="0" y="0"/>
          <a:chExt cx="0" cy="0"/>
        </a:xfrm>
      </p:grpSpPr>
      <p:sp>
        <p:nvSpPr>
          <p:cNvPr id="521" name="Google Shape;521;p37"/>
          <p:cNvSpPr txBox="1"/>
          <p:nvPr/>
        </p:nvSpPr>
        <p:spPr>
          <a:xfrm>
            <a:off x="711300" y="3447407"/>
            <a:ext cx="1626600" cy="597300"/>
          </a:xfrm>
          <a:prstGeom prst="rect">
            <a:avLst/>
          </a:prstGeom>
          <a:noFill/>
          <a:ln>
            <a:noFill/>
          </a:ln>
        </p:spPr>
        <p:txBody>
          <a:bodyPr anchorCtr="0" anchor="t" bIns="0"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Mercury is the smallest planet</a:t>
            </a:r>
            <a:endParaRPr>
              <a:solidFill>
                <a:schemeClr val="dk2"/>
              </a:solidFill>
              <a:latin typeface="Open Sans"/>
              <a:ea typeface="Open Sans"/>
              <a:cs typeface="Open Sans"/>
              <a:sym typeface="Open Sans"/>
            </a:endParaRPr>
          </a:p>
        </p:txBody>
      </p:sp>
      <p:sp>
        <p:nvSpPr>
          <p:cNvPr id="522" name="Google Shape;522;p37"/>
          <p:cNvSpPr txBox="1"/>
          <p:nvPr/>
        </p:nvSpPr>
        <p:spPr>
          <a:xfrm>
            <a:off x="2742900" y="3447407"/>
            <a:ext cx="1626600" cy="597300"/>
          </a:xfrm>
          <a:prstGeom prst="rect">
            <a:avLst/>
          </a:prstGeom>
          <a:noFill/>
          <a:ln>
            <a:noFill/>
          </a:ln>
        </p:spPr>
        <p:txBody>
          <a:bodyPr anchorCtr="0" anchor="t" bIns="0"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Venus has a beautiful name</a:t>
            </a:r>
            <a:endParaRPr>
              <a:solidFill>
                <a:schemeClr val="dk2"/>
              </a:solidFill>
              <a:latin typeface="Open Sans"/>
              <a:ea typeface="Open Sans"/>
              <a:cs typeface="Open Sans"/>
              <a:sym typeface="Open Sans"/>
            </a:endParaRPr>
          </a:p>
        </p:txBody>
      </p:sp>
      <p:sp>
        <p:nvSpPr>
          <p:cNvPr id="523" name="Google Shape;523;p37"/>
          <p:cNvSpPr txBox="1"/>
          <p:nvPr/>
        </p:nvSpPr>
        <p:spPr>
          <a:xfrm>
            <a:off x="4774500" y="3447407"/>
            <a:ext cx="1626600" cy="597300"/>
          </a:xfrm>
          <a:prstGeom prst="rect">
            <a:avLst/>
          </a:prstGeom>
          <a:noFill/>
          <a:ln>
            <a:noFill/>
          </a:ln>
        </p:spPr>
        <p:txBody>
          <a:bodyPr anchorCtr="0" anchor="t" bIns="0"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Pluto is now a dwarf planet</a:t>
            </a:r>
            <a:endParaRPr>
              <a:solidFill>
                <a:schemeClr val="dk2"/>
              </a:solidFill>
              <a:latin typeface="Open Sans"/>
              <a:ea typeface="Open Sans"/>
              <a:cs typeface="Open Sans"/>
              <a:sym typeface="Open Sans"/>
            </a:endParaRPr>
          </a:p>
        </p:txBody>
      </p:sp>
      <p:sp>
        <p:nvSpPr>
          <p:cNvPr id="524" name="Google Shape;524;p37"/>
          <p:cNvSpPr txBox="1"/>
          <p:nvPr/>
        </p:nvSpPr>
        <p:spPr>
          <a:xfrm flipH="1">
            <a:off x="941900" y="3065744"/>
            <a:ext cx="1165200" cy="41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Lexend Deca"/>
                <a:ea typeface="Lexend Deca"/>
                <a:cs typeface="Lexend Deca"/>
                <a:sym typeface="Lexend Deca"/>
              </a:rPr>
              <a:t>Phase 1</a:t>
            </a:r>
            <a:endParaRPr b="1" sz="2000">
              <a:solidFill>
                <a:schemeClr val="accent2"/>
              </a:solidFill>
              <a:latin typeface="Lexend Deca"/>
              <a:ea typeface="Lexend Deca"/>
              <a:cs typeface="Lexend Deca"/>
              <a:sym typeface="Lexend Deca"/>
            </a:endParaRPr>
          </a:p>
        </p:txBody>
      </p:sp>
      <p:sp>
        <p:nvSpPr>
          <p:cNvPr id="525" name="Google Shape;525;p37"/>
          <p:cNvSpPr txBox="1"/>
          <p:nvPr/>
        </p:nvSpPr>
        <p:spPr>
          <a:xfrm flipH="1">
            <a:off x="2957975" y="3065750"/>
            <a:ext cx="1203000" cy="41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Lexend Deca"/>
                <a:ea typeface="Lexend Deca"/>
                <a:cs typeface="Lexend Deca"/>
                <a:sym typeface="Lexend Deca"/>
              </a:rPr>
              <a:t>Phase 2</a:t>
            </a:r>
            <a:endParaRPr b="1" sz="2000">
              <a:solidFill>
                <a:schemeClr val="accent2"/>
              </a:solidFill>
              <a:latin typeface="Lexend Deca"/>
              <a:ea typeface="Lexend Deca"/>
              <a:cs typeface="Lexend Deca"/>
              <a:sym typeface="Lexend Deca"/>
            </a:endParaRPr>
          </a:p>
        </p:txBody>
      </p:sp>
      <p:sp>
        <p:nvSpPr>
          <p:cNvPr id="526" name="Google Shape;526;p37"/>
          <p:cNvSpPr txBox="1"/>
          <p:nvPr/>
        </p:nvSpPr>
        <p:spPr>
          <a:xfrm flipH="1">
            <a:off x="5005234" y="3065744"/>
            <a:ext cx="1165200" cy="41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Lexend Deca"/>
                <a:ea typeface="Lexend Deca"/>
                <a:cs typeface="Lexend Deca"/>
                <a:sym typeface="Lexend Deca"/>
              </a:rPr>
              <a:t>Phase 3</a:t>
            </a:r>
            <a:endParaRPr b="1" sz="2000">
              <a:solidFill>
                <a:schemeClr val="accent2"/>
              </a:solidFill>
              <a:latin typeface="Lexend Deca"/>
              <a:ea typeface="Lexend Deca"/>
              <a:cs typeface="Lexend Deca"/>
              <a:sym typeface="Lexend Deca"/>
            </a:endParaRPr>
          </a:p>
        </p:txBody>
      </p:sp>
      <p:sp>
        <p:nvSpPr>
          <p:cNvPr id="527" name="Google Shape;527;p37"/>
          <p:cNvSpPr txBox="1"/>
          <p:nvPr/>
        </p:nvSpPr>
        <p:spPr>
          <a:xfrm>
            <a:off x="6806100" y="3447407"/>
            <a:ext cx="1626600" cy="597300"/>
          </a:xfrm>
          <a:prstGeom prst="rect">
            <a:avLst/>
          </a:prstGeom>
          <a:noFill/>
          <a:ln>
            <a:noFill/>
          </a:ln>
        </p:spPr>
        <p:txBody>
          <a:bodyPr anchorCtr="0" anchor="t" bIns="0"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Jupiter is the biggest planet</a:t>
            </a:r>
            <a:endParaRPr>
              <a:solidFill>
                <a:schemeClr val="dk2"/>
              </a:solidFill>
              <a:latin typeface="Open Sans"/>
              <a:ea typeface="Open Sans"/>
              <a:cs typeface="Open Sans"/>
              <a:sym typeface="Open Sans"/>
            </a:endParaRPr>
          </a:p>
        </p:txBody>
      </p:sp>
      <p:sp>
        <p:nvSpPr>
          <p:cNvPr id="528" name="Google Shape;528;p37"/>
          <p:cNvSpPr txBox="1"/>
          <p:nvPr/>
        </p:nvSpPr>
        <p:spPr>
          <a:xfrm flipH="1">
            <a:off x="6999025" y="3065750"/>
            <a:ext cx="1223400" cy="41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Lexend Deca"/>
                <a:ea typeface="Lexend Deca"/>
                <a:cs typeface="Lexend Deca"/>
                <a:sym typeface="Lexend Deca"/>
              </a:rPr>
              <a:t>Phase 4</a:t>
            </a:r>
            <a:endParaRPr b="1" sz="2000">
              <a:solidFill>
                <a:schemeClr val="accent2"/>
              </a:solidFill>
              <a:latin typeface="Lexend Deca"/>
              <a:ea typeface="Lexend Deca"/>
              <a:cs typeface="Lexend Deca"/>
              <a:sym typeface="Lexend Deca"/>
            </a:endParaRPr>
          </a:p>
        </p:txBody>
      </p:sp>
      <p:sp>
        <p:nvSpPr>
          <p:cNvPr id="529" name="Google Shape;529;p37"/>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Project Timeline</a:t>
            </a:r>
            <a:endParaRPr>
              <a:solidFill>
                <a:schemeClr val="dk2"/>
              </a:solidFill>
            </a:endParaRPr>
          </a:p>
        </p:txBody>
      </p:sp>
      <p:grpSp>
        <p:nvGrpSpPr>
          <p:cNvPr id="530" name="Google Shape;530;p37"/>
          <p:cNvGrpSpPr/>
          <p:nvPr/>
        </p:nvGrpSpPr>
        <p:grpSpPr>
          <a:xfrm>
            <a:off x="3393837" y="2353793"/>
            <a:ext cx="413455" cy="306096"/>
            <a:chOff x="1306445" y="3397829"/>
            <a:chExt cx="367255" cy="269855"/>
          </a:xfrm>
        </p:grpSpPr>
        <p:sp>
          <p:nvSpPr>
            <p:cNvPr id="531" name="Google Shape;531;p37"/>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7"/>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7"/>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7"/>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7"/>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7"/>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 name="Google Shape;537;p37"/>
          <p:cNvSpPr/>
          <p:nvPr/>
        </p:nvSpPr>
        <p:spPr>
          <a:xfrm>
            <a:off x="7412908" y="2335036"/>
            <a:ext cx="413494" cy="343704"/>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 name="Google Shape;538;p37"/>
          <p:cNvGrpSpPr/>
          <p:nvPr/>
        </p:nvGrpSpPr>
        <p:grpSpPr>
          <a:xfrm>
            <a:off x="5511219" y="2293186"/>
            <a:ext cx="344584" cy="413473"/>
            <a:chOff x="1836637" y="2891510"/>
            <a:chExt cx="286152" cy="346438"/>
          </a:xfrm>
        </p:grpSpPr>
        <p:sp>
          <p:nvSpPr>
            <p:cNvPr id="539" name="Google Shape;539;p37"/>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7"/>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7"/>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 name="Google Shape;542;p37"/>
          <p:cNvGrpSpPr/>
          <p:nvPr/>
        </p:nvGrpSpPr>
        <p:grpSpPr>
          <a:xfrm>
            <a:off x="1328862" y="2322066"/>
            <a:ext cx="414841" cy="369549"/>
            <a:chOff x="1327676" y="2910480"/>
            <a:chExt cx="347934" cy="310024"/>
          </a:xfrm>
        </p:grpSpPr>
        <p:sp>
          <p:nvSpPr>
            <p:cNvPr id="543" name="Google Shape;543;p37"/>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7"/>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7"/>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7"/>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7"/>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 name="Google Shape;548;p37"/>
          <p:cNvGrpSpPr/>
          <p:nvPr/>
        </p:nvGrpSpPr>
        <p:grpSpPr>
          <a:xfrm rot="-1877212">
            <a:off x="1014444" y="2011703"/>
            <a:ext cx="1020541" cy="976900"/>
            <a:chOff x="1441352" y="2004491"/>
            <a:chExt cx="1215853" cy="1134523"/>
          </a:xfrm>
        </p:grpSpPr>
        <p:sp>
          <p:nvSpPr>
            <p:cNvPr id="549" name="Google Shape;549;p37"/>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0" name="Google Shape;550;p37"/>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551" name="Google Shape;551;p37"/>
          <p:cNvGrpSpPr/>
          <p:nvPr/>
        </p:nvGrpSpPr>
        <p:grpSpPr>
          <a:xfrm rot="-1877212">
            <a:off x="3090208" y="2011703"/>
            <a:ext cx="1020541" cy="976900"/>
            <a:chOff x="1441352" y="2004491"/>
            <a:chExt cx="1215853" cy="1134523"/>
          </a:xfrm>
        </p:grpSpPr>
        <p:sp>
          <p:nvSpPr>
            <p:cNvPr id="552" name="Google Shape;552;p37"/>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3" name="Google Shape;553;p37"/>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554" name="Google Shape;554;p37"/>
          <p:cNvGrpSpPr/>
          <p:nvPr/>
        </p:nvGrpSpPr>
        <p:grpSpPr>
          <a:xfrm rot="-1877212">
            <a:off x="5165959" y="2011703"/>
            <a:ext cx="1020541" cy="976900"/>
            <a:chOff x="1441352" y="2004491"/>
            <a:chExt cx="1215853" cy="1134523"/>
          </a:xfrm>
        </p:grpSpPr>
        <p:sp>
          <p:nvSpPr>
            <p:cNvPr id="555" name="Google Shape;555;p37"/>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6" name="Google Shape;556;p37"/>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557" name="Google Shape;557;p37"/>
          <p:cNvGrpSpPr/>
          <p:nvPr/>
        </p:nvGrpSpPr>
        <p:grpSpPr>
          <a:xfrm rot="-1877212">
            <a:off x="7109133" y="2011703"/>
            <a:ext cx="1020541" cy="976900"/>
            <a:chOff x="1441352" y="2004491"/>
            <a:chExt cx="1215853" cy="1134523"/>
          </a:xfrm>
        </p:grpSpPr>
        <p:sp>
          <p:nvSpPr>
            <p:cNvPr id="558" name="Google Shape;558;p37"/>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59" name="Google Shape;559;p37"/>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cxnSp>
        <p:nvCxnSpPr>
          <p:cNvPr id="560" name="Google Shape;560;p37"/>
          <p:cNvCxnSpPr/>
          <p:nvPr/>
        </p:nvCxnSpPr>
        <p:spPr>
          <a:xfrm>
            <a:off x="1919974" y="2528693"/>
            <a:ext cx="1287000" cy="0"/>
          </a:xfrm>
          <a:prstGeom prst="straightConnector1">
            <a:avLst/>
          </a:prstGeom>
          <a:noFill/>
          <a:ln cap="flat" cmpd="sng" w="28575">
            <a:solidFill>
              <a:schemeClr val="dk2"/>
            </a:solidFill>
            <a:prstDash val="solid"/>
            <a:round/>
            <a:headEnd len="med" w="med" type="none"/>
            <a:tailEnd len="med" w="med" type="none"/>
          </a:ln>
        </p:spPr>
      </p:cxnSp>
      <p:cxnSp>
        <p:nvCxnSpPr>
          <p:cNvPr id="561" name="Google Shape;561;p37"/>
          <p:cNvCxnSpPr/>
          <p:nvPr/>
        </p:nvCxnSpPr>
        <p:spPr>
          <a:xfrm>
            <a:off x="3989825" y="2528700"/>
            <a:ext cx="1286100" cy="0"/>
          </a:xfrm>
          <a:prstGeom prst="straightConnector1">
            <a:avLst/>
          </a:prstGeom>
          <a:noFill/>
          <a:ln cap="flat" cmpd="sng" w="28575">
            <a:solidFill>
              <a:schemeClr val="dk2"/>
            </a:solidFill>
            <a:prstDash val="solid"/>
            <a:round/>
            <a:headEnd len="med" w="med" type="none"/>
            <a:tailEnd len="med" w="med" type="none"/>
          </a:ln>
        </p:spPr>
      </p:cxnSp>
      <p:cxnSp>
        <p:nvCxnSpPr>
          <p:cNvPr id="562" name="Google Shape;562;p37"/>
          <p:cNvCxnSpPr/>
          <p:nvPr/>
        </p:nvCxnSpPr>
        <p:spPr>
          <a:xfrm>
            <a:off x="6072735" y="2528703"/>
            <a:ext cx="1158300" cy="0"/>
          </a:xfrm>
          <a:prstGeom prst="straightConnector1">
            <a:avLst/>
          </a:prstGeom>
          <a:noFill/>
          <a:ln cap="flat" cmpd="sng" w="28575">
            <a:solidFill>
              <a:schemeClr val="dk2"/>
            </a:solidFill>
            <a:prstDash val="solid"/>
            <a:round/>
            <a:headEnd len="med" w="med" type="none"/>
            <a:tailEnd len="med" w="med"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38"/>
          <p:cNvSpPr txBox="1"/>
          <p:nvPr/>
        </p:nvSpPr>
        <p:spPr>
          <a:xfrm flipH="1">
            <a:off x="712705" y="2984000"/>
            <a:ext cx="1013400" cy="44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6"/>
                </a:solidFill>
                <a:latin typeface="Lexend Deca"/>
                <a:ea typeface="Lexend Deca"/>
                <a:cs typeface="Lexend Deca"/>
                <a:sym typeface="Lexend Deca"/>
              </a:rPr>
              <a:t>Market </a:t>
            </a:r>
            <a:endParaRPr b="1" sz="1800">
              <a:solidFill>
                <a:schemeClr val="accent6"/>
              </a:solidFill>
              <a:latin typeface="Lexend Deca"/>
              <a:ea typeface="Lexend Deca"/>
              <a:cs typeface="Lexend Deca"/>
              <a:sym typeface="Lexend Deca"/>
            </a:endParaRPr>
          </a:p>
        </p:txBody>
      </p:sp>
      <p:sp>
        <p:nvSpPr>
          <p:cNvPr id="568" name="Google Shape;568;p38"/>
          <p:cNvSpPr txBox="1"/>
          <p:nvPr/>
        </p:nvSpPr>
        <p:spPr>
          <a:xfrm flipH="1">
            <a:off x="814861" y="3721100"/>
            <a:ext cx="1272000" cy="7254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Lexend Deca"/>
                <a:ea typeface="Lexend Deca"/>
                <a:cs typeface="Lexend Deca"/>
                <a:sym typeface="Lexend Deca"/>
              </a:rPr>
              <a:t>80</a:t>
            </a:r>
            <a:r>
              <a:rPr b="1" lang="en" sz="2000">
                <a:solidFill>
                  <a:schemeClr val="dk2"/>
                </a:solidFill>
                <a:latin typeface="Lexend Deca"/>
                <a:ea typeface="Lexend Deca"/>
                <a:cs typeface="Lexend Deca"/>
                <a:sym typeface="Lexend Deca"/>
              </a:rPr>
              <a:t>% Venus </a:t>
            </a:r>
            <a:endParaRPr b="1" sz="2000">
              <a:solidFill>
                <a:schemeClr val="dk2"/>
              </a:solidFill>
              <a:latin typeface="Lexend Deca"/>
              <a:ea typeface="Lexend Deca"/>
              <a:cs typeface="Lexend Deca"/>
              <a:sym typeface="Lexend Deca"/>
            </a:endParaRPr>
          </a:p>
        </p:txBody>
      </p:sp>
      <p:sp>
        <p:nvSpPr>
          <p:cNvPr id="569" name="Google Shape;569;p38"/>
          <p:cNvSpPr txBox="1"/>
          <p:nvPr/>
        </p:nvSpPr>
        <p:spPr>
          <a:xfrm flipH="1">
            <a:off x="712705" y="2443229"/>
            <a:ext cx="1013400" cy="44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6"/>
                </a:solidFill>
                <a:latin typeface="Lexend Deca"/>
                <a:ea typeface="Lexend Deca"/>
                <a:cs typeface="Lexend Deca"/>
                <a:sym typeface="Lexend Deca"/>
              </a:rPr>
              <a:t>People</a:t>
            </a:r>
            <a:endParaRPr b="1" sz="1800">
              <a:solidFill>
                <a:schemeClr val="accent6"/>
              </a:solidFill>
              <a:latin typeface="Lexend Deca"/>
              <a:ea typeface="Lexend Deca"/>
              <a:cs typeface="Lexend Deca"/>
              <a:sym typeface="Lexend Deca"/>
            </a:endParaRPr>
          </a:p>
        </p:txBody>
      </p:sp>
      <p:sp>
        <p:nvSpPr>
          <p:cNvPr id="570" name="Google Shape;570;p38"/>
          <p:cNvSpPr txBox="1"/>
          <p:nvPr/>
        </p:nvSpPr>
        <p:spPr>
          <a:xfrm flipH="1">
            <a:off x="2507838" y="3728550"/>
            <a:ext cx="1272000" cy="725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Lexend Deca"/>
                <a:ea typeface="Lexend Deca"/>
                <a:cs typeface="Lexend Deca"/>
                <a:sym typeface="Lexend Deca"/>
              </a:rPr>
              <a:t>7</a:t>
            </a:r>
            <a:r>
              <a:rPr b="1" lang="en" sz="2000">
                <a:solidFill>
                  <a:schemeClr val="dk2"/>
                </a:solidFill>
                <a:latin typeface="Lexend Deca"/>
                <a:ea typeface="Lexend Deca"/>
                <a:cs typeface="Lexend Deca"/>
                <a:sym typeface="Lexend Deca"/>
              </a:rPr>
              <a:t>0% Mars </a:t>
            </a:r>
            <a:endParaRPr b="1" sz="2000">
              <a:solidFill>
                <a:schemeClr val="dk2"/>
              </a:solidFill>
              <a:latin typeface="Lexend Deca"/>
              <a:ea typeface="Lexend Deca"/>
              <a:cs typeface="Lexend Deca"/>
              <a:sym typeface="Lexend Deca"/>
            </a:endParaRPr>
          </a:p>
        </p:txBody>
      </p:sp>
      <p:sp>
        <p:nvSpPr>
          <p:cNvPr id="571" name="Google Shape;571;p38"/>
          <p:cNvSpPr txBox="1"/>
          <p:nvPr/>
        </p:nvSpPr>
        <p:spPr>
          <a:xfrm flipH="1">
            <a:off x="712705" y="1871192"/>
            <a:ext cx="1013400" cy="44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accent6"/>
                </a:solidFill>
                <a:latin typeface="Lexend Deca"/>
                <a:ea typeface="Lexend Deca"/>
                <a:cs typeface="Lexend Deca"/>
                <a:sym typeface="Lexend Deca"/>
              </a:rPr>
              <a:t>Sales</a:t>
            </a:r>
            <a:endParaRPr b="1" sz="1800">
              <a:solidFill>
                <a:schemeClr val="accent6"/>
              </a:solidFill>
              <a:latin typeface="Lexend Deca"/>
              <a:ea typeface="Lexend Deca"/>
              <a:cs typeface="Lexend Deca"/>
              <a:sym typeface="Lexend Deca"/>
            </a:endParaRPr>
          </a:p>
        </p:txBody>
      </p:sp>
      <p:sp>
        <p:nvSpPr>
          <p:cNvPr id="572" name="Google Shape;572;p38"/>
          <p:cNvSpPr txBox="1"/>
          <p:nvPr>
            <p:ph type="title"/>
          </p:nvPr>
        </p:nvSpPr>
        <p:spPr>
          <a:xfrm>
            <a:off x="612650" y="492721"/>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2"/>
                </a:solidFill>
              </a:rPr>
              <a:t>KPI Dashboard</a:t>
            </a:r>
            <a:endParaRPr>
              <a:solidFill>
                <a:schemeClr val="dk2"/>
              </a:solidFill>
            </a:endParaRPr>
          </a:p>
          <a:p>
            <a:pPr indent="0" lvl="0" marL="0" rtl="0" algn="ctr">
              <a:spcBef>
                <a:spcPts val="0"/>
              </a:spcBef>
              <a:spcAft>
                <a:spcPts val="0"/>
              </a:spcAft>
              <a:buNone/>
            </a:pPr>
            <a:r>
              <a:t/>
            </a:r>
            <a:endParaRPr>
              <a:solidFill>
                <a:schemeClr val="dk2"/>
              </a:solidFill>
            </a:endParaRPr>
          </a:p>
        </p:txBody>
      </p:sp>
      <p:sp>
        <p:nvSpPr>
          <p:cNvPr id="573" name="Google Shape;573;p38"/>
          <p:cNvSpPr txBox="1"/>
          <p:nvPr/>
        </p:nvSpPr>
        <p:spPr>
          <a:xfrm>
            <a:off x="9752975" y="3403088"/>
            <a:ext cx="2094000" cy="986700"/>
          </a:xfrm>
          <a:prstGeom prst="rect">
            <a:avLst/>
          </a:prstGeom>
          <a:noFill/>
          <a:ln>
            <a:noFill/>
          </a:ln>
        </p:spPr>
        <p:txBody>
          <a:bodyPr anchorCtr="0" anchor="t" bIns="0" lIns="91425" spcFirstLastPara="1" rIns="91425" wrap="square" tIns="91425">
            <a:noAutofit/>
          </a:bodyPr>
          <a:lstStyle/>
          <a:p>
            <a:pPr indent="0" lvl="0" marL="0" rtl="0" algn="ctr">
              <a:spcBef>
                <a:spcPts val="0"/>
              </a:spcBef>
              <a:spcAft>
                <a:spcPts val="1600"/>
              </a:spcAft>
              <a:buNone/>
            </a:pPr>
            <a:r>
              <a:rPr lang="en">
                <a:solidFill>
                  <a:schemeClr val="dk2"/>
                </a:solidFill>
                <a:latin typeface="Fira Sans"/>
                <a:ea typeface="Fira Sans"/>
                <a:cs typeface="Fira Sans"/>
                <a:sym typeface="Fira Sans"/>
              </a:rPr>
              <a:t>To modify this graph, click on it, follow the link, change the data and paste the resulting graph here</a:t>
            </a:r>
            <a:endParaRPr>
              <a:solidFill>
                <a:schemeClr val="dk2"/>
              </a:solidFill>
              <a:latin typeface="Fira Sans"/>
              <a:ea typeface="Fira Sans"/>
              <a:cs typeface="Fira Sans"/>
              <a:sym typeface="Fira Sans"/>
            </a:endParaRPr>
          </a:p>
        </p:txBody>
      </p:sp>
      <p:sp>
        <p:nvSpPr>
          <p:cNvPr id="574" name="Google Shape;574;p38"/>
          <p:cNvSpPr txBox="1"/>
          <p:nvPr>
            <p:ph idx="4294967295" type="subTitle"/>
          </p:nvPr>
        </p:nvSpPr>
        <p:spPr>
          <a:xfrm flipH="1">
            <a:off x="10660820" y="1859206"/>
            <a:ext cx="822000" cy="380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latin typeface="Oswald"/>
                <a:ea typeface="Oswald"/>
                <a:cs typeface="Oswald"/>
                <a:sym typeface="Oswald"/>
              </a:rPr>
              <a:t>Venus</a:t>
            </a:r>
            <a:endParaRPr sz="2000">
              <a:latin typeface="Oswald"/>
              <a:ea typeface="Oswald"/>
              <a:cs typeface="Oswald"/>
              <a:sym typeface="Oswald"/>
            </a:endParaRPr>
          </a:p>
        </p:txBody>
      </p:sp>
      <p:sp>
        <p:nvSpPr>
          <p:cNvPr id="575" name="Google Shape;575;p38"/>
          <p:cNvSpPr txBox="1"/>
          <p:nvPr>
            <p:ph idx="4294967295" type="subTitle"/>
          </p:nvPr>
        </p:nvSpPr>
        <p:spPr>
          <a:xfrm flipH="1">
            <a:off x="10660820" y="2282285"/>
            <a:ext cx="822000" cy="380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latin typeface="Oswald"/>
                <a:ea typeface="Oswald"/>
                <a:cs typeface="Oswald"/>
                <a:sym typeface="Oswald"/>
              </a:rPr>
              <a:t>Jupiter</a:t>
            </a:r>
            <a:endParaRPr sz="2000">
              <a:latin typeface="Oswald"/>
              <a:ea typeface="Oswald"/>
              <a:cs typeface="Oswald"/>
              <a:sym typeface="Oswald"/>
            </a:endParaRPr>
          </a:p>
        </p:txBody>
      </p:sp>
      <p:sp>
        <p:nvSpPr>
          <p:cNvPr id="576" name="Google Shape;576;p38"/>
          <p:cNvSpPr txBox="1"/>
          <p:nvPr>
            <p:ph idx="4294967295" type="subTitle"/>
          </p:nvPr>
        </p:nvSpPr>
        <p:spPr>
          <a:xfrm flipH="1">
            <a:off x="10660820" y="2688934"/>
            <a:ext cx="822000" cy="380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sz="2000">
                <a:latin typeface="Oswald"/>
                <a:ea typeface="Oswald"/>
                <a:cs typeface="Oswald"/>
                <a:sym typeface="Oswald"/>
              </a:rPr>
              <a:t>Saturn</a:t>
            </a:r>
            <a:endParaRPr sz="2000">
              <a:latin typeface="Oswald"/>
              <a:ea typeface="Oswald"/>
              <a:cs typeface="Oswald"/>
              <a:sym typeface="Oswald"/>
            </a:endParaRPr>
          </a:p>
        </p:txBody>
      </p:sp>
      <p:pic>
        <p:nvPicPr>
          <p:cNvPr id="577" name="Google Shape;577;p38" title="Chart">
            <a:hlinkClick r:id="rId3"/>
          </p:cNvPr>
          <p:cNvPicPr preferRelativeResize="0"/>
          <p:nvPr/>
        </p:nvPicPr>
        <p:blipFill>
          <a:blip r:embed="rId4">
            <a:alphaModFix/>
          </a:blip>
          <a:stretch>
            <a:fillRect/>
          </a:stretch>
        </p:blipFill>
        <p:spPr>
          <a:xfrm>
            <a:off x="4493012" y="1743900"/>
            <a:ext cx="3764799" cy="2327901"/>
          </a:xfrm>
          <a:prstGeom prst="rect">
            <a:avLst/>
          </a:prstGeom>
          <a:noFill/>
          <a:ln>
            <a:noFill/>
          </a:ln>
        </p:spPr>
      </p:pic>
      <p:sp>
        <p:nvSpPr>
          <p:cNvPr id="578" name="Google Shape;578;p38"/>
          <p:cNvSpPr txBox="1"/>
          <p:nvPr/>
        </p:nvSpPr>
        <p:spPr>
          <a:xfrm>
            <a:off x="4425588" y="4036219"/>
            <a:ext cx="4005900" cy="49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2"/>
                </a:solidFill>
                <a:latin typeface="Open Sans"/>
                <a:ea typeface="Open Sans"/>
                <a:cs typeface="Open Sans"/>
                <a:sym typeface="Open Sans"/>
              </a:rPr>
              <a:t>T</a:t>
            </a:r>
            <a:r>
              <a:rPr lang="en" sz="1200">
                <a:solidFill>
                  <a:schemeClr val="dk2"/>
                </a:solidFill>
                <a:latin typeface="Open Sans"/>
                <a:ea typeface="Open Sans"/>
                <a:cs typeface="Open Sans"/>
                <a:sym typeface="Open Sans"/>
              </a:rPr>
              <a:t>o modify this graph, click on the link, change the data and paste the resulting graph here</a:t>
            </a:r>
            <a:endParaRPr sz="1200">
              <a:solidFill>
                <a:schemeClr val="dk2"/>
              </a:solidFill>
              <a:latin typeface="Open Sans"/>
              <a:ea typeface="Open Sans"/>
              <a:cs typeface="Open Sans"/>
              <a:sym typeface="Open Sans"/>
            </a:endParaRPr>
          </a:p>
        </p:txBody>
      </p:sp>
      <p:grpSp>
        <p:nvGrpSpPr>
          <p:cNvPr id="579" name="Google Shape;579;p38"/>
          <p:cNvGrpSpPr/>
          <p:nvPr/>
        </p:nvGrpSpPr>
        <p:grpSpPr>
          <a:xfrm>
            <a:off x="1862700" y="1908246"/>
            <a:ext cx="1917131" cy="366600"/>
            <a:chOff x="1737637" y="1908246"/>
            <a:chExt cx="1917131" cy="366600"/>
          </a:xfrm>
        </p:grpSpPr>
        <p:grpSp>
          <p:nvGrpSpPr>
            <p:cNvPr id="580" name="Google Shape;580;p38"/>
            <p:cNvGrpSpPr/>
            <p:nvPr/>
          </p:nvGrpSpPr>
          <p:grpSpPr>
            <a:xfrm>
              <a:off x="1737637" y="1908246"/>
              <a:ext cx="309493" cy="366600"/>
              <a:chOff x="5495662" y="3158626"/>
              <a:chExt cx="451749" cy="535105"/>
            </a:xfrm>
          </p:grpSpPr>
          <p:sp>
            <p:nvSpPr>
              <p:cNvPr id="581" name="Google Shape;581;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 name="Google Shape;585;p38"/>
            <p:cNvGrpSpPr/>
            <p:nvPr/>
          </p:nvGrpSpPr>
          <p:grpSpPr>
            <a:xfrm>
              <a:off x="2132912" y="1908246"/>
              <a:ext cx="309493" cy="366600"/>
              <a:chOff x="5495662" y="3158626"/>
              <a:chExt cx="451749" cy="535105"/>
            </a:xfrm>
          </p:grpSpPr>
          <p:sp>
            <p:nvSpPr>
              <p:cNvPr id="586" name="Google Shape;586;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 name="Google Shape;590;p38"/>
            <p:cNvGrpSpPr/>
            <p:nvPr/>
          </p:nvGrpSpPr>
          <p:grpSpPr>
            <a:xfrm>
              <a:off x="2528175" y="1908246"/>
              <a:ext cx="309493" cy="366600"/>
              <a:chOff x="5495662" y="3158626"/>
              <a:chExt cx="451749" cy="535105"/>
            </a:xfrm>
          </p:grpSpPr>
          <p:sp>
            <p:nvSpPr>
              <p:cNvPr id="591" name="Google Shape;591;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 name="Google Shape;595;p38"/>
            <p:cNvGrpSpPr/>
            <p:nvPr/>
          </p:nvGrpSpPr>
          <p:grpSpPr>
            <a:xfrm>
              <a:off x="2936725" y="1908246"/>
              <a:ext cx="309493" cy="366600"/>
              <a:chOff x="5495662" y="3158626"/>
              <a:chExt cx="451749" cy="535105"/>
            </a:xfrm>
          </p:grpSpPr>
          <p:sp>
            <p:nvSpPr>
              <p:cNvPr id="596" name="Google Shape;596;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 name="Google Shape;600;p38"/>
            <p:cNvGrpSpPr/>
            <p:nvPr/>
          </p:nvGrpSpPr>
          <p:grpSpPr>
            <a:xfrm>
              <a:off x="3345275" y="1908246"/>
              <a:ext cx="309493" cy="366600"/>
              <a:chOff x="5495662" y="3158626"/>
              <a:chExt cx="451749" cy="535105"/>
            </a:xfrm>
          </p:grpSpPr>
          <p:sp>
            <p:nvSpPr>
              <p:cNvPr id="601" name="Google Shape;601;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5" name="Google Shape;605;p38"/>
          <p:cNvGrpSpPr/>
          <p:nvPr/>
        </p:nvGrpSpPr>
        <p:grpSpPr>
          <a:xfrm>
            <a:off x="1862700" y="2464646"/>
            <a:ext cx="1917131" cy="366600"/>
            <a:chOff x="1737637" y="2464646"/>
            <a:chExt cx="1917131" cy="366600"/>
          </a:xfrm>
        </p:grpSpPr>
        <p:grpSp>
          <p:nvGrpSpPr>
            <p:cNvPr id="606" name="Google Shape;606;p38"/>
            <p:cNvGrpSpPr/>
            <p:nvPr/>
          </p:nvGrpSpPr>
          <p:grpSpPr>
            <a:xfrm>
              <a:off x="1737637" y="2464646"/>
              <a:ext cx="309493" cy="366600"/>
              <a:chOff x="5495662" y="3158626"/>
              <a:chExt cx="451749" cy="535105"/>
            </a:xfrm>
          </p:grpSpPr>
          <p:sp>
            <p:nvSpPr>
              <p:cNvPr id="607" name="Google Shape;607;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 name="Google Shape;611;p38"/>
            <p:cNvGrpSpPr/>
            <p:nvPr/>
          </p:nvGrpSpPr>
          <p:grpSpPr>
            <a:xfrm>
              <a:off x="2132912" y="2464646"/>
              <a:ext cx="309493" cy="366600"/>
              <a:chOff x="5495662" y="3158626"/>
              <a:chExt cx="451749" cy="535105"/>
            </a:xfrm>
          </p:grpSpPr>
          <p:sp>
            <p:nvSpPr>
              <p:cNvPr id="612" name="Google Shape;612;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38"/>
            <p:cNvGrpSpPr/>
            <p:nvPr/>
          </p:nvGrpSpPr>
          <p:grpSpPr>
            <a:xfrm>
              <a:off x="2528175" y="2464646"/>
              <a:ext cx="309493" cy="366600"/>
              <a:chOff x="5495662" y="3158626"/>
              <a:chExt cx="451749" cy="535105"/>
            </a:xfrm>
          </p:grpSpPr>
          <p:sp>
            <p:nvSpPr>
              <p:cNvPr id="617" name="Google Shape;617;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 name="Google Shape;621;p38"/>
            <p:cNvGrpSpPr/>
            <p:nvPr/>
          </p:nvGrpSpPr>
          <p:grpSpPr>
            <a:xfrm>
              <a:off x="2936725" y="2464646"/>
              <a:ext cx="309493" cy="366600"/>
              <a:chOff x="5495662" y="3158626"/>
              <a:chExt cx="451749" cy="535105"/>
            </a:xfrm>
          </p:grpSpPr>
          <p:sp>
            <p:nvSpPr>
              <p:cNvPr id="622" name="Google Shape;622;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38"/>
            <p:cNvGrpSpPr/>
            <p:nvPr/>
          </p:nvGrpSpPr>
          <p:grpSpPr>
            <a:xfrm>
              <a:off x="3345275" y="2464646"/>
              <a:ext cx="309493" cy="366600"/>
              <a:chOff x="5495662" y="3158626"/>
              <a:chExt cx="451749" cy="535105"/>
            </a:xfrm>
          </p:grpSpPr>
          <p:sp>
            <p:nvSpPr>
              <p:cNvPr id="627" name="Google Shape;627;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1" name="Google Shape;631;p38"/>
          <p:cNvGrpSpPr/>
          <p:nvPr/>
        </p:nvGrpSpPr>
        <p:grpSpPr>
          <a:xfrm>
            <a:off x="1862700" y="3021059"/>
            <a:ext cx="1917131" cy="366600"/>
            <a:chOff x="1737637" y="3021059"/>
            <a:chExt cx="1917131" cy="366600"/>
          </a:xfrm>
        </p:grpSpPr>
        <p:grpSp>
          <p:nvGrpSpPr>
            <p:cNvPr id="632" name="Google Shape;632;p38"/>
            <p:cNvGrpSpPr/>
            <p:nvPr/>
          </p:nvGrpSpPr>
          <p:grpSpPr>
            <a:xfrm>
              <a:off x="1737637" y="3021059"/>
              <a:ext cx="309493" cy="366600"/>
              <a:chOff x="5495662" y="3158626"/>
              <a:chExt cx="451749" cy="535105"/>
            </a:xfrm>
          </p:grpSpPr>
          <p:sp>
            <p:nvSpPr>
              <p:cNvPr id="633" name="Google Shape;633;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 name="Google Shape;637;p38"/>
            <p:cNvGrpSpPr/>
            <p:nvPr/>
          </p:nvGrpSpPr>
          <p:grpSpPr>
            <a:xfrm>
              <a:off x="2132912" y="3021059"/>
              <a:ext cx="309493" cy="366600"/>
              <a:chOff x="5495662" y="3158626"/>
              <a:chExt cx="451749" cy="535105"/>
            </a:xfrm>
          </p:grpSpPr>
          <p:sp>
            <p:nvSpPr>
              <p:cNvPr id="638" name="Google Shape;638;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38"/>
            <p:cNvGrpSpPr/>
            <p:nvPr/>
          </p:nvGrpSpPr>
          <p:grpSpPr>
            <a:xfrm>
              <a:off x="2528175" y="3021059"/>
              <a:ext cx="309493" cy="366600"/>
              <a:chOff x="5495662" y="3158626"/>
              <a:chExt cx="451749" cy="535105"/>
            </a:xfrm>
          </p:grpSpPr>
          <p:sp>
            <p:nvSpPr>
              <p:cNvPr id="643" name="Google Shape;643;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 name="Google Shape;647;p38"/>
            <p:cNvGrpSpPr/>
            <p:nvPr/>
          </p:nvGrpSpPr>
          <p:grpSpPr>
            <a:xfrm>
              <a:off x="2936725" y="3021059"/>
              <a:ext cx="309493" cy="366600"/>
              <a:chOff x="5495662" y="3158626"/>
              <a:chExt cx="451749" cy="535105"/>
            </a:xfrm>
          </p:grpSpPr>
          <p:sp>
            <p:nvSpPr>
              <p:cNvPr id="648" name="Google Shape;648;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38"/>
            <p:cNvGrpSpPr/>
            <p:nvPr/>
          </p:nvGrpSpPr>
          <p:grpSpPr>
            <a:xfrm>
              <a:off x="3345275" y="3021059"/>
              <a:ext cx="309493" cy="366600"/>
              <a:chOff x="5495662" y="3158626"/>
              <a:chExt cx="451749" cy="535105"/>
            </a:xfrm>
          </p:grpSpPr>
          <p:sp>
            <p:nvSpPr>
              <p:cNvPr id="653" name="Google Shape;653;p38"/>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8"/>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8"/>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8"/>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 name="Shape 660"/>
        <p:cNvGrpSpPr/>
        <p:nvPr/>
      </p:nvGrpSpPr>
      <p:grpSpPr>
        <a:xfrm>
          <a:off x="0" y="0"/>
          <a:ext cx="0" cy="0"/>
          <a:chOff x="0" y="0"/>
          <a:chExt cx="0" cy="0"/>
        </a:xfrm>
      </p:grpSpPr>
      <p:graphicFrame>
        <p:nvGraphicFramePr>
          <p:cNvPr id="661" name="Google Shape;661;p39"/>
          <p:cNvGraphicFramePr/>
          <p:nvPr/>
        </p:nvGraphicFramePr>
        <p:xfrm>
          <a:off x="1597938" y="1854770"/>
          <a:ext cx="3000000" cy="3000000"/>
        </p:xfrm>
        <a:graphic>
          <a:graphicData uri="http://schemas.openxmlformats.org/drawingml/2006/table">
            <a:tbl>
              <a:tblPr>
                <a:noFill/>
                <a:tableStyleId>{3007294C-1FDB-4C7B-9A28-C02A7A931E6C}</a:tableStyleId>
              </a:tblPr>
              <a:tblGrid>
                <a:gridCol w="886500"/>
                <a:gridCol w="1029425"/>
                <a:gridCol w="1029425"/>
                <a:gridCol w="1029425"/>
                <a:gridCol w="1029425"/>
                <a:gridCol w="1029425"/>
              </a:tblGrid>
              <a:tr h="519875">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2"/>
                          </a:solidFill>
                          <a:latin typeface="Lexend Deca"/>
                          <a:ea typeface="Lexend Deca"/>
                          <a:cs typeface="Lexend Deca"/>
                          <a:sym typeface="Lexend Deca"/>
                        </a:rPr>
                        <a:t>Option 1</a:t>
                      </a:r>
                      <a:endParaRPr b="1">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a:solidFill>
                            <a:schemeClr val="dk2"/>
                          </a:solidFill>
                          <a:latin typeface="Lexend Deca"/>
                          <a:ea typeface="Lexend Deca"/>
                          <a:cs typeface="Lexend Deca"/>
                          <a:sym typeface="Lexend Deca"/>
                        </a:rPr>
                        <a:t>Option 2</a:t>
                      </a:r>
                      <a:endParaRPr b="1">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a:solidFill>
                            <a:schemeClr val="dk2"/>
                          </a:solidFill>
                          <a:latin typeface="Lexend Deca"/>
                          <a:ea typeface="Lexend Deca"/>
                          <a:cs typeface="Lexend Deca"/>
                          <a:sym typeface="Lexend Deca"/>
                        </a:rPr>
                        <a:t>Option 3</a:t>
                      </a:r>
                      <a:endParaRPr b="1">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rPr b="1" lang="en">
                          <a:solidFill>
                            <a:schemeClr val="dk2"/>
                          </a:solidFill>
                          <a:latin typeface="Lexend Deca"/>
                          <a:ea typeface="Lexend Deca"/>
                          <a:cs typeface="Lexend Deca"/>
                          <a:sym typeface="Lexend Deca"/>
                        </a:rPr>
                        <a:t>Option 4</a:t>
                      </a:r>
                      <a:endParaRPr b="1">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a:solidFill>
                            <a:schemeClr val="dk2"/>
                          </a:solidFill>
                          <a:latin typeface="Lexend Deca"/>
                          <a:ea typeface="Lexend Deca"/>
                          <a:cs typeface="Lexend Deca"/>
                          <a:sym typeface="Lexend Deca"/>
                        </a:rPr>
                        <a:t>Option 5</a:t>
                      </a:r>
                      <a:endParaRPr b="1">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r>
              <a:tr h="519875">
                <a:tc>
                  <a:txBody>
                    <a:bodyPr/>
                    <a:lstStyle/>
                    <a:p>
                      <a:pPr indent="0" lvl="0" marL="0" rtl="0" algn="ctr">
                        <a:spcBef>
                          <a:spcPts val="0"/>
                        </a:spcBef>
                        <a:spcAft>
                          <a:spcPts val="0"/>
                        </a:spcAft>
                        <a:buNone/>
                      </a:pPr>
                      <a:r>
                        <a:t/>
                      </a:r>
                      <a:endParaRPr b="1" sz="1600">
                        <a:solidFill>
                          <a:schemeClr val="accent1"/>
                        </a:solidFill>
                        <a:latin typeface="Oswald"/>
                        <a:ea typeface="Oswald"/>
                        <a:cs typeface="Oswald"/>
                        <a:sym typeface="Oswald"/>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519875">
                <a:tc>
                  <a:txBody>
                    <a:bodyPr/>
                    <a:lstStyle/>
                    <a:p>
                      <a:pPr indent="0" lvl="0" marL="0" rtl="0" algn="ctr">
                        <a:spcBef>
                          <a:spcPts val="0"/>
                        </a:spcBef>
                        <a:spcAft>
                          <a:spcPts val="0"/>
                        </a:spcAft>
                        <a:buNone/>
                      </a:pPr>
                      <a:r>
                        <a:t/>
                      </a:r>
                      <a:endParaRPr b="1" sz="1600">
                        <a:solidFill>
                          <a:schemeClr val="accent1"/>
                        </a:solidFill>
                        <a:latin typeface="Oswald"/>
                        <a:ea typeface="Oswald"/>
                        <a:cs typeface="Oswald"/>
                        <a:sym typeface="Oswald"/>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519875">
                <a:tc>
                  <a:txBody>
                    <a:bodyPr/>
                    <a:lstStyle/>
                    <a:p>
                      <a:pPr indent="0" lvl="0" marL="0" rtl="0" algn="ctr">
                        <a:spcBef>
                          <a:spcPts val="0"/>
                        </a:spcBef>
                        <a:spcAft>
                          <a:spcPts val="0"/>
                        </a:spcAft>
                        <a:buNone/>
                      </a:pPr>
                      <a:r>
                        <a:t/>
                      </a:r>
                      <a:endParaRPr b="1" sz="1600">
                        <a:solidFill>
                          <a:schemeClr val="accent1"/>
                        </a:solidFill>
                        <a:latin typeface="Oswald"/>
                        <a:ea typeface="Oswald"/>
                        <a:cs typeface="Oswald"/>
                        <a:sym typeface="Oswald"/>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519875">
                <a:tc>
                  <a:txBody>
                    <a:bodyPr/>
                    <a:lstStyle/>
                    <a:p>
                      <a:pPr indent="0" lvl="0" marL="0" rtl="0" algn="ctr">
                        <a:spcBef>
                          <a:spcPts val="0"/>
                        </a:spcBef>
                        <a:spcAft>
                          <a:spcPts val="0"/>
                        </a:spcAft>
                        <a:buNone/>
                      </a:pPr>
                      <a:r>
                        <a:t/>
                      </a:r>
                      <a:endParaRPr b="1" sz="1600">
                        <a:solidFill>
                          <a:schemeClr val="accent1"/>
                        </a:solidFill>
                        <a:latin typeface="Oswald"/>
                        <a:ea typeface="Oswald"/>
                        <a:cs typeface="Oswald"/>
                        <a:sym typeface="Oswald"/>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c>
                  <a:txBody>
                    <a:bodyPr/>
                    <a:lstStyle/>
                    <a:p>
                      <a:pPr indent="0" lvl="0" marL="0" rtl="0" algn="l">
                        <a:spcBef>
                          <a:spcPts val="0"/>
                        </a:spcBef>
                        <a:spcAft>
                          <a:spcPts val="0"/>
                        </a:spcAft>
                        <a:buNone/>
                      </a:pPr>
                      <a:r>
                        <a:t/>
                      </a:r>
                      <a:endParaRPr/>
                    </a:p>
                  </a:txBody>
                  <a:tcPr marT="91425" marB="91425" marR="91425" marL="91425">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bl>
          </a:graphicData>
        </a:graphic>
      </p:graphicFrame>
      <p:sp>
        <p:nvSpPr>
          <p:cNvPr id="662" name="Google Shape;662;p39"/>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Police Checklist</a:t>
            </a:r>
            <a:endParaRPr>
              <a:solidFill>
                <a:schemeClr val="dk2"/>
              </a:solidFill>
            </a:endParaRPr>
          </a:p>
        </p:txBody>
      </p:sp>
      <p:grpSp>
        <p:nvGrpSpPr>
          <p:cNvPr id="663" name="Google Shape;663;p39"/>
          <p:cNvGrpSpPr/>
          <p:nvPr/>
        </p:nvGrpSpPr>
        <p:grpSpPr>
          <a:xfrm>
            <a:off x="1796320" y="3563268"/>
            <a:ext cx="452857" cy="215138"/>
            <a:chOff x="6944916" y="2577738"/>
            <a:chExt cx="550385" cy="261471"/>
          </a:xfrm>
        </p:grpSpPr>
        <p:sp>
          <p:nvSpPr>
            <p:cNvPr id="664" name="Google Shape;664;p39"/>
            <p:cNvSpPr/>
            <p:nvPr/>
          </p:nvSpPr>
          <p:spPr>
            <a:xfrm>
              <a:off x="6944916" y="2577738"/>
              <a:ext cx="550385" cy="261471"/>
            </a:xfrm>
            <a:custGeom>
              <a:rect b="b" l="l" r="r" t="t"/>
              <a:pathLst>
                <a:path extrusionOk="0" h="6879" w="14480">
                  <a:moveTo>
                    <a:pt x="11408" y="2378"/>
                  </a:moveTo>
                  <a:cubicBezTo>
                    <a:pt x="11813" y="2378"/>
                    <a:pt x="12217" y="2545"/>
                    <a:pt x="12527" y="2854"/>
                  </a:cubicBezTo>
                  <a:cubicBezTo>
                    <a:pt x="12813" y="3140"/>
                    <a:pt x="12980" y="3545"/>
                    <a:pt x="12980" y="3950"/>
                  </a:cubicBezTo>
                  <a:cubicBezTo>
                    <a:pt x="12980" y="4378"/>
                    <a:pt x="12813" y="4759"/>
                    <a:pt x="12527" y="5069"/>
                  </a:cubicBezTo>
                  <a:cubicBezTo>
                    <a:pt x="12217" y="5379"/>
                    <a:pt x="11813" y="5522"/>
                    <a:pt x="11408" y="5522"/>
                  </a:cubicBezTo>
                  <a:cubicBezTo>
                    <a:pt x="11003" y="5522"/>
                    <a:pt x="10598" y="5379"/>
                    <a:pt x="10312" y="5069"/>
                  </a:cubicBezTo>
                  <a:cubicBezTo>
                    <a:pt x="10003" y="4759"/>
                    <a:pt x="9836" y="4378"/>
                    <a:pt x="9836" y="3950"/>
                  </a:cubicBezTo>
                  <a:cubicBezTo>
                    <a:pt x="9836" y="3545"/>
                    <a:pt x="10003" y="3140"/>
                    <a:pt x="10312" y="2854"/>
                  </a:cubicBezTo>
                  <a:cubicBezTo>
                    <a:pt x="10598" y="2545"/>
                    <a:pt x="11003" y="2378"/>
                    <a:pt x="11408" y="2378"/>
                  </a:cubicBezTo>
                  <a:close/>
                  <a:moveTo>
                    <a:pt x="4524" y="466"/>
                  </a:moveTo>
                  <a:cubicBezTo>
                    <a:pt x="4616" y="466"/>
                    <a:pt x="4709" y="503"/>
                    <a:pt x="4787" y="568"/>
                  </a:cubicBezTo>
                  <a:lnTo>
                    <a:pt x="6573" y="2378"/>
                  </a:lnTo>
                  <a:cubicBezTo>
                    <a:pt x="6716" y="2497"/>
                    <a:pt x="6716" y="2711"/>
                    <a:pt x="6621" y="2854"/>
                  </a:cubicBezTo>
                  <a:lnTo>
                    <a:pt x="5930" y="3783"/>
                  </a:lnTo>
                  <a:lnTo>
                    <a:pt x="4621" y="2521"/>
                  </a:lnTo>
                  <a:cubicBezTo>
                    <a:pt x="4236" y="2136"/>
                    <a:pt x="3701" y="1924"/>
                    <a:pt x="3159" y="1924"/>
                  </a:cubicBezTo>
                  <a:cubicBezTo>
                    <a:pt x="3130" y="1924"/>
                    <a:pt x="3101" y="1924"/>
                    <a:pt x="3073" y="1926"/>
                  </a:cubicBezTo>
                  <a:cubicBezTo>
                    <a:pt x="2954" y="1949"/>
                    <a:pt x="2858" y="2045"/>
                    <a:pt x="2858" y="2188"/>
                  </a:cubicBezTo>
                  <a:cubicBezTo>
                    <a:pt x="2882" y="2307"/>
                    <a:pt x="2977" y="2402"/>
                    <a:pt x="3097" y="2402"/>
                  </a:cubicBezTo>
                  <a:cubicBezTo>
                    <a:pt x="3125" y="2400"/>
                    <a:pt x="3153" y="2400"/>
                    <a:pt x="3182" y="2400"/>
                  </a:cubicBezTo>
                  <a:cubicBezTo>
                    <a:pt x="3603" y="2400"/>
                    <a:pt x="3999" y="2564"/>
                    <a:pt x="4311" y="2854"/>
                  </a:cubicBezTo>
                  <a:cubicBezTo>
                    <a:pt x="4906" y="3474"/>
                    <a:pt x="4906" y="4450"/>
                    <a:pt x="4311" y="5069"/>
                  </a:cubicBezTo>
                  <a:cubicBezTo>
                    <a:pt x="4001" y="5379"/>
                    <a:pt x="3597" y="5533"/>
                    <a:pt x="3192" y="5533"/>
                  </a:cubicBezTo>
                  <a:cubicBezTo>
                    <a:pt x="2787" y="5533"/>
                    <a:pt x="2382" y="5379"/>
                    <a:pt x="2072" y="5069"/>
                  </a:cubicBezTo>
                  <a:cubicBezTo>
                    <a:pt x="1477" y="4450"/>
                    <a:pt x="1477" y="3474"/>
                    <a:pt x="2072" y="2854"/>
                  </a:cubicBezTo>
                  <a:cubicBezTo>
                    <a:pt x="2192" y="2735"/>
                    <a:pt x="2334" y="2640"/>
                    <a:pt x="2477" y="2569"/>
                  </a:cubicBezTo>
                  <a:cubicBezTo>
                    <a:pt x="2596" y="2497"/>
                    <a:pt x="2644" y="2354"/>
                    <a:pt x="2573" y="2259"/>
                  </a:cubicBezTo>
                  <a:cubicBezTo>
                    <a:pt x="2537" y="2171"/>
                    <a:pt x="2450" y="2122"/>
                    <a:pt x="2358" y="2122"/>
                  </a:cubicBezTo>
                  <a:cubicBezTo>
                    <a:pt x="2326" y="2122"/>
                    <a:pt x="2294" y="2128"/>
                    <a:pt x="2263" y="2140"/>
                  </a:cubicBezTo>
                  <a:cubicBezTo>
                    <a:pt x="2096" y="2235"/>
                    <a:pt x="1906" y="2378"/>
                    <a:pt x="1763" y="2521"/>
                  </a:cubicBezTo>
                  <a:cubicBezTo>
                    <a:pt x="1120" y="3164"/>
                    <a:pt x="1001" y="4116"/>
                    <a:pt x="1382" y="4855"/>
                  </a:cubicBezTo>
                  <a:cubicBezTo>
                    <a:pt x="1239" y="4902"/>
                    <a:pt x="1120" y="4974"/>
                    <a:pt x="1025" y="5069"/>
                  </a:cubicBezTo>
                  <a:cubicBezTo>
                    <a:pt x="1025" y="5069"/>
                    <a:pt x="1001" y="5093"/>
                    <a:pt x="1001" y="5093"/>
                  </a:cubicBezTo>
                  <a:cubicBezTo>
                    <a:pt x="525" y="4188"/>
                    <a:pt x="667" y="3045"/>
                    <a:pt x="1406" y="2259"/>
                  </a:cubicBezTo>
                  <a:cubicBezTo>
                    <a:pt x="1763" y="1878"/>
                    <a:pt x="2215" y="1616"/>
                    <a:pt x="2739" y="1521"/>
                  </a:cubicBezTo>
                  <a:lnTo>
                    <a:pt x="2763" y="1521"/>
                  </a:lnTo>
                  <a:cubicBezTo>
                    <a:pt x="2906" y="1497"/>
                    <a:pt x="3073" y="1449"/>
                    <a:pt x="3192" y="1354"/>
                  </a:cubicBezTo>
                  <a:lnTo>
                    <a:pt x="4311" y="544"/>
                  </a:lnTo>
                  <a:cubicBezTo>
                    <a:pt x="4375" y="491"/>
                    <a:pt x="4449" y="466"/>
                    <a:pt x="4524" y="466"/>
                  </a:cubicBezTo>
                  <a:close/>
                  <a:moveTo>
                    <a:pt x="1549" y="5307"/>
                  </a:moveTo>
                  <a:cubicBezTo>
                    <a:pt x="1620" y="5307"/>
                    <a:pt x="1691" y="5331"/>
                    <a:pt x="1763" y="5402"/>
                  </a:cubicBezTo>
                  <a:cubicBezTo>
                    <a:pt x="1811" y="5450"/>
                    <a:pt x="1834" y="5522"/>
                    <a:pt x="1834" y="5593"/>
                  </a:cubicBezTo>
                  <a:cubicBezTo>
                    <a:pt x="1834" y="5664"/>
                    <a:pt x="1811" y="5760"/>
                    <a:pt x="1763" y="5807"/>
                  </a:cubicBezTo>
                  <a:cubicBezTo>
                    <a:pt x="1715" y="5855"/>
                    <a:pt x="1644" y="5879"/>
                    <a:pt x="1572" y="5879"/>
                  </a:cubicBezTo>
                  <a:cubicBezTo>
                    <a:pt x="1477" y="5879"/>
                    <a:pt x="1406" y="5855"/>
                    <a:pt x="1334" y="5807"/>
                  </a:cubicBezTo>
                  <a:cubicBezTo>
                    <a:pt x="1287" y="5736"/>
                    <a:pt x="1263" y="5664"/>
                    <a:pt x="1263" y="5593"/>
                  </a:cubicBezTo>
                  <a:cubicBezTo>
                    <a:pt x="1263" y="5522"/>
                    <a:pt x="1287" y="5450"/>
                    <a:pt x="1358" y="5402"/>
                  </a:cubicBezTo>
                  <a:cubicBezTo>
                    <a:pt x="1406" y="5331"/>
                    <a:pt x="1477" y="5307"/>
                    <a:pt x="1549" y="5307"/>
                  </a:cubicBezTo>
                  <a:close/>
                  <a:moveTo>
                    <a:pt x="13051" y="5307"/>
                  </a:moveTo>
                  <a:cubicBezTo>
                    <a:pt x="13122" y="5307"/>
                    <a:pt x="13194" y="5331"/>
                    <a:pt x="13265" y="5402"/>
                  </a:cubicBezTo>
                  <a:cubicBezTo>
                    <a:pt x="13313" y="5450"/>
                    <a:pt x="13337" y="5522"/>
                    <a:pt x="13337" y="5593"/>
                  </a:cubicBezTo>
                  <a:cubicBezTo>
                    <a:pt x="13337" y="5664"/>
                    <a:pt x="13313" y="5736"/>
                    <a:pt x="13265" y="5807"/>
                  </a:cubicBezTo>
                  <a:cubicBezTo>
                    <a:pt x="13207" y="5846"/>
                    <a:pt x="13149" y="5885"/>
                    <a:pt x="13077" y="5885"/>
                  </a:cubicBezTo>
                  <a:cubicBezTo>
                    <a:pt x="13061" y="5885"/>
                    <a:pt x="13045" y="5883"/>
                    <a:pt x="13027" y="5879"/>
                  </a:cubicBezTo>
                  <a:cubicBezTo>
                    <a:pt x="12956" y="5879"/>
                    <a:pt x="12908" y="5855"/>
                    <a:pt x="12837" y="5807"/>
                  </a:cubicBezTo>
                  <a:cubicBezTo>
                    <a:pt x="12789" y="5760"/>
                    <a:pt x="12765" y="5664"/>
                    <a:pt x="12765" y="5593"/>
                  </a:cubicBezTo>
                  <a:cubicBezTo>
                    <a:pt x="12765" y="5522"/>
                    <a:pt x="12789" y="5450"/>
                    <a:pt x="12837" y="5402"/>
                  </a:cubicBezTo>
                  <a:cubicBezTo>
                    <a:pt x="12908" y="5331"/>
                    <a:pt x="12980" y="5307"/>
                    <a:pt x="13051" y="5307"/>
                  </a:cubicBezTo>
                  <a:close/>
                  <a:moveTo>
                    <a:pt x="5216" y="3712"/>
                  </a:moveTo>
                  <a:lnTo>
                    <a:pt x="5668" y="4140"/>
                  </a:lnTo>
                  <a:cubicBezTo>
                    <a:pt x="5597" y="4640"/>
                    <a:pt x="5335" y="5307"/>
                    <a:pt x="4930" y="5712"/>
                  </a:cubicBezTo>
                  <a:cubicBezTo>
                    <a:pt x="4460" y="6182"/>
                    <a:pt x="3835" y="6426"/>
                    <a:pt x="3208" y="6426"/>
                  </a:cubicBezTo>
                  <a:cubicBezTo>
                    <a:pt x="2819" y="6426"/>
                    <a:pt x="2428" y="6332"/>
                    <a:pt x="2072" y="6141"/>
                  </a:cubicBezTo>
                  <a:lnTo>
                    <a:pt x="2096" y="6141"/>
                  </a:lnTo>
                  <a:cubicBezTo>
                    <a:pt x="2192" y="6022"/>
                    <a:pt x="2263" y="5903"/>
                    <a:pt x="2287" y="5783"/>
                  </a:cubicBezTo>
                  <a:cubicBezTo>
                    <a:pt x="2573" y="5926"/>
                    <a:pt x="2882" y="5998"/>
                    <a:pt x="3192" y="5998"/>
                  </a:cubicBezTo>
                  <a:cubicBezTo>
                    <a:pt x="3716" y="5998"/>
                    <a:pt x="4240" y="5783"/>
                    <a:pt x="4621" y="5402"/>
                  </a:cubicBezTo>
                  <a:cubicBezTo>
                    <a:pt x="5073" y="4926"/>
                    <a:pt x="5287" y="4307"/>
                    <a:pt x="5216" y="3712"/>
                  </a:cubicBezTo>
                  <a:close/>
                  <a:moveTo>
                    <a:pt x="9407" y="3712"/>
                  </a:moveTo>
                  <a:lnTo>
                    <a:pt x="9407" y="3712"/>
                  </a:lnTo>
                  <a:cubicBezTo>
                    <a:pt x="9384" y="3783"/>
                    <a:pt x="9384" y="3878"/>
                    <a:pt x="9384" y="3974"/>
                  </a:cubicBezTo>
                  <a:cubicBezTo>
                    <a:pt x="9384" y="4498"/>
                    <a:pt x="9598" y="5021"/>
                    <a:pt x="9979" y="5402"/>
                  </a:cubicBezTo>
                  <a:cubicBezTo>
                    <a:pt x="10384" y="5783"/>
                    <a:pt x="10884" y="5998"/>
                    <a:pt x="11408" y="5998"/>
                  </a:cubicBezTo>
                  <a:cubicBezTo>
                    <a:pt x="11717" y="5998"/>
                    <a:pt x="12027" y="5926"/>
                    <a:pt x="12313" y="5783"/>
                  </a:cubicBezTo>
                  <a:cubicBezTo>
                    <a:pt x="12360" y="5903"/>
                    <a:pt x="12432" y="6022"/>
                    <a:pt x="12527" y="6141"/>
                  </a:cubicBezTo>
                  <a:lnTo>
                    <a:pt x="12551" y="6141"/>
                  </a:lnTo>
                  <a:cubicBezTo>
                    <a:pt x="12186" y="6332"/>
                    <a:pt x="11790" y="6426"/>
                    <a:pt x="11397" y="6426"/>
                  </a:cubicBezTo>
                  <a:cubicBezTo>
                    <a:pt x="10764" y="6426"/>
                    <a:pt x="10140" y="6182"/>
                    <a:pt x="9669" y="5712"/>
                  </a:cubicBezTo>
                  <a:cubicBezTo>
                    <a:pt x="9264" y="5307"/>
                    <a:pt x="9003" y="4640"/>
                    <a:pt x="8931" y="4140"/>
                  </a:cubicBezTo>
                  <a:lnTo>
                    <a:pt x="9407" y="3712"/>
                  </a:lnTo>
                  <a:close/>
                  <a:moveTo>
                    <a:pt x="4527" y="1"/>
                  </a:moveTo>
                  <a:cubicBezTo>
                    <a:pt x="4353" y="1"/>
                    <a:pt x="4177" y="55"/>
                    <a:pt x="4025" y="163"/>
                  </a:cubicBezTo>
                  <a:lnTo>
                    <a:pt x="2930" y="973"/>
                  </a:lnTo>
                  <a:cubicBezTo>
                    <a:pt x="2858" y="1021"/>
                    <a:pt x="2763" y="1044"/>
                    <a:pt x="2692" y="1068"/>
                  </a:cubicBezTo>
                  <a:lnTo>
                    <a:pt x="2668" y="1068"/>
                  </a:lnTo>
                  <a:cubicBezTo>
                    <a:pt x="2049" y="1187"/>
                    <a:pt x="1501" y="1473"/>
                    <a:pt x="1048" y="1949"/>
                  </a:cubicBezTo>
                  <a:cubicBezTo>
                    <a:pt x="96" y="2973"/>
                    <a:pt x="1" y="4521"/>
                    <a:pt x="810" y="5641"/>
                  </a:cubicBezTo>
                  <a:cubicBezTo>
                    <a:pt x="810" y="5831"/>
                    <a:pt x="882" y="5998"/>
                    <a:pt x="1025" y="6117"/>
                  </a:cubicBezTo>
                  <a:cubicBezTo>
                    <a:pt x="1144" y="6260"/>
                    <a:pt x="1310" y="6331"/>
                    <a:pt x="1501" y="6331"/>
                  </a:cubicBezTo>
                  <a:cubicBezTo>
                    <a:pt x="2001" y="6688"/>
                    <a:pt x="2573" y="6879"/>
                    <a:pt x="3192" y="6879"/>
                  </a:cubicBezTo>
                  <a:lnTo>
                    <a:pt x="3382" y="6879"/>
                  </a:lnTo>
                  <a:cubicBezTo>
                    <a:pt x="4097" y="6831"/>
                    <a:pt x="4764" y="6522"/>
                    <a:pt x="5264" y="6022"/>
                  </a:cubicBezTo>
                  <a:cubicBezTo>
                    <a:pt x="5740" y="5545"/>
                    <a:pt x="6026" y="4807"/>
                    <a:pt x="6121" y="4236"/>
                  </a:cubicBezTo>
                  <a:cubicBezTo>
                    <a:pt x="6169" y="4188"/>
                    <a:pt x="6216" y="4140"/>
                    <a:pt x="6264" y="4093"/>
                  </a:cubicBezTo>
                  <a:lnTo>
                    <a:pt x="6978" y="3116"/>
                  </a:lnTo>
                  <a:cubicBezTo>
                    <a:pt x="7216" y="2783"/>
                    <a:pt x="7193" y="2330"/>
                    <a:pt x="6907" y="2045"/>
                  </a:cubicBezTo>
                  <a:lnTo>
                    <a:pt x="6097" y="1235"/>
                  </a:lnTo>
                  <a:cubicBezTo>
                    <a:pt x="6121" y="1235"/>
                    <a:pt x="6145" y="1211"/>
                    <a:pt x="6145" y="1187"/>
                  </a:cubicBezTo>
                  <a:cubicBezTo>
                    <a:pt x="6466" y="878"/>
                    <a:pt x="6883" y="723"/>
                    <a:pt x="7300" y="723"/>
                  </a:cubicBezTo>
                  <a:cubicBezTo>
                    <a:pt x="7717" y="723"/>
                    <a:pt x="8133" y="878"/>
                    <a:pt x="8455" y="1187"/>
                  </a:cubicBezTo>
                  <a:cubicBezTo>
                    <a:pt x="8479" y="1211"/>
                    <a:pt x="8479" y="1211"/>
                    <a:pt x="8502" y="1235"/>
                  </a:cubicBezTo>
                  <a:lnTo>
                    <a:pt x="7693" y="2045"/>
                  </a:lnTo>
                  <a:cubicBezTo>
                    <a:pt x="7407" y="2330"/>
                    <a:pt x="7383" y="2783"/>
                    <a:pt x="7621" y="3116"/>
                  </a:cubicBezTo>
                  <a:lnTo>
                    <a:pt x="8336" y="4093"/>
                  </a:lnTo>
                  <a:cubicBezTo>
                    <a:pt x="8383" y="4140"/>
                    <a:pt x="8431" y="4188"/>
                    <a:pt x="8479" y="4236"/>
                  </a:cubicBezTo>
                  <a:cubicBezTo>
                    <a:pt x="8574" y="4807"/>
                    <a:pt x="8860" y="5545"/>
                    <a:pt x="9336" y="6022"/>
                  </a:cubicBezTo>
                  <a:cubicBezTo>
                    <a:pt x="9836" y="6522"/>
                    <a:pt x="10503" y="6831"/>
                    <a:pt x="11217" y="6879"/>
                  </a:cubicBezTo>
                  <a:lnTo>
                    <a:pt x="11408" y="6879"/>
                  </a:lnTo>
                  <a:cubicBezTo>
                    <a:pt x="12027" y="6879"/>
                    <a:pt x="12622" y="6688"/>
                    <a:pt x="13099" y="6331"/>
                  </a:cubicBezTo>
                  <a:cubicBezTo>
                    <a:pt x="13289" y="6331"/>
                    <a:pt x="13456" y="6260"/>
                    <a:pt x="13575" y="6117"/>
                  </a:cubicBezTo>
                  <a:cubicBezTo>
                    <a:pt x="13718" y="5998"/>
                    <a:pt x="13789" y="5831"/>
                    <a:pt x="13789" y="5664"/>
                  </a:cubicBezTo>
                  <a:cubicBezTo>
                    <a:pt x="14313" y="4950"/>
                    <a:pt x="14480" y="4069"/>
                    <a:pt x="14242" y="3212"/>
                  </a:cubicBezTo>
                  <a:cubicBezTo>
                    <a:pt x="14221" y="3108"/>
                    <a:pt x="14128" y="3040"/>
                    <a:pt x="14010" y="3040"/>
                  </a:cubicBezTo>
                  <a:cubicBezTo>
                    <a:pt x="13992" y="3040"/>
                    <a:pt x="13974" y="3042"/>
                    <a:pt x="13956" y="3045"/>
                  </a:cubicBezTo>
                  <a:cubicBezTo>
                    <a:pt x="13837" y="3092"/>
                    <a:pt x="13765" y="3212"/>
                    <a:pt x="13813" y="3331"/>
                  </a:cubicBezTo>
                  <a:cubicBezTo>
                    <a:pt x="13956" y="3926"/>
                    <a:pt x="13884" y="4545"/>
                    <a:pt x="13599" y="5093"/>
                  </a:cubicBezTo>
                  <a:cubicBezTo>
                    <a:pt x="13599" y="5093"/>
                    <a:pt x="13599" y="5069"/>
                    <a:pt x="13575" y="5069"/>
                  </a:cubicBezTo>
                  <a:cubicBezTo>
                    <a:pt x="13480" y="4974"/>
                    <a:pt x="13361" y="4902"/>
                    <a:pt x="13218" y="4855"/>
                  </a:cubicBezTo>
                  <a:cubicBezTo>
                    <a:pt x="13361" y="4593"/>
                    <a:pt x="13432" y="4283"/>
                    <a:pt x="13432" y="3950"/>
                  </a:cubicBezTo>
                  <a:cubicBezTo>
                    <a:pt x="13432" y="3426"/>
                    <a:pt x="13218" y="2902"/>
                    <a:pt x="12837" y="2521"/>
                  </a:cubicBezTo>
                  <a:cubicBezTo>
                    <a:pt x="12444" y="2128"/>
                    <a:pt x="11926" y="1932"/>
                    <a:pt x="11408" y="1932"/>
                  </a:cubicBezTo>
                  <a:cubicBezTo>
                    <a:pt x="10890" y="1932"/>
                    <a:pt x="10372" y="2128"/>
                    <a:pt x="9979" y="2521"/>
                  </a:cubicBezTo>
                  <a:lnTo>
                    <a:pt x="8669" y="3759"/>
                  </a:lnTo>
                  <a:lnTo>
                    <a:pt x="7978" y="2854"/>
                  </a:lnTo>
                  <a:cubicBezTo>
                    <a:pt x="7883" y="2688"/>
                    <a:pt x="7907" y="2497"/>
                    <a:pt x="8026" y="2354"/>
                  </a:cubicBezTo>
                  <a:lnTo>
                    <a:pt x="9812" y="568"/>
                  </a:lnTo>
                  <a:cubicBezTo>
                    <a:pt x="9891" y="503"/>
                    <a:pt x="9984" y="466"/>
                    <a:pt x="10075" y="466"/>
                  </a:cubicBezTo>
                  <a:cubicBezTo>
                    <a:pt x="10150" y="466"/>
                    <a:pt x="10224" y="491"/>
                    <a:pt x="10288" y="544"/>
                  </a:cubicBezTo>
                  <a:lnTo>
                    <a:pt x="11408" y="1354"/>
                  </a:lnTo>
                  <a:cubicBezTo>
                    <a:pt x="11527" y="1425"/>
                    <a:pt x="11694" y="1497"/>
                    <a:pt x="11836" y="1521"/>
                  </a:cubicBezTo>
                  <a:lnTo>
                    <a:pt x="11860" y="1521"/>
                  </a:lnTo>
                  <a:cubicBezTo>
                    <a:pt x="12384" y="1616"/>
                    <a:pt x="12837" y="1878"/>
                    <a:pt x="13218" y="2259"/>
                  </a:cubicBezTo>
                  <a:cubicBezTo>
                    <a:pt x="13313" y="2378"/>
                    <a:pt x="13408" y="2521"/>
                    <a:pt x="13503" y="2640"/>
                  </a:cubicBezTo>
                  <a:cubicBezTo>
                    <a:pt x="13548" y="2714"/>
                    <a:pt x="13621" y="2752"/>
                    <a:pt x="13692" y="2752"/>
                  </a:cubicBezTo>
                  <a:cubicBezTo>
                    <a:pt x="13735" y="2752"/>
                    <a:pt x="13777" y="2738"/>
                    <a:pt x="13813" y="2711"/>
                  </a:cubicBezTo>
                  <a:cubicBezTo>
                    <a:pt x="13932" y="2640"/>
                    <a:pt x="13956" y="2497"/>
                    <a:pt x="13884" y="2402"/>
                  </a:cubicBezTo>
                  <a:cubicBezTo>
                    <a:pt x="13789" y="2235"/>
                    <a:pt x="13670" y="2092"/>
                    <a:pt x="13551" y="1949"/>
                  </a:cubicBezTo>
                  <a:cubicBezTo>
                    <a:pt x="13099" y="1473"/>
                    <a:pt x="12551" y="1187"/>
                    <a:pt x="11932" y="1068"/>
                  </a:cubicBezTo>
                  <a:lnTo>
                    <a:pt x="11908" y="1068"/>
                  </a:lnTo>
                  <a:cubicBezTo>
                    <a:pt x="11836" y="1044"/>
                    <a:pt x="11741" y="1021"/>
                    <a:pt x="11694" y="973"/>
                  </a:cubicBezTo>
                  <a:lnTo>
                    <a:pt x="10574" y="163"/>
                  </a:lnTo>
                  <a:cubicBezTo>
                    <a:pt x="10423" y="55"/>
                    <a:pt x="10247" y="1"/>
                    <a:pt x="10073" y="1"/>
                  </a:cubicBezTo>
                  <a:cubicBezTo>
                    <a:pt x="9864" y="1"/>
                    <a:pt x="9658" y="79"/>
                    <a:pt x="9503" y="235"/>
                  </a:cubicBezTo>
                  <a:lnTo>
                    <a:pt x="8812" y="925"/>
                  </a:lnTo>
                  <a:cubicBezTo>
                    <a:pt x="8812" y="902"/>
                    <a:pt x="8788" y="878"/>
                    <a:pt x="8788" y="878"/>
                  </a:cubicBezTo>
                  <a:cubicBezTo>
                    <a:pt x="8371" y="461"/>
                    <a:pt x="7836" y="253"/>
                    <a:pt x="7300" y="253"/>
                  </a:cubicBezTo>
                  <a:cubicBezTo>
                    <a:pt x="6764" y="253"/>
                    <a:pt x="6228" y="461"/>
                    <a:pt x="5811" y="878"/>
                  </a:cubicBezTo>
                  <a:cubicBezTo>
                    <a:pt x="5811" y="878"/>
                    <a:pt x="5788" y="902"/>
                    <a:pt x="5788" y="925"/>
                  </a:cubicBezTo>
                  <a:lnTo>
                    <a:pt x="5097" y="235"/>
                  </a:lnTo>
                  <a:cubicBezTo>
                    <a:pt x="4941" y="79"/>
                    <a:pt x="4736" y="1"/>
                    <a:pt x="45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9"/>
            <p:cNvSpPr/>
            <p:nvPr/>
          </p:nvSpPr>
          <p:spPr>
            <a:xfrm>
              <a:off x="7265351" y="2669916"/>
              <a:ext cx="18169" cy="17257"/>
            </a:xfrm>
            <a:custGeom>
              <a:rect b="b" l="l" r="r" t="t"/>
              <a:pathLst>
                <a:path extrusionOk="0" h="454" w="478">
                  <a:moveTo>
                    <a:pt x="239" y="1"/>
                  </a:moveTo>
                  <a:cubicBezTo>
                    <a:pt x="120" y="1"/>
                    <a:pt x="1" y="120"/>
                    <a:pt x="1" y="239"/>
                  </a:cubicBezTo>
                  <a:cubicBezTo>
                    <a:pt x="1" y="358"/>
                    <a:pt x="120" y="453"/>
                    <a:pt x="239" y="453"/>
                  </a:cubicBezTo>
                  <a:cubicBezTo>
                    <a:pt x="358" y="453"/>
                    <a:pt x="477" y="358"/>
                    <a:pt x="477" y="239"/>
                  </a:cubicBezTo>
                  <a:cubicBezTo>
                    <a:pt x="477" y="120"/>
                    <a:pt x="358"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9"/>
            <p:cNvSpPr/>
            <p:nvPr/>
          </p:nvSpPr>
          <p:spPr>
            <a:xfrm>
              <a:off x="7162188" y="2669916"/>
              <a:ext cx="17219" cy="17257"/>
            </a:xfrm>
            <a:custGeom>
              <a:rect b="b" l="l" r="r" t="t"/>
              <a:pathLst>
                <a:path extrusionOk="0" h="454" w="453">
                  <a:moveTo>
                    <a:pt x="214" y="1"/>
                  </a:moveTo>
                  <a:cubicBezTo>
                    <a:pt x="95" y="1"/>
                    <a:pt x="0" y="120"/>
                    <a:pt x="0" y="239"/>
                  </a:cubicBezTo>
                  <a:cubicBezTo>
                    <a:pt x="0" y="358"/>
                    <a:pt x="95" y="453"/>
                    <a:pt x="214" y="453"/>
                  </a:cubicBezTo>
                  <a:cubicBezTo>
                    <a:pt x="334" y="453"/>
                    <a:pt x="453" y="358"/>
                    <a:pt x="453" y="239"/>
                  </a:cubicBezTo>
                  <a:cubicBezTo>
                    <a:pt x="453" y="120"/>
                    <a:pt x="357" y="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 name="Google Shape;667;p39"/>
          <p:cNvGrpSpPr/>
          <p:nvPr/>
        </p:nvGrpSpPr>
        <p:grpSpPr>
          <a:xfrm>
            <a:off x="1826276" y="4005219"/>
            <a:ext cx="392945" cy="376366"/>
            <a:chOff x="899875" y="3919117"/>
            <a:chExt cx="558557" cy="534991"/>
          </a:xfrm>
        </p:grpSpPr>
        <p:sp>
          <p:nvSpPr>
            <p:cNvPr id="668" name="Google Shape;668;p39"/>
            <p:cNvSpPr/>
            <p:nvPr/>
          </p:nvSpPr>
          <p:spPr>
            <a:xfrm>
              <a:off x="899875" y="3919117"/>
              <a:ext cx="558557" cy="534991"/>
            </a:xfrm>
            <a:custGeom>
              <a:rect b="b" l="l" r="r" t="t"/>
              <a:pathLst>
                <a:path extrusionOk="0" h="14075" w="14695">
                  <a:moveTo>
                    <a:pt x="9336" y="524"/>
                  </a:moveTo>
                  <a:cubicBezTo>
                    <a:pt x="10455" y="524"/>
                    <a:pt x="11574" y="929"/>
                    <a:pt x="12432" y="1787"/>
                  </a:cubicBezTo>
                  <a:cubicBezTo>
                    <a:pt x="14122" y="3477"/>
                    <a:pt x="14122" y="6240"/>
                    <a:pt x="12432" y="7954"/>
                  </a:cubicBezTo>
                  <a:cubicBezTo>
                    <a:pt x="11579" y="8794"/>
                    <a:pt x="10460" y="9228"/>
                    <a:pt x="9336" y="9228"/>
                  </a:cubicBezTo>
                  <a:cubicBezTo>
                    <a:pt x="8390" y="9228"/>
                    <a:pt x="7440" y="8920"/>
                    <a:pt x="6645" y="8288"/>
                  </a:cubicBezTo>
                  <a:cubicBezTo>
                    <a:pt x="6526" y="8193"/>
                    <a:pt x="6383" y="8074"/>
                    <a:pt x="6264" y="7954"/>
                  </a:cubicBezTo>
                  <a:cubicBezTo>
                    <a:pt x="6145" y="7835"/>
                    <a:pt x="6026" y="7693"/>
                    <a:pt x="5906" y="7550"/>
                  </a:cubicBezTo>
                  <a:cubicBezTo>
                    <a:pt x="4549" y="5835"/>
                    <a:pt x="4692" y="3358"/>
                    <a:pt x="6264" y="1787"/>
                  </a:cubicBezTo>
                  <a:cubicBezTo>
                    <a:pt x="7121" y="929"/>
                    <a:pt x="8216" y="524"/>
                    <a:pt x="9336" y="524"/>
                  </a:cubicBezTo>
                  <a:close/>
                  <a:moveTo>
                    <a:pt x="5692" y="8097"/>
                  </a:moveTo>
                  <a:cubicBezTo>
                    <a:pt x="5764" y="8169"/>
                    <a:pt x="5835" y="8240"/>
                    <a:pt x="5906" y="8312"/>
                  </a:cubicBezTo>
                  <a:cubicBezTo>
                    <a:pt x="5978" y="8383"/>
                    <a:pt x="6049" y="8455"/>
                    <a:pt x="6121" y="8526"/>
                  </a:cubicBezTo>
                  <a:lnTo>
                    <a:pt x="5049" y="9574"/>
                  </a:lnTo>
                  <a:lnTo>
                    <a:pt x="4644" y="9145"/>
                  </a:lnTo>
                  <a:lnTo>
                    <a:pt x="5692" y="8097"/>
                  </a:lnTo>
                  <a:close/>
                  <a:moveTo>
                    <a:pt x="643" y="12622"/>
                  </a:moveTo>
                  <a:lnTo>
                    <a:pt x="1596" y="13551"/>
                  </a:lnTo>
                  <a:cubicBezTo>
                    <a:pt x="1555" y="13559"/>
                    <a:pt x="1514" y="13563"/>
                    <a:pt x="1472" y="13563"/>
                  </a:cubicBezTo>
                  <a:cubicBezTo>
                    <a:pt x="1270" y="13563"/>
                    <a:pt x="1063" y="13471"/>
                    <a:pt x="905" y="13313"/>
                  </a:cubicBezTo>
                  <a:cubicBezTo>
                    <a:pt x="715" y="13122"/>
                    <a:pt x="620" y="12860"/>
                    <a:pt x="643" y="12622"/>
                  </a:cubicBezTo>
                  <a:close/>
                  <a:moveTo>
                    <a:pt x="9339" y="0"/>
                  </a:moveTo>
                  <a:cubicBezTo>
                    <a:pt x="8091" y="0"/>
                    <a:pt x="6847" y="477"/>
                    <a:pt x="5906" y="1429"/>
                  </a:cubicBezTo>
                  <a:cubicBezTo>
                    <a:pt x="4216" y="3120"/>
                    <a:pt x="4001" y="5764"/>
                    <a:pt x="5359" y="7693"/>
                  </a:cubicBezTo>
                  <a:lnTo>
                    <a:pt x="4263" y="8788"/>
                  </a:lnTo>
                  <a:lnTo>
                    <a:pt x="4049" y="8574"/>
                  </a:lnTo>
                  <a:cubicBezTo>
                    <a:pt x="4001" y="8526"/>
                    <a:pt x="3936" y="8502"/>
                    <a:pt x="3870" y="8502"/>
                  </a:cubicBezTo>
                  <a:cubicBezTo>
                    <a:pt x="3805" y="8502"/>
                    <a:pt x="3739" y="8526"/>
                    <a:pt x="3692" y="8574"/>
                  </a:cubicBezTo>
                  <a:lnTo>
                    <a:pt x="524" y="11741"/>
                  </a:lnTo>
                  <a:cubicBezTo>
                    <a:pt x="453" y="11812"/>
                    <a:pt x="382" y="11908"/>
                    <a:pt x="334" y="12003"/>
                  </a:cubicBezTo>
                  <a:cubicBezTo>
                    <a:pt x="1" y="12551"/>
                    <a:pt x="96" y="13241"/>
                    <a:pt x="524" y="13670"/>
                  </a:cubicBezTo>
                  <a:cubicBezTo>
                    <a:pt x="786" y="13956"/>
                    <a:pt x="1144" y="14075"/>
                    <a:pt x="1501" y="14075"/>
                  </a:cubicBezTo>
                  <a:cubicBezTo>
                    <a:pt x="1739" y="14075"/>
                    <a:pt x="1977" y="14027"/>
                    <a:pt x="2191" y="13884"/>
                  </a:cubicBezTo>
                  <a:cubicBezTo>
                    <a:pt x="2287" y="13837"/>
                    <a:pt x="2382" y="13765"/>
                    <a:pt x="2477" y="13670"/>
                  </a:cubicBezTo>
                  <a:lnTo>
                    <a:pt x="4073" y="12074"/>
                  </a:lnTo>
                  <a:cubicBezTo>
                    <a:pt x="4192" y="11955"/>
                    <a:pt x="4192" y="11812"/>
                    <a:pt x="4073" y="11693"/>
                  </a:cubicBezTo>
                  <a:cubicBezTo>
                    <a:pt x="4025" y="11646"/>
                    <a:pt x="3960" y="11622"/>
                    <a:pt x="3894" y="11622"/>
                  </a:cubicBezTo>
                  <a:cubicBezTo>
                    <a:pt x="3829" y="11622"/>
                    <a:pt x="3763" y="11646"/>
                    <a:pt x="3716" y="11693"/>
                  </a:cubicBezTo>
                  <a:lnTo>
                    <a:pt x="2096" y="13313"/>
                  </a:lnTo>
                  <a:cubicBezTo>
                    <a:pt x="2096" y="13313"/>
                    <a:pt x="2096" y="13313"/>
                    <a:pt x="2096" y="13337"/>
                  </a:cubicBezTo>
                  <a:lnTo>
                    <a:pt x="882" y="12122"/>
                  </a:lnTo>
                  <a:cubicBezTo>
                    <a:pt x="882" y="12122"/>
                    <a:pt x="882" y="12122"/>
                    <a:pt x="905" y="12098"/>
                  </a:cubicBezTo>
                  <a:lnTo>
                    <a:pt x="3882" y="9121"/>
                  </a:lnTo>
                  <a:lnTo>
                    <a:pt x="5073" y="10336"/>
                  </a:lnTo>
                  <a:lnTo>
                    <a:pt x="4263" y="11146"/>
                  </a:lnTo>
                  <a:cubicBezTo>
                    <a:pt x="4168" y="11265"/>
                    <a:pt x="4168" y="11408"/>
                    <a:pt x="4263" y="11527"/>
                  </a:cubicBezTo>
                  <a:cubicBezTo>
                    <a:pt x="4311" y="11574"/>
                    <a:pt x="4376" y="11598"/>
                    <a:pt x="4442" y="11598"/>
                  </a:cubicBezTo>
                  <a:cubicBezTo>
                    <a:pt x="4507" y="11598"/>
                    <a:pt x="4573" y="11574"/>
                    <a:pt x="4621" y="11527"/>
                  </a:cubicBezTo>
                  <a:lnTo>
                    <a:pt x="5621" y="10526"/>
                  </a:lnTo>
                  <a:cubicBezTo>
                    <a:pt x="5668" y="10479"/>
                    <a:pt x="5716" y="10407"/>
                    <a:pt x="5716" y="10336"/>
                  </a:cubicBezTo>
                  <a:cubicBezTo>
                    <a:pt x="5716" y="10264"/>
                    <a:pt x="5668" y="10193"/>
                    <a:pt x="5621" y="10145"/>
                  </a:cubicBezTo>
                  <a:lnTo>
                    <a:pt x="5430" y="9931"/>
                  </a:lnTo>
                  <a:lnTo>
                    <a:pt x="6526" y="8836"/>
                  </a:lnTo>
                  <a:cubicBezTo>
                    <a:pt x="7359" y="9455"/>
                    <a:pt x="8359" y="9741"/>
                    <a:pt x="9336" y="9741"/>
                  </a:cubicBezTo>
                  <a:cubicBezTo>
                    <a:pt x="10598" y="9741"/>
                    <a:pt x="11836" y="9264"/>
                    <a:pt x="12789" y="8312"/>
                  </a:cubicBezTo>
                  <a:cubicBezTo>
                    <a:pt x="14694" y="6407"/>
                    <a:pt x="14694" y="3335"/>
                    <a:pt x="12789" y="1429"/>
                  </a:cubicBezTo>
                  <a:cubicBezTo>
                    <a:pt x="11836" y="477"/>
                    <a:pt x="10586" y="0"/>
                    <a:pt x="9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9"/>
            <p:cNvSpPr/>
            <p:nvPr/>
          </p:nvSpPr>
          <p:spPr>
            <a:xfrm>
              <a:off x="1123457" y="3972979"/>
              <a:ext cx="262535" cy="262079"/>
            </a:xfrm>
            <a:custGeom>
              <a:rect b="b" l="l" r="r" t="t"/>
              <a:pathLst>
                <a:path extrusionOk="0" h="6895" w="6907">
                  <a:moveTo>
                    <a:pt x="3460" y="1"/>
                  </a:moveTo>
                  <a:cubicBezTo>
                    <a:pt x="2568" y="1"/>
                    <a:pt x="1691" y="346"/>
                    <a:pt x="1025" y="1013"/>
                  </a:cubicBezTo>
                  <a:cubicBezTo>
                    <a:pt x="358" y="1656"/>
                    <a:pt x="1" y="2537"/>
                    <a:pt x="1" y="3442"/>
                  </a:cubicBezTo>
                  <a:cubicBezTo>
                    <a:pt x="1" y="4370"/>
                    <a:pt x="358" y="5228"/>
                    <a:pt x="1025" y="5894"/>
                  </a:cubicBezTo>
                  <a:cubicBezTo>
                    <a:pt x="1692" y="6561"/>
                    <a:pt x="2573" y="6895"/>
                    <a:pt x="3454" y="6895"/>
                  </a:cubicBezTo>
                  <a:cubicBezTo>
                    <a:pt x="4335" y="6895"/>
                    <a:pt x="5216" y="6561"/>
                    <a:pt x="5907" y="5894"/>
                  </a:cubicBezTo>
                  <a:cubicBezTo>
                    <a:pt x="6550" y="5228"/>
                    <a:pt x="6907" y="4370"/>
                    <a:pt x="6907" y="3442"/>
                  </a:cubicBezTo>
                  <a:cubicBezTo>
                    <a:pt x="6907" y="2537"/>
                    <a:pt x="6550" y="1656"/>
                    <a:pt x="5907" y="1013"/>
                  </a:cubicBezTo>
                  <a:cubicBezTo>
                    <a:pt x="5859" y="965"/>
                    <a:pt x="5794" y="941"/>
                    <a:pt x="5728" y="941"/>
                  </a:cubicBezTo>
                  <a:cubicBezTo>
                    <a:pt x="5663" y="941"/>
                    <a:pt x="5597" y="965"/>
                    <a:pt x="5549" y="1013"/>
                  </a:cubicBezTo>
                  <a:cubicBezTo>
                    <a:pt x="5430" y="1108"/>
                    <a:pt x="5430" y="1275"/>
                    <a:pt x="5549" y="1370"/>
                  </a:cubicBezTo>
                  <a:cubicBezTo>
                    <a:pt x="6097" y="1918"/>
                    <a:pt x="6407" y="2656"/>
                    <a:pt x="6407" y="3442"/>
                  </a:cubicBezTo>
                  <a:cubicBezTo>
                    <a:pt x="6407" y="4227"/>
                    <a:pt x="6097" y="4966"/>
                    <a:pt x="5549" y="5537"/>
                  </a:cubicBezTo>
                  <a:cubicBezTo>
                    <a:pt x="4978" y="6109"/>
                    <a:pt x="4222" y="6395"/>
                    <a:pt x="3466" y="6395"/>
                  </a:cubicBezTo>
                  <a:cubicBezTo>
                    <a:pt x="2710" y="6395"/>
                    <a:pt x="1953" y="6109"/>
                    <a:pt x="1382" y="5537"/>
                  </a:cubicBezTo>
                  <a:cubicBezTo>
                    <a:pt x="834" y="4966"/>
                    <a:pt x="525" y="4227"/>
                    <a:pt x="525" y="3442"/>
                  </a:cubicBezTo>
                  <a:cubicBezTo>
                    <a:pt x="525" y="2656"/>
                    <a:pt x="834" y="1918"/>
                    <a:pt x="1382" y="1370"/>
                  </a:cubicBezTo>
                  <a:cubicBezTo>
                    <a:pt x="1951" y="801"/>
                    <a:pt x="2706" y="504"/>
                    <a:pt x="3466" y="504"/>
                  </a:cubicBezTo>
                  <a:cubicBezTo>
                    <a:pt x="3979" y="504"/>
                    <a:pt x="4494" y="639"/>
                    <a:pt x="4954" y="917"/>
                  </a:cubicBezTo>
                  <a:cubicBezTo>
                    <a:pt x="5005" y="943"/>
                    <a:pt x="5057" y="956"/>
                    <a:pt x="5105" y="956"/>
                  </a:cubicBezTo>
                  <a:cubicBezTo>
                    <a:pt x="5190" y="956"/>
                    <a:pt x="5266" y="914"/>
                    <a:pt x="5311" y="822"/>
                  </a:cubicBezTo>
                  <a:cubicBezTo>
                    <a:pt x="5383" y="703"/>
                    <a:pt x="5359" y="560"/>
                    <a:pt x="5240" y="489"/>
                  </a:cubicBezTo>
                  <a:cubicBezTo>
                    <a:pt x="4681" y="161"/>
                    <a:pt x="4067" y="1"/>
                    <a:pt x="3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0" name="Google Shape;670;p39"/>
          <p:cNvSpPr/>
          <p:nvPr/>
        </p:nvSpPr>
        <p:spPr>
          <a:xfrm>
            <a:off x="1829426" y="2961151"/>
            <a:ext cx="365867" cy="386606"/>
          </a:xfrm>
          <a:custGeom>
            <a:rect b="b" l="l" r="r" t="t"/>
            <a:pathLst>
              <a:path extrusionOk="0" h="14093" w="13337">
                <a:moveTo>
                  <a:pt x="2739" y="9378"/>
                </a:moveTo>
                <a:lnTo>
                  <a:pt x="3834" y="10473"/>
                </a:lnTo>
                <a:lnTo>
                  <a:pt x="1977" y="12354"/>
                </a:lnTo>
                <a:lnTo>
                  <a:pt x="881" y="11259"/>
                </a:lnTo>
                <a:lnTo>
                  <a:pt x="1882" y="10259"/>
                </a:lnTo>
                <a:lnTo>
                  <a:pt x="2596" y="10997"/>
                </a:lnTo>
                <a:cubicBezTo>
                  <a:pt x="2644" y="11045"/>
                  <a:pt x="2715" y="11068"/>
                  <a:pt x="2787" y="11068"/>
                </a:cubicBezTo>
                <a:cubicBezTo>
                  <a:pt x="2834" y="11068"/>
                  <a:pt x="2906" y="11045"/>
                  <a:pt x="2953" y="10997"/>
                </a:cubicBezTo>
                <a:cubicBezTo>
                  <a:pt x="3049" y="10902"/>
                  <a:pt x="3049" y="10735"/>
                  <a:pt x="2953" y="10640"/>
                </a:cubicBezTo>
                <a:lnTo>
                  <a:pt x="2215" y="9925"/>
                </a:lnTo>
                <a:lnTo>
                  <a:pt x="2739" y="9378"/>
                </a:lnTo>
                <a:close/>
                <a:moveTo>
                  <a:pt x="8550" y="11807"/>
                </a:moveTo>
                <a:lnTo>
                  <a:pt x="9097" y="12354"/>
                </a:lnTo>
                <a:lnTo>
                  <a:pt x="8216" y="13235"/>
                </a:lnTo>
                <a:lnTo>
                  <a:pt x="7669" y="12688"/>
                </a:lnTo>
                <a:lnTo>
                  <a:pt x="8550" y="11807"/>
                </a:lnTo>
                <a:close/>
                <a:moveTo>
                  <a:pt x="11958" y="1"/>
                </a:moveTo>
                <a:cubicBezTo>
                  <a:pt x="11634" y="1"/>
                  <a:pt x="11312" y="126"/>
                  <a:pt x="11074" y="376"/>
                </a:cubicBezTo>
                <a:lnTo>
                  <a:pt x="10050" y="1376"/>
                </a:lnTo>
                <a:cubicBezTo>
                  <a:pt x="9955" y="1471"/>
                  <a:pt x="9955" y="1638"/>
                  <a:pt x="10050" y="1733"/>
                </a:cubicBezTo>
                <a:cubicBezTo>
                  <a:pt x="10098" y="1781"/>
                  <a:pt x="10163" y="1805"/>
                  <a:pt x="10229" y="1805"/>
                </a:cubicBezTo>
                <a:cubicBezTo>
                  <a:pt x="10294" y="1805"/>
                  <a:pt x="10360" y="1781"/>
                  <a:pt x="10407" y="1733"/>
                </a:cubicBezTo>
                <a:lnTo>
                  <a:pt x="11407" y="733"/>
                </a:lnTo>
                <a:cubicBezTo>
                  <a:pt x="11562" y="578"/>
                  <a:pt x="11759" y="501"/>
                  <a:pt x="11955" y="501"/>
                </a:cubicBezTo>
                <a:cubicBezTo>
                  <a:pt x="12152" y="501"/>
                  <a:pt x="12348" y="578"/>
                  <a:pt x="12503" y="733"/>
                </a:cubicBezTo>
                <a:cubicBezTo>
                  <a:pt x="12812" y="1043"/>
                  <a:pt x="12812" y="1519"/>
                  <a:pt x="12503" y="1828"/>
                </a:cubicBezTo>
                <a:lnTo>
                  <a:pt x="4192" y="10140"/>
                </a:lnTo>
                <a:lnTo>
                  <a:pt x="3096" y="9044"/>
                </a:lnTo>
                <a:lnTo>
                  <a:pt x="9907" y="2233"/>
                </a:lnTo>
                <a:cubicBezTo>
                  <a:pt x="10002" y="2138"/>
                  <a:pt x="10002" y="1995"/>
                  <a:pt x="9907" y="1900"/>
                </a:cubicBezTo>
                <a:cubicBezTo>
                  <a:pt x="9859" y="1852"/>
                  <a:pt x="9794" y="1828"/>
                  <a:pt x="9728" y="1828"/>
                </a:cubicBezTo>
                <a:cubicBezTo>
                  <a:pt x="9663" y="1828"/>
                  <a:pt x="9597" y="1852"/>
                  <a:pt x="9550" y="1900"/>
                </a:cubicBezTo>
                <a:lnTo>
                  <a:pt x="548" y="10902"/>
                </a:lnTo>
                <a:lnTo>
                  <a:pt x="453" y="10806"/>
                </a:lnTo>
                <a:cubicBezTo>
                  <a:pt x="405" y="10759"/>
                  <a:pt x="340" y="10735"/>
                  <a:pt x="274" y="10735"/>
                </a:cubicBezTo>
                <a:cubicBezTo>
                  <a:pt x="209" y="10735"/>
                  <a:pt x="143" y="10759"/>
                  <a:pt x="96" y="10806"/>
                </a:cubicBezTo>
                <a:cubicBezTo>
                  <a:pt x="0" y="10902"/>
                  <a:pt x="0" y="11068"/>
                  <a:pt x="96" y="11164"/>
                </a:cubicBezTo>
                <a:lnTo>
                  <a:pt x="357" y="11426"/>
                </a:lnTo>
                <a:lnTo>
                  <a:pt x="1810" y="12878"/>
                </a:lnTo>
                <a:lnTo>
                  <a:pt x="2072" y="13140"/>
                </a:lnTo>
                <a:cubicBezTo>
                  <a:pt x="2120" y="13188"/>
                  <a:pt x="2191" y="13212"/>
                  <a:pt x="2239" y="13212"/>
                </a:cubicBezTo>
                <a:cubicBezTo>
                  <a:pt x="2310" y="13212"/>
                  <a:pt x="2382" y="13188"/>
                  <a:pt x="2429" y="13140"/>
                </a:cubicBezTo>
                <a:cubicBezTo>
                  <a:pt x="2525" y="13045"/>
                  <a:pt x="2525" y="12902"/>
                  <a:pt x="2429" y="12807"/>
                </a:cubicBezTo>
                <a:lnTo>
                  <a:pt x="2334" y="12712"/>
                </a:lnTo>
                <a:lnTo>
                  <a:pt x="5906" y="9139"/>
                </a:lnTo>
                <a:lnTo>
                  <a:pt x="8216" y="11449"/>
                </a:lnTo>
                <a:lnTo>
                  <a:pt x="7335" y="12331"/>
                </a:lnTo>
                <a:lnTo>
                  <a:pt x="5359" y="10354"/>
                </a:lnTo>
                <a:cubicBezTo>
                  <a:pt x="5311" y="10306"/>
                  <a:pt x="5245" y="10283"/>
                  <a:pt x="5180" y="10283"/>
                </a:cubicBezTo>
                <a:cubicBezTo>
                  <a:pt x="5114" y="10283"/>
                  <a:pt x="5049" y="10306"/>
                  <a:pt x="5001" y="10354"/>
                </a:cubicBezTo>
                <a:cubicBezTo>
                  <a:pt x="4906" y="10449"/>
                  <a:pt x="4906" y="10616"/>
                  <a:pt x="5001" y="10711"/>
                </a:cubicBezTo>
                <a:lnTo>
                  <a:pt x="7883" y="13569"/>
                </a:lnTo>
                <a:lnTo>
                  <a:pt x="7764" y="13688"/>
                </a:lnTo>
                <a:cubicBezTo>
                  <a:pt x="7669" y="13783"/>
                  <a:pt x="7669" y="13926"/>
                  <a:pt x="7764" y="14021"/>
                </a:cubicBezTo>
                <a:cubicBezTo>
                  <a:pt x="7811" y="14069"/>
                  <a:pt x="7883" y="14093"/>
                  <a:pt x="7954" y="14093"/>
                </a:cubicBezTo>
                <a:cubicBezTo>
                  <a:pt x="8002" y="14093"/>
                  <a:pt x="8073" y="14069"/>
                  <a:pt x="8121" y="14021"/>
                </a:cubicBezTo>
                <a:lnTo>
                  <a:pt x="9907" y="12235"/>
                </a:lnTo>
                <a:cubicBezTo>
                  <a:pt x="10002" y="12140"/>
                  <a:pt x="10002" y="11997"/>
                  <a:pt x="9907" y="11902"/>
                </a:cubicBezTo>
                <a:cubicBezTo>
                  <a:pt x="9859" y="11854"/>
                  <a:pt x="9794" y="11830"/>
                  <a:pt x="9728" y="11830"/>
                </a:cubicBezTo>
                <a:cubicBezTo>
                  <a:pt x="9663" y="11830"/>
                  <a:pt x="9597" y="11854"/>
                  <a:pt x="9550" y="11902"/>
                </a:cubicBezTo>
                <a:lnTo>
                  <a:pt x="9455" y="11997"/>
                </a:lnTo>
                <a:lnTo>
                  <a:pt x="6240" y="8782"/>
                </a:lnTo>
                <a:lnTo>
                  <a:pt x="12860" y="2162"/>
                </a:lnTo>
                <a:cubicBezTo>
                  <a:pt x="13336" y="1686"/>
                  <a:pt x="13336" y="876"/>
                  <a:pt x="12860" y="376"/>
                </a:cubicBezTo>
                <a:cubicBezTo>
                  <a:pt x="12610" y="126"/>
                  <a:pt x="12283" y="1"/>
                  <a:pt x="119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39"/>
          <p:cNvGrpSpPr/>
          <p:nvPr/>
        </p:nvGrpSpPr>
        <p:grpSpPr>
          <a:xfrm>
            <a:off x="1816739" y="2492250"/>
            <a:ext cx="412002" cy="296458"/>
            <a:chOff x="7708030" y="3979783"/>
            <a:chExt cx="535903" cy="385611"/>
          </a:xfrm>
        </p:grpSpPr>
        <p:sp>
          <p:nvSpPr>
            <p:cNvPr id="672" name="Google Shape;672;p39"/>
            <p:cNvSpPr/>
            <p:nvPr/>
          </p:nvSpPr>
          <p:spPr>
            <a:xfrm>
              <a:off x="7813017" y="4083858"/>
              <a:ext cx="177469" cy="177469"/>
            </a:xfrm>
            <a:custGeom>
              <a:rect b="b" l="l" r="r" t="t"/>
              <a:pathLst>
                <a:path extrusionOk="0" h="4669" w="4669">
                  <a:moveTo>
                    <a:pt x="2335" y="1"/>
                  </a:moveTo>
                  <a:cubicBezTo>
                    <a:pt x="2025" y="1"/>
                    <a:pt x="1715" y="72"/>
                    <a:pt x="1453" y="167"/>
                  </a:cubicBezTo>
                  <a:cubicBezTo>
                    <a:pt x="1311" y="239"/>
                    <a:pt x="1239" y="382"/>
                    <a:pt x="1311" y="525"/>
                  </a:cubicBezTo>
                  <a:cubicBezTo>
                    <a:pt x="1345" y="611"/>
                    <a:pt x="1430" y="672"/>
                    <a:pt x="1528" y="672"/>
                  </a:cubicBezTo>
                  <a:cubicBezTo>
                    <a:pt x="1565" y="672"/>
                    <a:pt x="1605" y="663"/>
                    <a:pt x="1644" y="644"/>
                  </a:cubicBezTo>
                  <a:cubicBezTo>
                    <a:pt x="1858" y="572"/>
                    <a:pt x="2096" y="525"/>
                    <a:pt x="2335" y="525"/>
                  </a:cubicBezTo>
                  <a:cubicBezTo>
                    <a:pt x="3335" y="525"/>
                    <a:pt x="4144" y="1334"/>
                    <a:pt x="4144" y="2335"/>
                  </a:cubicBezTo>
                  <a:cubicBezTo>
                    <a:pt x="4144" y="3335"/>
                    <a:pt x="3335" y="4144"/>
                    <a:pt x="2335" y="4144"/>
                  </a:cubicBezTo>
                  <a:cubicBezTo>
                    <a:pt x="1334" y="4144"/>
                    <a:pt x="525" y="3335"/>
                    <a:pt x="525" y="2335"/>
                  </a:cubicBezTo>
                  <a:cubicBezTo>
                    <a:pt x="525" y="1834"/>
                    <a:pt x="715" y="1382"/>
                    <a:pt x="1072" y="1025"/>
                  </a:cubicBezTo>
                  <a:cubicBezTo>
                    <a:pt x="1168" y="929"/>
                    <a:pt x="1168" y="763"/>
                    <a:pt x="1072" y="668"/>
                  </a:cubicBezTo>
                  <a:cubicBezTo>
                    <a:pt x="1022" y="617"/>
                    <a:pt x="952" y="587"/>
                    <a:pt x="883" y="587"/>
                  </a:cubicBezTo>
                  <a:cubicBezTo>
                    <a:pt x="821" y="587"/>
                    <a:pt x="760" y="611"/>
                    <a:pt x="715" y="668"/>
                  </a:cubicBezTo>
                  <a:cubicBezTo>
                    <a:pt x="263" y="1096"/>
                    <a:pt x="1" y="1692"/>
                    <a:pt x="1" y="2335"/>
                  </a:cubicBezTo>
                  <a:cubicBezTo>
                    <a:pt x="1" y="3620"/>
                    <a:pt x="1049" y="4668"/>
                    <a:pt x="2335" y="4668"/>
                  </a:cubicBezTo>
                  <a:cubicBezTo>
                    <a:pt x="3621" y="4668"/>
                    <a:pt x="4668" y="3620"/>
                    <a:pt x="4668" y="2335"/>
                  </a:cubicBezTo>
                  <a:cubicBezTo>
                    <a:pt x="4668" y="1049"/>
                    <a:pt x="3621" y="1"/>
                    <a:pt x="2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9"/>
            <p:cNvSpPr/>
            <p:nvPr/>
          </p:nvSpPr>
          <p:spPr>
            <a:xfrm>
              <a:off x="7708030" y="3979783"/>
              <a:ext cx="535903" cy="385611"/>
            </a:xfrm>
            <a:custGeom>
              <a:rect b="b" l="l" r="r" t="t"/>
              <a:pathLst>
                <a:path extrusionOk="0" h="10145" w="14099">
                  <a:moveTo>
                    <a:pt x="1548" y="1024"/>
                  </a:moveTo>
                  <a:cubicBezTo>
                    <a:pt x="1691" y="1024"/>
                    <a:pt x="1834" y="1048"/>
                    <a:pt x="1953" y="1119"/>
                  </a:cubicBezTo>
                  <a:cubicBezTo>
                    <a:pt x="1786" y="1238"/>
                    <a:pt x="1643" y="1381"/>
                    <a:pt x="1501" y="1524"/>
                  </a:cubicBezTo>
                  <a:cubicBezTo>
                    <a:pt x="1262" y="1786"/>
                    <a:pt x="1024" y="2048"/>
                    <a:pt x="834" y="2334"/>
                  </a:cubicBezTo>
                  <a:cubicBezTo>
                    <a:pt x="738" y="2191"/>
                    <a:pt x="691" y="2024"/>
                    <a:pt x="691" y="1858"/>
                  </a:cubicBezTo>
                  <a:cubicBezTo>
                    <a:pt x="691" y="1405"/>
                    <a:pt x="1072" y="1024"/>
                    <a:pt x="1548" y="1024"/>
                  </a:cubicBezTo>
                  <a:close/>
                  <a:moveTo>
                    <a:pt x="13575" y="524"/>
                  </a:moveTo>
                  <a:lnTo>
                    <a:pt x="13575" y="2667"/>
                  </a:lnTo>
                  <a:lnTo>
                    <a:pt x="13598" y="2667"/>
                  </a:lnTo>
                  <a:lnTo>
                    <a:pt x="12979" y="2763"/>
                  </a:lnTo>
                  <a:lnTo>
                    <a:pt x="12979" y="1691"/>
                  </a:lnTo>
                  <a:cubicBezTo>
                    <a:pt x="12979" y="1572"/>
                    <a:pt x="12908" y="1477"/>
                    <a:pt x="12789" y="1429"/>
                  </a:cubicBezTo>
                  <a:cubicBezTo>
                    <a:pt x="12774" y="1427"/>
                    <a:pt x="12760" y="1426"/>
                    <a:pt x="12746" y="1426"/>
                  </a:cubicBezTo>
                  <a:cubicBezTo>
                    <a:pt x="12595" y="1426"/>
                    <a:pt x="12455" y="1538"/>
                    <a:pt x="12455" y="1691"/>
                  </a:cubicBezTo>
                  <a:lnTo>
                    <a:pt x="12455" y="2834"/>
                  </a:lnTo>
                  <a:lnTo>
                    <a:pt x="11574" y="2953"/>
                  </a:lnTo>
                  <a:cubicBezTo>
                    <a:pt x="11050" y="3024"/>
                    <a:pt x="10550" y="3263"/>
                    <a:pt x="10217" y="3667"/>
                  </a:cubicBezTo>
                  <a:cubicBezTo>
                    <a:pt x="9859" y="4072"/>
                    <a:pt x="9645" y="4596"/>
                    <a:pt x="9645" y="5120"/>
                  </a:cubicBezTo>
                  <a:lnTo>
                    <a:pt x="9645" y="5168"/>
                  </a:lnTo>
                  <a:cubicBezTo>
                    <a:pt x="9597" y="7644"/>
                    <a:pt x="7573" y="9645"/>
                    <a:pt x="5097" y="9645"/>
                  </a:cubicBezTo>
                  <a:lnTo>
                    <a:pt x="5049" y="9645"/>
                  </a:lnTo>
                  <a:cubicBezTo>
                    <a:pt x="3834" y="9621"/>
                    <a:pt x="2715" y="9145"/>
                    <a:pt x="1882" y="8287"/>
                  </a:cubicBezTo>
                  <a:cubicBezTo>
                    <a:pt x="1024" y="7430"/>
                    <a:pt x="548" y="6311"/>
                    <a:pt x="548" y="5120"/>
                  </a:cubicBezTo>
                  <a:cubicBezTo>
                    <a:pt x="548" y="3906"/>
                    <a:pt x="1024" y="2763"/>
                    <a:pt x="1882" y="1905"/>
                  </a:cubicBezTo>
                  <a:cubicBezTo>
                    <a:pt x="2763" y="1024"/>
                    <a:pt x="3930" y="524"/>
                    <a:pt x="5144" y="524"/>
                  </a:cubicBezTo>
                  <a:lnTo>
                    <a:pt x="6906" y="524"/>
                  </a:lnTo>
                  <a:cubicBezTo>
                    <a:pt x="7026" y="1453"/>
                    <a:pt x="7811" y="2143"/>
                    <a:pt x="8764" y="2143"/>
                  </a:cubicBezTo>
                  <a:cubicBezTo>
                    <a:pt x="8907" y="2143"/>
                    <a:pt x="9026" y="2048"/>
                    <a:pt x="9026" y="1905"/>
                  </a:cubicBezTo>
                  <a:lnTo>
                    <a:pt x="9026" y="524"/>
                  </a:lnTo>
                  <a:lnTo>
                    <a:pt x="12455" y="524"/>
                  </a:lnTo>
                  <a:lnTo>
                    <a:pt x="12455" y="976"/>
                  </a:lnTo>
                  <a:cubicBezTo>
                    <a:pt x="12455" y="1096"/>
                    <a:pt x="12527" y="1215"/>
                    <a:pt x="12646" y="1238"/>
                  </a:cubicBezTo>
                  <a:cubicBezTo>
                    <a:pt x="12671" y="1245"/>
                    <a:pt x="12695" y="1248"/>
                    <a:pt x="12719" y="1248"/>
                  </a:cubicBezTo>
                  <a:cubicBezTo>
                    <a:pt x="12872" y="1248"/>
                    <a:pt x="12979" y="1121"/>
                    <a:pt x="12979" y="976"/>
                  </a:cubicBezTo>
                  <a:lnTo>
                    <a:pt x="12979" y="524"/>
                  </a:lnTo>
                  <a:close/>
                  <a:moveTo>
                    <a:pt x="5120" y="0"/>
                  </a:moveTo>
                  <a:cubicBezTo>
                    <a:pt x="4144" y="0"/>
                    <a:pt x="3191" y="286"/>
                    <a:pt x="2382" y="810"/>
                  </a:cubicBezTo>
                  <a:cubicBezTo>
                    <a:pt x="2144" y="619"/>
                    <a:pt x="1834" y="500"/>
                    <a:pt x="1524" y="500"/>
                  </a:cubicBezTo>
                  <a:cubicBezTo>
                    <a:pt x="762" y="500"/>
                    <a:pt x="143" y="1119"/>
                    <a:pt x="143" y="1858"/>
                  </a:cubicBezTo>
                  <a:cubicBezTo>
                    <a:pt x="143" y="2215"/>
                    <a:pt x="286" y="2572"/>
                    <a:pt x="548" y="2810"/>
                  </a:cubicBezTo>
                  <a:cubicBezTo>
                    <a:pt x="191" y="3525"/>
                    <a:pt x="0" y="4287"/>
                    <a:pt x="0" y="5096"/>
                  </a:cubicBezTo>
                  <a:cubicBezTo>
                    <a:pt x="0" y="6430"/>
                    <a:pt x="524" y="7692"/>
                    <a:pt x="1477" y="8645"/>
                  </a:cubicBezTo>
                  <a:cubicBezTo>
                    <a:pt x="2406" y="9597"/>
                    <a:pt x="3668" y="10121"/>
                    <a:pt x="5001" y="10145"/>
                  </a:cubicBezTo>
                  <a:lnTo>
                    <a:pt x="5073" y="10145"/>
                  </a:lnTo>
                  <a:cubicBezTo>
                    <a:pt x="7835" y="10145"/>
                    <a:pt x="10098" y="7930"/>
                    <a:pt x="10145" y="5168"/>
                  </a:cubicBezTo>
                  <a:lnTo>
                    <a:pt x="10145" y="5120"/>
                  </a:lnTo>
                  <a:cubicBezTo>
                    <a:pt x="10169" y="4287"/>
                    <a:pt x="10812" y="3548"/>
                    <a:pt x="11646" y="3429"/>
                  </a:cubicBezTo>
                  <a:lnTo>
                    <a:pt x="13884" y="3144"/>
                  </a:lnTo>
                  <a:cubicBezTo>
                    <a:pt x="14003" y="3120"/>
                    <a:pt x="14098" y="3024"/>
                    <a:pt x="14098" y="2882"/>
                  </a:cubicBezTo>
                  <a:lnTo>
                    <a:pt x="14098" y="262"/>
                  </a:lnTo>
                  <a:cubicBezTo>
                    <a:pt x="14098" y="119"/>
                    <a:pt x="14003" y="0"/>
                    <a:pt x="13860" y="0"/>
                  </a:cubicBezTo>
                  <a:lnTo>
                    <a:pt x="8764" y="0"/>
                  </a:lnTo>
                  <a:cubicBezTo>
                    <a:pt x="8621" y="0"/>
                    <a:pt x="8502" y="119"/>
                    <a:pt x="8502" y="262"/>
                  </a:cubicBezTo>
                  <a:lnTo>
                    <a:pt x="8502" y="1596"/>
                  </a:lnTo>
                  <a:cubicBezTo>
                    <a:pt x="7859" y="1477"/>
                    <a:pt x="7383" y="929"/>
                    <a:pt x="7383" y="262"/>
                  </a:cubicBezTo>
                  <a:cubicBezTo>
                    <a:pt x="7383" y="119"/>
                    <a:pt x="7264" y="0"/>
                    <a:pt x="7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39"/>
          <p:cNvGrpSpPr/>
          <p:nvPr/>
        </p:nvGrpSpPr>
        <p:grpSpPr>
          <a:xfrm>
            <a:off x="2792239" y="2472848"/>
            <a:ext cx="4568655" cy="1904509"/>
            <a:chOff x="2792239" y="2472848"/>
            <a:chExt cx="4568655" cy="1904509"/>
          </a:xfrm>
        </p:grpSpPr>
        <p:grpSp>
          <p:nvGrpSpPr>
            <p:cNvPr id="675" name="Google Shape;675;p39"/>
            <p:cNvGrpSpPr/>
            <p:nvPr/>
          </p:nvGrpSpPr>
          <p:grpSpPr>
            <a:xfrm>
              <a:off x="2792239" y="2472855"/>
              <a:ext cx="449555" cy="335252"/>
              <a:chOff x="5216456" y="3725484"/>
              <a:chExt cx="356196" cy="265631"/>
            </a:xfrm>
          </p:grpSpPr>
          <p:sp>
            <p:nvSpPr>
              <p:cNvPr id="676" name="Google Shape;676;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 name="Google Shape;678;p39"/>
            <p:cNvGrpSpPr/>
            <p:nvPr/>
          </p:nvGrpSpPr>
          <p:grpSpPr>
            <a:xfrm>
              <a:off x="2833730" y="3486886"/>
              <a:ext cx="366594" cy="367909"/>
              <a:chOff x="5779408" y="3699191"/>
              <a:chExt cx="317645" cy="318757"/>
            </a:xfrm>
          </p:grpSpPr>
          <p:sp>
            <p:nvSpPr>
              <p:cNvPr id="679" name="Google Shape;679;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39"/>
            <p:cNvGrpSpPr/>
            <p:nvPr/>
          </p:nvGrpSpPr>
          <p:grpSpPr>
            <a:xfrm>
              <a:off x="2792239" y="2984705"/>
              <a:ext cx="449555" cy="335252"/>
              <a:chOff x="5216456" y="3725484"/>
              <a:chExt cx="356196" cy="265631"/>
            </a:xfrm>
          </p:grpSpPr>
          <p:sp>
            <p:nvSpPr>
              <p:cNvPr id="682" name="Google Shape;682;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 name="Google Shape;684;p39"/>
            <p:cNvGrpSpPr/>
            <p:nvPr/>
          </p:nvGrpSpPr>
          <p:grpSpPr>
            <a:xfrm>
              <a:off x="2792239" y="4021730"/>
              <a:ext cx="449555" cy="335252"/>
              <a:chOff x="5216456" y="3725484"/>
              <a:chExt cx="356196" cy="265631"/>
            </a:xfrm>
          </p:grpSpPr>
          <p:sp>
            <p:nvSpPr>
              <p:cNvPr id="685" name="Google Shape;685;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 name="Google Shape;687;p39"/>
            <p:cNvGrpSpPr/>
            <p:nvPr/>
          </p:nvGrpSpPr>
          <p:grpSpPr>
            <a:xfrm>
              <a:off x="3805289" y="2472855"/>
              <a:ext cx="449555" cy="335252"/>
              <a:chOff x="5216456" y="3725484"/>
              <a:chExt cx="356196" cy="265631"/>
            </a:xfrm>
          </p:grpSpPr>
          <p:sp>
            <p:nvSpPr>
              <p:cNvPr id="688" name="Google Shape;688;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 name="Google Shape;690;p39"/>
            <p:cNvGrpSpPr/>
            <p:nvPr/>
          </p:nvGrpSpPr>
          <p:grpSpPr>
            <a:xfrm>
              <a:off x="3846780" y="4009448"/>
              <a:ext cx="366594" cy="367909"/>
              <a:chOff x="5779408" y="3699191"/>
              <a:chExt cx="317645" cy="318757"/>
            </a:xfrm>
          </p:grpSpPr>
          <p:sp>
            <p:nvSpPr>
              <p:cNvPr id="691" name="Google Shape;691;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 name="Google Shape;693;p39"/>
            <p:cNvGrpSpPr/>
            <p:nvPr/>
          </p:nvGrpSpPr>
          <p:grpSpPr>
            <a:xfrm>
              <a:off x="3805289" y="2984705"/>
              <a:ext cx="449555" cy="335252"/>
              <a:chOff x="5216456" y="3725484"/>
              <a:chExt cx="356196" cy="265631"/>
            </a:xfrm>
          </p:grpSpPr>
          <p:sp>
            <p:nvSpPr>
              <p:cNvPr id="694" name="Google Shape;694;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 name="Google Shape;696;p39"/>
            <p:cNvGrpSpPr/>
            <p:nvPr/>
          </p:nvGrpSpPr>
          <p:grpSpPr>
            <a:xfrm>
              <a:off x="3805289" y="3497080"/>
              <a:ext cx="449555" cy="335252"/>
              <a:chOff x="5216456" y="3725484"/>
              <a:chExt cx="356196" cy="265631"/>
            </a:xfrm>
          </p:grpSpPr>
          <p:sp>
            <p:nvSpPr>
              <p:cNvPr id="697" name="Google Shape;697;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 name="Google Shape;699;p39"/>
            <p:cNvGrpSpPr/>
            <p:nvPr/>
          </p:nvGrpSpPr>
          <p:grpSpPr>
            <a:xfrm>
              <a:off x="4901305" y="2472848"/>
              <a:ext cx="366594" cy="367909"/>
              <a:chOff x="5779408" y="3699191"/>
              <a:chExt cx="317645" cy="318757"/>
            </a:xfrm>
          </p:grpSpPr>
          <p:sp>
            <p:nvSpPr>
              <p:cNvPr id="700" name="Google Shape;700;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 name="Google Shape;702;p39"/>
            <p:cNvGrpSpPr/>
            <p:nvPr/>
          </p:nvGrpSpPr>
          <p:grpSpPr>
            <a:xfrm>
              <a:off x="4859814" y="2984705"/>
              <a:ext cx="449555" cy="335252"/>
              <a:chOff x="5216456" y="3725484"/>
              <a:chExt cx="356196" cy="265631"/>
            </a:xfrm>
          </p:grpSpPr>
          <p:sp>
            <p:nvSpPr>
              <p:cNvPr id="703" name="Google Shape;703;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 name="Google Shape;705;p39"/>
            <p:cNvGrpSpPr/>
            <p:nvPr/>
          </p:nvGrpSpPr>
          <p:grpSpPr>
            <a:xfrm>
              <a:off x="4859814" y="3497080"/>
              <a:ext cx="449555" cy="335252"/>
              <a:chOff x="5216456" y="3725484"/>
              <a:chExt cx="356196" cy="265631"/>
            </a:xfrm>
          </p:grpSpPr>
          <p:sp>
            <p:nvSpPr>
              <p:cNvPr id="706" name="Google Shape;706;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 name="Google Shape;708;p39"/>
            <p:cNvGrpSpPr/>
            <p:nvPr/>
          </p:nvGrpSpPr>
          <p:grpSpPr>
            <a:xfrm>
              <a:off x="4901305" y="4009448"/>
              <a:ext cx="366594" cy="367909"/>
              <a:chOff x="5779408" y="3699191"/>
              <a:chExt cx="317645" cy="318757"/>
            </a:xfrm>
          </p:grpSpPr>
          <p:sp>
            <p:nvSpPr>
              <p:cNvPr id="709" name="Google Shape;709;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 name="Google Shape;711;p39"/>
            <p:cNvGrpSpPr/>
            <p:nvPr/>
          </p:nvGrpSpPr>
          <p:grpSpPr>
            <a:xfrm>
              <a:off x="5864839" y="2472855"/>
              <a:ext cx="449555" cy="335252"/>
              <a:chOff x="5216456" y="3725484"/>
              <a:chExt cx="356196" cy="265631"/>
            </a:xfrm>
          </p:grpSpPr>
          <p:sp>
            <p:nvSpPr>
              <p:cNvPr id="712" name="Google Shape;712;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 name="Google Shape;714;p39"/>
            <p:cNvGrpSpPr/>
            <p:nvPr/>
          </p:nvGrpSpPr>
          <p:grpSpPr>
            <a:xfrm>
              <a:off x="5906330" y="4009448"/>
              <a:ext cx="366594" cy="367909"/>
              <a:chOff x="5779408" y="3699191"/>
              <a:chExt cx="317645" cy="318757"/>
            </a:xfrm>
          </p:grpSpPr>
          <p:sp>
            <p:nvSpPr>
              <p:cNvPr id="715" name="Google Shape;715;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 name="Google Shape;717;p39"/>
            <p:cNvGrpSpPr/>
            <p:nvPr/>
          </p:nvGrpSpPr>
          <p:grpSpPr>
            <a:xfrm>
              <a:off x="5864839" y="2984705"/>
              <a:ext cx="449555" cy="335252"/>
              <a:chOff x="5216456" y="3725484"/>
              <a:chExt cx="356196" cy="265631"/>
            </a:xfrm>
          </p:grpSpPr>
          <p:sp>
            <p:nvSpPr>
              <p:cNvPr id="718" name="Google Shape;718;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 name="Google Shape;720;p39"/>
            <p:cNvGrpSpPr/>
            <p:nvPr/>
          </p:nvGrpSpPr>
          <p:grpSpPr>
            <a:xfrm>
              <a:off x="5864839" y="3497080"/>
              <a:ext cx="449555" cy="335252"/>
              <a:chOff x="5216456" y="3725484"/>
              <a:chExt cx="356196" cy="265631"/>
            </a:xfrm>
          </p:grpSpPr>
          <p:sp>
            <p:nvSpPr>
              <p:cNvPr id="721" name="Google Shape;721;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 name="Google Shape;723;p39"/>
            <p:cNvGrpSpPr/>
            <p:nvPr/>
          </p:nvGrpSpPr>
          <p:grpSpPr>
            <a:xfrm>
              <a:off x="6911339" y="2472855"/>
              <a:ext cx="449555" cy="335252"/>
              <a:chOff x="5216456" y="3725484"/>
              <a:chExt cx="356196" cy="265631"/>
            </a:xfrm>
          </p:grpSpPr>
          <p:sp>
            <p:nvSpPr>
              <p:cNvPr id="724" name="Google Shape;724;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 name="Google Shape;726;p39"/>
            <p:cNvGrpSpPr/>
            <p:nvPr/>
          </p:nvGrpSpPr>
          <p:grpSpPr>
            <a:xfrm>
              <a:off x="6952830" y="3486886"/>
              <a:ext cx="366594" cy="367909"/>
              <a:chOff x="5779408" y="3699191"/>
              <a:chExt cx="317645" cy="318757"/>
            </a:xfrm>
          </p:grpSpPr>
          <p:sp>
            <p:nvSpPr>
              <p:cNvPr id="727" name="Google Shape;727;p3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 name="Google Shape;729;p39"/>
            <p:cNvGrpSpPr/>
            <p:nvPr/>
          </p:nvGrpSpPr>
          <p:grpSpPr>
            <a:xfrm>
              <a:off x="6911339" y="2984705"/>
              <a:ext cx="449555" cy="335252"/>
              <a:chOff x="5216456" y="3725484"/>
              <a:chExt cx="356196" cy="265631"/>
            </a:xfrm>
          </p:grpSpPr>
          <p:sp>
            <p:nvSpPr>
              <p:cNvPr id="730" name="Google Shape;730;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39"/>
            <p:cNvGrpSpPr/>
            <p:nvPr/>
          </p:nvGrpSpPr>
          <p:grpSpPr>
            <a:xfrm>
              <a:off x="6911339" y="4021730"/>
              <a:ext cx="449555" cy="335252"/>
              <a:chOff x="5216456" y="3725484"/>
              <a:chExt cx="356196" cy="265631"/>
            </a:xfrm>
          </p:grpSpPr>
          <p:sp>
            <p:nvSpPr>
              <p:cNvPr id="733" name="Google Shape;733;p3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8" name="Shape 738"/>
        <p:cNvGrpSpPr/>
        <p:nvPr/>
      </p:nvGrpSpPr>
      <p:grpSpPr>
        <a:xfrm>
          <a:off x="0" y="0"/>
          <a:ext cx="0" cy="0"/>
          <a:chOff x="0" y="0"/>
          <a:chExt cx="0" cy="0"/>
        </a:xfrm>
      </p:grpSpPr>
      <p:sp>
        <p:nvSpPr>
          <p:cNvPr id="739" name="Google Shape;739;p40"/>
          <p:cNvSpPr txBox="1"/>
          <p:nvPr>
            <p:ph type="title"/>
          </p:nvPr>
        </p:nvSpPr>
        <p:spPr>
          <a:xfrm>
            <a:off x="1325450" y="2354756"/>
            <a:ext cx="3247800" cy="1598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Status R</a:t>
            </a:r>
            <a:r>
              <a:rPr lang="en"/>
              <a:t>eport</a:t>
            </a:r>
            <a:endParaRPr/>
          </a:p>
        </p:txBody>
      </p:sp>
      <p:sp>
        <p:nvSpPr>
          <p:cNvPr id="740" name="Google Shape;740;p40"/>
          <p:cNvSpPr txBox="1"/>
          <p:nvPr>
            <p:ph idx="2" type="title"/>
          </p:nvPr>
        </p:nvSpPr>
        <p:spPr>
          <a:xfrm flipH="1">
            <a:off x="1325450" y="912388"/>
            <a:ext cx="3247800" cy="10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741" name="Google Shape;741;p40"/>
          <p:cNvSpPr txBox="1"/>
          <p:nvPr>
            <p:ph idx="1" type="subTitle"/>
          </p:nvPr>
        </p:nvSpPr>
        <p:spPr>
          <a:xfrm>
            <a:off x="1325442" y="3863013"/>
            <a:ext cx="3247800" cy="36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could enter a subtitle here </a:t>
            </a:r>
            <a:endParaRPr/>
          </a:p>
        </p:txBody>
      </p:sp>
      <p:grpSp>
        <p:nvGrpSpPr>
          <p:cNvPr id="742" name="Google Shape;742;p40"/>
          <p:cNvGrpSpPr/>
          <p:nvPr/>
        </p:nvGrpSpPr>
        <p:grpSpPr>
          <a:xfrm>
            <a:off x="1669150" y="2210488"/>
            <a:ext cx="2547675" cy="13"/>
            <a:chOff x="1421500" y="2210488"/>
            <a:chExt cx="2547675" cy="13"/>
          </a:xfrm>
        </p:grpSpPr>
        <p:cxnSp>
          <p:nvCxnSpPr>
            <p:cNvPr id="743" name="Google Shape;743;p40"/>
            <p:cNvCxnSpPr/>
            <p:nvPr/>
          </p:nvCxnSpPr>
          <p:spPr>
            <a:xfrm>
              <a:off x="1421500" y="2210500"/>
              <a:ext cx="1531500" cy="0"/>
            </a:xfrm>
            <a:prstGeom prst="straightConnector1">
              <a:avLst/>
            </a:prstGeom>
            <a:noFill/>
            <a:ln cap="flat" cmpd="sng" w="28575">
              <a:solidFill>
                <a:schemeClr val="dk2"/>
              </a:solidFill>
              <a:prstDash val="solid"/>
              <a:round/>
              <a:headEnd len="med" w="med" type="none"/>
              <a:tailEnd len="med" w="med" type="none"/>
            </a:ln>
          </p:spPr>
        </p:cxnSp>
        <p:cxnSp>
          <p:nvCxnSpPr>
            <p:cNvPr id="744" name="Google Shape;744;p40"/>
            <p:cNvCxnSpPr/>
            <p:nvPr/>
          </p:nvCxnSpPr>
          <p:spPr>
            <a:xfrm>
              <a:off x="2950714" y="2210488"/>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745" name="Google Shape;745;p40"/>
            <p:cNvCxnSpPr/>
            <p:nvPr/>
          </p:nvCxnSpPr>
          <p:spPr>
            <a:xfrm>
              <a:off x="3351175" y="2210500"/>
              <a:ext cx="6180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41"/>
          <p:cNvSpPr txBox="1"/>
          <p:nvPr>
            <p:ph idx="1" type="subTitle"/>
          </p:nvPr>
        </p:nvSpPr>
        <p:spPr>
          <a:xfrm flipH="1">
            <a:off x="1858275" y="3667267"/>
            <a:ext cx="1564200" cy="62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Venus has a beautiful name</a:t>
            </a:r>
            <a:endParaRPr/>
          </a:p>
        </p:txBody>
      </p:sp>
      <p:sp>
        <p:nvSpPr>
          <p:cNvPr id="751" name="Google Shape;751;p41"/>
          <p:cNvSpPr txBox="1"/>
          <p:nvPr>
            <p:ph idx="2" type="subTitle"/>
          </p:nvPr>
        </p:nvSpPr>
        <p:spPr>
          <a:xfrm flipH="1">
            <a:off x="1855644" y="2356267"/>
            <a:ext cx="1564200" cy="60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Mars is actually a cold place</a:t>
            </a:r>
            <a:endParaRPr/>
          </a:p>
        </p:txBody>
      </p:sp>
      <p:sp>
        <p:nvSpPr>
          <p:cNvPr id="752" name="Google Shape;752;p41"/>
          <p:cNvSpPr txBox="1"/>
          <p:nvPr>
            <p:ph idx="3" type="subTitle"/>
          </p:nvPr>
        </p:nvSpPr>
        <p:spPr>
          <a:xfrm flipH="1">
            <a:off x="5742575" y="3663017"/>
            <a:ext cx="1561500" cy="60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Pluto is now a dwarf planet</a:t>
            </a:r>
            <a:endParaRPr/>
          </a:p>
        </p:txBody>
      </p:sp>
      <p:sp>
        <p:nvSpPr>
          <p:cNvPr id="753" name="Google Shape;753;p41"/>
          <p:cNvSpPr txBox="1"/>
          <p:nvPr>
            <p:ph idx="4" type="subTitle"/>
          </p:nvPr>
        </p:nvSpPr>
        <p:spPr>
          <a:xfrm flipH="1">
            <a:off x="5739948" y="2355092"/>
            <a:ext cx="1561500" cy="613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Jupiter is the biggest planet</a:t>
            </a:r>
            <a:endParaRPr/>
          </a:p>
        </p:txBody>
      </p:sp>
      <p:sp>
        <p:nvSpPr>
          <p:cNvPr id="754" name="Google Shape;754;p41"/>
          <p:cNvSpPr txBox="1"/>
          <p:nvPr>
            <p:ph idx="5" type="subTitle"/>
          </p:nvPr>
        </p:nvSpPr>
        <p:spPr>
          <a:xfrm flipH="1">
            <a:off x="1464975" y="3362770"/>
            <a:ext cx="1957500" cy="449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lt1"/>
                </a:solidFill>
              </a:rPr>
              <a:t>I</a:t>
            </a:r>
            <a:r>
              <a:rPr lang="en"/>
              <a:t>ssues</a:t>
            </a:r>
            <a:endParaRPr>
              <a:solidFill>
                <a:schemeClr val="lt1"/>
              </a:solidFill>
            </a:endParaRPr>
          </a:p>
        </p:txBody>
      </p:sp>
      <p:sp>
        <p:nvSpPr>
          <p:cNvPr id="755" name="Google Shape;755;p41"/>
          <p:cNvSpPr txBox="1"/>
          <p:nvPr>
            <p:ph idx="6" type="subTitle"/>
          </p:nvPr>
        </p:nvSpPr>
        <p:spPr>
          <a:xfrm flipH="1">
            <a:off x="1461696" y="2053792"/>
            <a:ext cx="1957500" cy="449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dk2"/>
                </a:solidFill>
              </a:rPr>
              <a:t>R</a:t>
            </a:r>
            <a:r>
              <a:rPr lang="en"/>
              <a:t>isks</a:t>
            </a:r>
            <a:endParaRPr/>
          </a:p>
        </p:txBody>
      </p:sp>
      <p:sp>
        <p:nvSpPr>
          <p:cNvPr id="756" name="Google Shape;756;p41"/>
          <p:cNvSpPr txBox="1"/>
          <p:nvPr>
            <p:ph idx="8" type="subTitle"/>
          </p:nvPr>
        </p:nvSpPr>
        <p:spPr>
          <a:xfrm flipH="1">
            <a:off x="5740040" y="2053792"/>
            <a:ext cx="1960800" cy="449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2"/>
                </a:solidFill>
              </a:rPr>
              <a:t>A</a:t>
            </a:r>
            <a:r>
              <a:rPr lang="en"/>
              <a:t>ssumptions</a:t>
            </a:r>
            <a:endParaRPr/>
          </a:p>
        </p:txBody>
      </p:sp>
      <p:sp>
        <p:nvSpPr>
          <p:cNvPr id="757" name="Google Shape;757;p41"/>
          <p:cNvSpPr txBox="1"/>
          <p:nvPr>
            <p:ph idx="7" type="subTitle"/>
          </p:nvPr>
        </p:nvSpPr>
        <p:spPr>
          <a:xfrm flipH="1">
            <a:off x="5743200" y="3362767"/>
            <a:ext cx="2043300" cy="449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2"/>
                </a:solidFill>
              </a:rPr>
              <a:t>D</a:t>
            </a:r>
            <a:r>
              <a:rPr lang="en"/>
              <a:t>ependencies</a:t>
            </a:r>
            <a:endParaRPr/>
          </a:p>
        </p:txBody>
      </p:sp>
      <p:sp>
        <p:nvSpPr>
          <p:cNvPr id="758" name="Google Shape;758;p41"/>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RAID Summary</a:t>
            </a:r>
            <a:endParaRPr/>
          </a:p>
        </p:txBody>
      </p:sp>
      <p:grpSp>
        <p:nvGrpSpPr>
          <p:cNvPr id="759" name="Google Shape;759;p41"/>
          <p:cNvGrpSpPr/>
          <p:nvPr/>
        </p:nvGrpSpPr>
        <p:grpSpPr>
          <a:xfrm>
            <a:off x="3837367" y="2280073"/>
            <a:ext cx="506031" cy="535346"/>
            <a:chOff x="2453242" y="1746281"/>
            <a:chExt cx="506031" cy="535346"/>
          </a:xfrm>
        </p:grpSpPr>
        <p:sp>
          <p:nvSpPr>
            <p:cNvPr id="760" name="Google Shape;760;p41"/>
            <p:cNvSpPr/>
            <p:nvPr/>
          </p:nvSpPr>
          <p:spPr>
            <a:xfrm>
              <a:off x="2453242" y="1746281"/>
              <a:ext cx="495156" cy="535333"/>
            </a:xfrm>
            <a:custGeom>
              <a:rect b="b" l="l" r="r" t="t"/>
              <a:pathLst>
                <a:path extrusionOk="0" h="14084" w="13027">
                  <a:moveTo>
                    <a:pt x="2263" y="11273"/>
                  </a:moveTo>
                  <a:lnTo>
                    <a:pt x="2263" y="12583"/>
                  </a:lnTo>
                  <a:lnTo>
                    <a:pt x="500" y="12583"/>
                  </a:lnTo>
                  <a:lnTo>
                    <a:pt x="500" y="11273"/>
                  </a:lnTo>
                  <a:close/>
                  <a:moveTo>
                    <a:pt x="4394" y="0"/>
                  </a:moveTo>
                  <a:cubicBezTo>
                    <a:pt x="4367" y="0"/>
                    <a:pt x="4339" y="3"/>
                    <a:pt x="4311" y="9"/>
                  </a:cubicBezTo>
                  <a:lnTo>
                    <a:pt x="2167" y="771"/>
                  </a:lnTo>
                  <a:cubicBezTo>
                    <a:pt x="2048" y="819"/>
                    <a:pt x="2001" y="914"/>
                    <a:pt x="2001" y="1009"/>
                  </a:cubicBezTo>
                  <a:lnTo>
                    <a:pt x="2001" y="5081"/>
                  </a:lnTo>
                  <a:cubicBezTo>
                    <a:pt x="2001" y="5891"/>
                    <a:pt x="1334" y="6534"/>
                    <a:pt x="548" y="6534"/>
                  </a:cubicBezTo>
                  <a:cubicBezTo>
                    <a:pt x="405" y="6534"/>
                    <a:pt x="286" y="6653"/>
                    <a:pt x="286" y="6796"/>
                  </a:cubicBezTo>
                  <a:lnTo>
                    <a:pt x="286" y="10749"/>
                  </a:lnTo>
                  <a:lnTo>
                    <a:pt x="262" y="10749"/>
                  </a:lnTo>
                  <a:cubicBezTo>
                    <a:pt x="119" y="10749"/>
                    <a:pt x="0" y="10868"/>
                    <a:pt x="0" y="11011"/>
                  </a:cubicBezTo>
                  <a:lnTo>
                    <a:pt x="0" y="12821"/>
                  </a:lnTo>
                  <a:cubicBezTo>
                    <a:pt x="0" y="12940"/>
                    <a:pt x="119" y="13059"/>
                    <a:pt x="262" y="13059"/>
                  </a:cubicBezTo>
                  <a:lnTo>
                    <a:pt x="286" y="13059"/>
                  </a:lnTo>
                  <a:lnTo>
                    <a:pt x="286" y="13821"/>
                  </a:lnTo>
                  <a:cubicBezTo>
                    <a:pt x="286" y="13964"/>
                    <a:pt x="405" y="14083"/>
                    <a:pt x="548" y="14083"/>
                  </a:cubicBezTo>
                  <a:lnTo>
                    <a:pt x="2120" y="14083"/>
                  </a:lnTo>
                  <a:cubicBezTo>
                    <a:pt x="2263" y="14083"/>
                    <a:pt x="2382" y="13988"/>
                    <a:pt x="2382" y="13845"/>
                  </a:cubicBezTo>
                  <a:cubicBezTo>
                    <a:pt x="2382" y="13702"/>
                    <a:pt x="2263" y="13583"/>
                    <a:pt x="2120" y="13583"/>
                  </a:cubicBezTo>
                  <a:lnTo>
                    <a:pt x="786" y="13583"/>
                  </a:lnTo>
                  <a:lnTo>
                    <a:pt x="786" y="13059"/>
                  </a:lnTo>
                  <a:lnTo>
                    <a:pt x="2524" y="13059"/>
                  </a:lnTo>
                  <a:cubicBezTo>
                    <a:pt x="2667" y="13059"/>
                    <a:pt x="2786" y="12940"/>
                    <a:pt x="2786" y="12821"/>
                  </a:cubicBezTo>
                  <a:lnTo>
                    <a:pt x="2786" y="11011"/>
                  </a:lnTo>
                  <a:cubicBezTo>
                    <a:pt x="2786" y="10868"/>
                    <a:pt x="2667" y="10749"/>
                    <a:pt x="2524" y="10749"/>
                  </a:cubicBezTo>
                  <a:lnTo>
                    <a:pt x="762" y="10749"/>
                  </a:lnTo>
                  <a:lnTo>
                    <a:pt x="762" y="7034"/>
                  </a:lnTo>
                  <a:cubicBezTo>
                    <a:pt x="1739" y="6915"/>
                    <a:pt x="2477" y="6082"/>
                    <a:pt x="2477" y="5081"/>
                  </a:cubicBezTo>
                  <a:lnTo>
                    <a:pt x="2477" y="3319"/>
                  </a:lnTo>
                  <a:lnTo>
                    <a:pt x="2858" y="3200"/>
                  </a:lnTo>
                  <a:cubicBezTo>
                    <a:pt x="2977" y="3153"/>
                    <a:pt x="3048" y="3010"/>
                    <a:pt x="3001" y="2867"/>
                  </a:cubicBezTo>
                  <a:cubicBezTo>
                    <a:pt x="2963" y="2773"/>
                    <a:pt x="2882" y="2709"/>
                    <a:pt x="2779" y="2709"/>
                  </a:cubicBezTo>
                  <a:cubicBezTo>
                    <a:pt x="2751" y="2709"/>
                    <a:pt x="2722" y="2714"/>
                    <a:pt x="2691" y="2724"/>
                  </a:cubicBezTo>
                  <a:lnTo>
                    <a:pt x="2501" y="2795"/>
                  </a:lnTo>
                  <a:lnTo>
                    <a:pt x="2501" y="1200"/>
                  </a:lnTo>
                  <a:lnTo>
                    <a:pt x="4120" y="628"/>
                  </a:lnTo>
                  <a:lnTo>
                    <a:pt x="4120" y="1676"/>
                  </a:lnTo>
                  <a:cubicBezTo>
                    <a:pt x="4120" y="1867"/>
                    <a:pt x="4144" y="2033"/>
                    <a:pt x="4168" y="2224"/>
                  </a:cubicBezTo>
                  <a:lnTo>
                    <a:pt x="3477" y="2438"/>
                  </a:lnTo>
                  <a:cubicBezTo>
                    <a:pt x="3358" y="2486"/>
                    <a:pt x="3287" y="2629"/>
                    <a:pt x="3334" y="2771"/>
                  </a:cubicBezTo>
                  <a:cubicBezTo>
                    <a:pt x="3358" y="2891"/>
                    <a:pt x="3453" y="2938"/>
                    <a:pt x="3572" y="2938"/>
                  </a:cubicBezTo>
                  <a:lnTo>
                    <a:pt x="3644" y="2938"/>
                  </a:lnTo>
                  <a:lnTo>
                    <a:pt x="4334" y="2700"/>
                  </a:lnTo>
                  <a:cubicBezTo>
                    <a:pt x="4453" y="2986"/>
                    <a:pt x="4644" y="3248"/>
                    <a:pt x="4858" y="3486"/>
                  </a:cubicBezTo>
                  <a:cubicBezTo>
                    <a:pt x="5335" y="3962"/>
                    <a:pt x="5978" y="4224"/>
                    <a:pt x="6668" y="4224"/>
                  </a:cubicBezTo>
                  <a:cubicBezTo>
                    <a:pt x="7668" y="4224"/>
                    <a:pt x="8573" y="3605"/>
                    <a:pt x="8978" y="2700"/>
                  </a:cubicBezTo>
                  <a:lnTo>
                    <a:pt x="10836" y="3319"/>
                  </a:lnTo>
                  <a:lnTo>
                    <a:pt x="10836" y="5081"/>
                  </a:lnTo>
                  <a:cubicBezTo>
                    <a:pt x="10836" y="5582"/>
                    <a:pt x="11026" y="6082"/>
                    <a:pt x="11383" y="6463"/>
                  </a:cubicBezTo>
                  <a:cubicBezTo>
                    <a:pt x="11717" y="6796"/>
                    <a:pt x="12098" y="6987"/>
                    <a:pt x="12550" y="7034"/>
                  </a:cubicBezTo>
                  <a:lnTo>
                    <a:pt x="12550" y="10154"/>
                  </a:lnTo>
                  <a:cubicBezTo>
                    <a:pt x="12550" y="10297"/>
                    <a:pt x="12646" y="10416"/>
                    <a:pt x="12765" y="10416"/>
                  </a:cubicBezTo>
                  <a:cubicBezTo>
                    <a:pt x="12908" y="10416"/>
                    <a:pt x="13027" y="10321"/>
                    <a:pt x="13027" y="10178"/>
                  </a:cubicBezTo>
                  <a:lnTo>
                    <a:pt x="13027" y="6796"/>
                  </a:lnTo>
                  <a:cubicBezTo>
                    <a:pt x="13027" y="6653"/>
                    <a:pt x="12931" y="6558"/>
                    <a:pt x="12789" y="6558"/>
                  </a:cubicBezTo>
                  <a:cubicBezTo>
                    <a:pt x="12384" y="6558"/>
                    <a:pt x="12026" y="6391"/>
                    <a:pt x="11765" y="6129"/>
                  </a:cubicBezTo>
                  <a:cubicBezTo>
                    <a:pt x="11479" y="5844"/>
                    <a:pt x="11336" y="5486"/>
                    <a:pt x="11336" y="5105"/>
                  </a:cubicBezTo>
                  <a:lnTo>
                    <a:pt x="11336" y="1009"/>
                  </a:lnTo>
                  <a:cubicBezTo>
                    <a:pt x="11336" y="914"/>
                    <a:pt x="11264" y="819"/>
                    <a:pt x="11169" y="771"/>
                  </a:cubicBezTo>
                  <a:lnTo>
                    <a:pt x="10598" y="581"/>
                  </a:lnTo>
                  <a:cubicBezTo>
                    <a:pt x="10572" y="570"/>
                    <a:pt x="10546" y="566"/>
                    <a:pt x="10519" y="566"/>
                  </a:cubicBezTo>
                  <a:cubicBezTo>
                    <a:pt x="10422" y="566"/>
                    <a:pt x="10325" y="630"/>
                    <a:pt x="10288" y="723"/>
                  </a:cubicBezTo>
                  <a:cubicBezTo>
                    <a:pt x="10240" y="866"/>
                    <a:pt x="10312" y="1009"/>
                    <a:pt x="10431" y="1057"/>
                  </a:cubicBezTo>
                  <a:lnTo>
                    <a:pt x="10836" y="1176"/>
                  </a:lnTo>
                  <a:lnTo>
                    <a:pt x="10836" y="2795"/>
                  </a:lnTo>
                  <a:lnTo>
                    <a:pt x="9121" y="2224"/>
                  </a:lnTo>
                  <a:cubicBezTo>
                    <a:pt x="9169" y="2033"/>
                    <a:pt x="9193" y="1867"/>
                    <a:pt x="9193" y="1676"/>
                  </a:cubicBezTo>
                  <a:lnTo>
                    <a:pt x="9193" y="604"/>
                  </a:lnTo>
                  <a:lnTo>
                    <a:pt x="9669" y="771"/>
                  </a:lnTo>
                  <a:cubicBezTo>
                    <a:pt x="9694" y="781"/>
                    <a:pt x="9721" y="786"/>
                    <a:pt x="9747" y="786"/>
                  </a:cubicBezTo>
                  <a:cubicBezTo>
                    <a:pt x="9845" y="786"/>
                    <a:pt x="9941" y="722"/>
                    <a:pt x="9978" y="628"/>
                  </a:cubicBezTo>
                  <a:cubicBezTo>
                    <a:pt x="10026" y="509"/>
                    <a:pt x="9955" y="366"/>
                    <a:pt x="9836" y="319"/>
                  </a:cubicBezTo>
                  <a:lnTo>
                    <a:pt x="9026" y="33"/>
                  </a:lnTo>
                  <a:cubicBezTo>
                    <a:pt x="8994" y="17"/>
                    <a:pt x="8962" y="9"/>
                    <a:pt x="8931" y="9"/>
                  </a:cubicBezTo>
                  <a:cubicBezTo>
                    <a:pt x="8870" y="9"/>
                    <a:pt x="8812" y="41"/>
                    <a:pt x="8764" y="104"/>
                  </a:cubicBezTo>
                  <a:cubicBezTo>
                    <a:pt x="8716" y="152"/>
                    <a:pt x="8692" y="200"/>
                    <a:pt x="8692" y="271"/>
                  </a:cubicBezTo>
                  <a:lnTo>
                    <a:pt x="8692" y="1676"/>
                  </a:lnTo>
                  <a:cubicBezTo>
                    <a:pt x="8692" y="1890"/>
                    <a:pt x="8669" y="2105"/>
                    <a:pt x="8597" y="2295"/>
                  </a:cubicBezTo>
                  <a:cubicBezTo>
                    <a:pt x="8335" y="3153"/>
                    <a:pt x="7549" y="3700"/>
                    <a:pt x="6668" y="3700"/>
                  </a:cubicBezTo>
                  <a:cubicBezTo>
                    <a:pt x="6144" y="3700"/>
                    <a:pt x="5620" y="3486"/>
                    <a:pt x="5239" y="3105"/>
                  </a:cubicBezTo>
                  <a:cubicBezTo>
                    <a:pt x="5025" y="2891"/>
                    <a:pt x="4834" y="2605"/>
                    <a:pt x="4739" y="2295"/>
                  </a:cubicBezTo>
                  <a:cubicBezTo>
                    <a:pt x="4692" y="2105"/>
                    <a:pt x="4668" y="1890"/>
                    <a:pt x="4668" y="1676"/>
                  </a:cubicBezTo>
                  <a:lnTo>
                    <a:pt x="4668" y="247"/>
                  </a:lnTo>
                  <a:cubicBezTo>
                    <a:pt x="4668" y="200"/>
                    <a:pt x="4644" y="152"/>
                    <a:pt x="4620" y="104"/>
                  </a:cubicBezTo>
                  <a:cubicBezTo>
                    <a:pt x="4566" y="32"/>
                    <a:pt x="4483" y="0"/>
                    <a:pt x="4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1"/>
            <p:cNvSpPr/>
            <p:nvPr/>
          </p:nvSpPr>
          <p:spPr>
            <a:xfrm>
              <a:off x="2558229" y="2154863"/>
              <a:ext cx="401044" cy="126763"/>
            </a:xfrm>
            <a:custGeom>
              <a:rect b="b" l="l" r="r" t="t"/>
              <a:pathLst>
                <a:path extrusionOk="0" h="3335" w="10551">
                  <a:moveTo>
                    <a:pt x="10050" y="524"/>
                  </a:moveTo>
                  <a:lnTo>
                    <a:pt x="10050" y="1834"/>
                  </a:lnTo>
                  <a:lnTo>
                    <a:pt x="8288" y="1834"/>
                  </a:lnTo>
                  <a:lnTo>
                    <a:pt x="8288" y="524"/>
                  </a:lnTo>
                  <a:close/>
                  <a:moveTo>
                    <a:pt x="8026" y="0"/>
                  </a:moveTo>
                  <a:cubicBezTo>
                    <a:pt x="7883" y="0"/>
                    <a:pt x="7764" y="119"/>
                    <a:pt x="7764" y="262"/>
                  </a:cubicBezTo>
                  <a:lnTo>
                    <a:pt x="7764" y="2072"/>
                  </a:lnTo>
                  <a:cubicBezTo>
                    <a:pt x="7764" y="2215"/>
                    <a:pt x="7883" y="2310"/>
                    <a:pt x="8026" y="2310"/>
                  </a:cubicBezTo>
                  <a:lnTo>
                    <a:pt x="9788" y="2310"/>
                  </a:lnTo>
                  <a:lnTo>
                    <a:pt x="9788" y="2834"/>
                  </a:lnTo>
                  <a:lnTo>
                    <a:pt x="239" y="2834"/>
                  </a:lnTo>
                  <a:cubicBezTo>
                    <a:pt x="96" y="2834"/>
                    <a:pt x="1" y="2953"/>
                    <a:pt x="1" y="3096"/>
                  </a:cubicBezTo>
                  <a:cubicBezTo>
                    <a:pt x="1" y="3215"/>
                    <a:pt x="96" y="3334"/>
                    <a:pt x="239" y="3334"/>
                  </a:cubicBezTo>
                  <a:lnTo>
                    <a:pt x="10050" y="3334"/>
                  </a:lnTo>
                  <a:cubicBezTo>
                    <a:pt x="10169" y="3334"/>
                    <a:pt x="10265" y="3096"/>
                    <a:pt x="10265" y="3096"/>
                  </a:cubicBezTo>
                  <a:lnTo>
                    <a:pt x="10265" y="2310"/>
                  </a:lnTo>
                  <a:lnTo>
                    <a:pt x="10288" y="2310"/>
                  </a:lnTo>
                  <a:cubicBezTo>
                    <a:pt x="10431" y="2310"/>
                    <a:pt x="10550" y="2215"/>
                    <a:pt x="10550" y="2072"/>
                  </a:cubicBezTo>
                  <a:lnTo>
                    <a:pt x="10550" y="262"/>
                  </a:lnTo>
                  <a:cubicBezTo>
                    <a:pt x="10550" y="119"/>
                    <a:pt x="10431" y="0"/>
                    <a:pt x="10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41"/>
            <p:cNvSpPr/>
            <p:nvPr/>
          </p:nvSpPr>
          <p:spPr>
            <a:xfrm>
              <a:off x="2561840" y="1996432"/>
              <a:ext cx="107758" cy="19043"/>
            </a:xfrm>
            <a:custGeom>
              <a:rect b="b" l="l" r="r" t="t"/>
              <a:pathLst>
                <a:path extrusionOk="0" h="501" w="2835">
                  <a:moveTo>
                    <a:pt x="263" y="1"/>
                  </a:moveTo>
                  <a:cubicBezTo>
                    <a:pt x="120" y="1"/>
                    <a:pt x="1" y="96"/>
                    <a:pt x="1" y="239"/>
                  </a:cubicBezTo>
                  <a:cubicBezTo>
                    <a:pt x="1" y="382"/>
                    <a:pt x="96" y="501"/>
                    <a:pt x="239" y="501"/>
                  </a:cubicBezTo>
                  <a:lnTo>
                    <a:pt x="2573" y="501"/>
                  </a:lnTo>
                  <a:cubicBezTo>
                    <a:pt x="2692" y="501"/>
                    <a:pt x="2811" y="382"/>
                    <a:pt x="2811" y="263"/>
                  </a:cubicBezTo>
                  <a:cubicBezTo>
                    <a:pt x="2835" y="120"/>
                    <a:pt x="2716" y="1"/>
                    <a:pt x="2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1"/>
            <p:cNvSpPr/>
            <p:nvPr/>
          </p:nvSpPr>
          <p:spPr>
            <a:xfrm>
              <a:off x="2561840" y="1962032"/>
              <a:ext cx="107758" cy="18169"/>
            </a:xfrm>
            <a:custGeom>
              <a:rect b="b" l="l" r="r" t="t"/>
              <a:pathLst>
                <a:path extrusionOk="0" h="478" w="2835">
                  <a:moveTo>
                    <a:pt x="263" y="1"/>
                  </a:moveTo>
                  <a:cubicBezTo>
                    <a:pt x="120" y="1"/>
                    <a:pt x="1" y="96"/>
                    <a:pt x="1" y="215"/>
                  </a:cubicBezTo>
                  <a:cubicBezTo>
                    <a:pt x="1" y="358"/>
                    <a:pt x="96" y="477"/>
                    <a:pt x="239" y="477"/>
                  </a:cubicBezTo>
                  <a:lnTo>
                    <a:pt x="2573" y="477"/>
                  </a:lnTo>
                  <a:cubicBezTo>
                    <a:pt x="2692" y="477"/>
                    <a:pt x="2811" y="382"/>
                    <a:pt x="2811" y="263"/>
                  </a:cubicBezTo>
                  <a:cubicBezTo>
                    <a:pt x="2835" y="120"/>
                    <a:pt x="2716" y="1"/>
                    <a:pt x="2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1"/>
            <p:cNvSpPr/>
            <p:nvPr/>
          </p:nvSpPr>
          <p:spPr>
            <a:xfrm>
              <a:off x="2723882" y="1912276"/>
              <a:ext cx="137634" cy="130374"/>
            </a:xfrm>
            <a:custGeom>
              <a:rect b="b" l="l" r="r" t="t"/>
              <a:pathLst>
                <a:path extrusionOk="0" h="3430" w="3621">
                  <a:moveTo>
                    <a:pt x="1811" y="738"/>
                  </a:moveTo>
                  <a:lnTo>
                    <a:pt x="2120" y="1262"/>
                  </a:lnTo>
                  <a:cubicBezTo>
                    <a:pt x="2168" y="1334"/>
                    <a:pt x="2215" y="1357"/>
                    <a:pt x="2287" y="1381"/>
                  </a:cubicBezTo>
                  <a:lnTo>
                    <a:pt x="2882" y="1524"/>
                  </a:lnTo>
                  <a:lnTo>
                    <a:pt x="2477" y="1977"/>
                  </a:lnTo>
                  <a:cubicBezTo>
                    <a:pt x="2430" y="2024"/>
                    <a:pt x="2406" y="2096"/>
                    <a:pt x="2430" y="2167"/>
                  </a:cubicBezTo>
                  <a:lnTo>
                    <a:pt x="2477" y="2786"/>
                  </a:lnTo>
                  <a:lnTo>
                    <a:pt x="1906" y="2548"/>
                  </a:lnTo>
                  <a:cubicBezTo>
                    <a:pt x="1882" y="2524"/>
                    <a:pt x="1858" y="2524"/>
                    <a:pt x="1811" y="2524"/>
                  </a:cubicBezTo>
                  <a:cubicBezTo>
                    <a:pt x="1787" y="2524"/>
                    <a:pt x="1739" y="2524"/>
                    <a:pt x="1715" y="2548"/>
                  </a:cubicBezTo>
                  <a:lnTo>
                    <a:pt x="1144" y="2786"/>
                  </a:lnTo>
                  <a:lnTo>
                    <a:pt x="1215" y="2167"/>
                  </a:lnTo>
                  <a:cubicBezTo>
                    <a:pt x="1215" y="2096"/>
                    <a:pt x="1191" y="2024"/>
                    <a:pt x="1144" y="1977"/>
                  </a:cubicBezTo>
                  <a:lnTo>
                    <a:pt x="739" y="1524"/>
                  </a:lnTo>
                  <a:lnTo>
                    <a:pt x="1334" y="1381"/>
                  </a:lnTo>
                  <a:cubicBezTo>
                    <a:pt x="1406" y="1357"/>
                    <a:pt x="1453" y="1334"/>
                    <a:pt x="1501" y="1262"/>
                  </a:cubicBezTo>
                  <a:lnTo>
                    <a:pt x="1811" y="738"/>
                  </a:lnTo>
                  <a:close/>
                  <a:moveTo>
                    <a:pt x="1811" y="0"/>
                  </a:moveTo>
                  <a:cubicBezTo>
                    <a:pt x="1715" y="0"/>
                    <a:pt x="1644" y="48"/>
                    <a:pt x="1596" y="119"/>
                  </a:cubicBezTo>
                  <a:lnTo>
                    <a:pt x="1120" y="905"/>
                  </a:lnTo>
                  <a:lnTo>
                    <a:pt x="215" y="1119"/>
                  </a:lnTo>
                  <a:cubicBezTo>
                    <a:pt x="144" y="1143"/>
                    <a:pt x="72" y="1215"/>
                    <a:pt x="25" y="1286"/>
                  </a:cubicBezTo>
                  <a:cubicBezTo>
                    <a:pt x="1" y="1381"/>
                    <a:pt x="25" y="1477"/>
                    <a:pt x="96" y="1524"/>
                  </a:cubicBezTo>
                  <a:lnTo>
                    <a:pt x="691" y="2239"/>
                  </a:lnTo>
                  <a:lnTo>
                    <a:pt x="620" y="3144"/>
                  </a:lnTo>
                  <a:cubicBezTo>
                    <a:pt x="596" y="3239"/>
                    <a:pt x="644" y="3334"/>
                    <a:pt x="715" y="3382"/>
                  </a:cubicBezTo>
                  <a:cubicBezTo>
                    <a:pt x="757" y="3410"/>
                    <a:pt x="807" y="3421"/>
                    <a:pt x="856" y="3421"/>
                  </a:cubicBezTo>
                  <a:cubicBezTo>
                    <a:pt x="890" y="3421"/>
                    <a:pt x="924" y="3415"/>
                    <a:pt x="953" y="3406"/>
                  </a:cubicBezTo>
                  <a:lnTo>
                    <a:pt x="1811" y="3048"/>
                  </a:lnTo>
                  <a:lnTo>
                    <a:pt x="2668" y="3406"/>
                  </a:lnTo>
                  <a:cubicBezTo>
                    <a:pt x="2692" y="3429"/>
                    <a:pt x="2716" y="3429"/>
                    <a:pt x="2763" y="3429"/>
                  </a:cubicBezTo>
                  <a:cubicBezTo>
                    <a:pt x="2811" y="3429"/>
                    <a:pt x="2858" y="3406"/>
                    <a:pt x="2906" y="3382"/>
                  </a:cubicBezTo>
                  <a:cubicBezTo>
                    <a:pt x="2977" y="3334"/>
                    <a:pt x="3025" y="3239"/>
                    <a:pt x="3001" y="3144"/>
                  </a:cubicBezTo>
                  <a:lnTo>
                    <a:pt x="2930" y="2239"/>
                  </a:lnTo>
                  <a:lnTo>
                    <a:pt x="3549" y="1548"/>
                  </a:lnTo>
                  <a:cubicBezTo>
                    <a:pt x="3597" y="1477"/>
                    <a:pt x="3620" y="1381"/>
                    <a:pt x="3597" y="1286"/>
                  </a:cubicBezTo>
                  <a:cubicBezTo>
                    <a:pt x="3573" y="1215"/>
                    <a:pt x="3501" y="1143"/>
                    <a:pt x="3406" y="1119"/>
                  </a:cubicBezTo>
                  <a:lnTo>
                    <a:pt x="2501" y="905"/>
                  </a:lnTo>
                  <a:lnTo>
                    <a:pt x="2025" y="119"/>
                  </a:lnTo>
                  <a:cubicBezTo>
                    <a:pt x="1977" y="48"/>
                    <a:pt x="1906"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41"/>
          <p:cNvGrpSpPr/>
          <p:nvPr/>
        </p:nvGrpSpPr>
        <p:grpSpPr>
          <a:xfrm>
            <a:off x="4800147" y="3609606"/>
            <a:ext cx="537727" cy="477976"/>
            <a:chOff x="3899760" y="3161439"/>
            <a:chExt cx="537727" cy="477976"/>
          </a:xfrm>
        </p:grpSpPr>
        <p:sp>
          <p:nvSpPr>
            <p:cNvPr id="766" name="Google Shape;766;p41"/>
            <p:cNvSpPr/>
            <p:nvPr/>
          </p:nvSpPr>
          <p:spPr>
            <a:xfrm>
              <a:off x="4199402" y="3316259"/>
              <a:ext cx="129462" cy="122240"/>
            </a:xfrm>
            <a:custGeom>
              <a:rect b="b" l="l" r="r" t="t"/>
              <a:pathLst>
                <a:path extrusionOk="0" h="3216" w="3406">
                  <a:moveTo>
                    <a:pt x="1715" y="691"/>
                  </a:moveTo>
                  <a:lnTo>
                    <a:pt x="2001" y="1167"/>
                  </a:lnTo>
                  <a:cubicBezTo>
                    <a:pt x="2048" y="1238"/>
                    <a:pt x="2096" y="1262"/>
                    <a:pt x="2167" y="1286"/>
                  </a:cubicBezTo>
                  <a:lnTo>
                    <a:pt x="2715" y="1405"/>
                  </a:lnTo>
                  <a:lnTo>
                    <a:pt x="2334" y="1858"/>
                  </a:lnTo>
                  <a:cubicBezTo>
                    <a:pt x="2286" y="1905"/>
                    <a:pt x="2286" y="1953"/>
                    <a:pt x="2286" y="2024"/>
                  </a:cubicBezTo>
                  <a:lnTo>
                    <a:pt x="2334" y="2596"/>
                  </a:lnTo>
                  <a:lnTo>
                    <a:pt x="1810" y="2382"/>
                  </a:lnTo>
                  <a:cubicBezTo>
                    <a:pt x="1763" y="2358"/>
                    <a:pt x="1739" y="2358"/>
                    <a:pt x="1715" y="2358"/>
                  </a:cubicBezTo>
                  <a:cubicBezTo>
                    <a:pt x="1667" y="2358"/>
                    <a:pt x="1643" y="2358"/>
                    <a:pt x="1620" y="2382"/>
                  </a:cubicBezTo>
                  <a:lnTo>
                    <a:pt x="1096" y="2596"/>
                  </a:lnTo>
                  <a:lnTo>
                    <a:pt x="1143" y="2024"/>
                  </a:lnTo>
                  <a:cubicBezTo>
                    <a:pt x="1143" y="1953"/>
                    <a:pt x="1120" y="1905"/>
                    <a:pt x="1072" y="1858"/>
                  </a:cubicBezTo>
                  <a:lnTo>
                    <a:pt x="715" y="1405"/>
                  </a:lnTo>
                  <a:lnTo>
                    <a:pt x="1262" y="1286"/>
                  </a:lnTo>
                  <a:cubicBezTo>
                    <a:pt x="1334" y="1262"/>
                    <a:pt x="1382" y="1238"/>
                    <a:pt x="1429" y="1167"/>
                  </a:cubicBezTo>
                  <a:lnTo>
                    <a:pt x="1715" y="691"/>
                  </a:lnTo>
                  <a:close/>
                  <a:moveTo>
                    <a:pt x="1715" y="0"/>
                  </a:moveTo>
                  <a:cubicBezTo>
                    <a:pt x="1620" y="0"/>
                    <a:pt x="1548" y="24"/>
                    <a:pt x="1501" y="95"/>
                  </a:cubicBezTo>
                  <a:lnTo>
                    <a:pt x="1048" y="857"/>
                  </a:lnTo>
                  <a:lnTo>
                    <a:pt x="215" y="1048"/>
                  </a:lnTo>
                  <a:cubicBezTo>
                    <a:pt x="119" y="1072"/>
                    <a:pt x="72" y="1119"/>
                    <a:pt x="48" y="1191"/>
                  </a:cubicBezTo>
                  <a:cubicBezTo>
                    <a:pt x="0" y="1286"/>
                    <a:pt x="24" y="1358"/>
                    <a:pt x="96" y="1429"/>
                  </a:cubicBezTo>
                  <a:lnTo>
                    <a:pt x="643" y="2096"/>
                  </a:lnTo>
                  <a:lnTo>
                    <a:pt x="572" y="2953"/>
                  </a:lnTo>
                  <a:cubicBezTo>
                    <a:pt x="572" y="3025"/>
                    <a:pt x="619" y="3120"/>
                    <a:pt x="691" y="3167"/>
                  </a:cubicBezTo>
                  <a:cubicBezTo>
                    <a:pt x="733" y="3195"/>
                    <a:pt x="775" y="3207"/>
                    <a:pt x="816" y="3207"/>
                  </a:cubicBezTo>
                  <a:cubicBezTo>
                    <a:pt x="846" y="3207"/>
                    <a:pt x="876" y="3201"/>
                    <a:pt x="905" y="3191"/>
                  </a:cubicBezTo>
                  <a:lnTo>
                    <a:pt x="1715" y="2858"/>
                  </a:lnTo>
                  <a:lnTo>
                    <a:pt x="2501" y="3191"/>
                  </a:lnTo>
                  <a:cubicBezTo>
                    <a:pt x="2548" y="3191"/>
                    <a:pt x="2572" y="3215"/>
                    <a:pt x="2596" y="3215"/>
                  </a:cubicBezTo>
                  <a:cubicBezTo>
                    <a:pt x="2644" y="3215"/>
                    <a:pt x="2691" y="3191"/>
                    <a:pt x="2739" y="3167"/>
                  </a:cubicBezTo>
                  <a:cubicBezTo>
                    <a:pt x="2810" y="3120"/>
                    <a:pt x="2858" y="3025"/>
                    <a:pt x="2834" y="2953"/>
                  </a:cubicBezTo>
                  <a:lnTo>
                    <a:pt x="2763" y="2096"/>
                  </a:lnTo>
                  <a:lnTo>
                    <a:pt x="3334" y="1429"/>
                  </a:lnTo>
                  <a:cubicBezTo>
                    <a:pt x="3382" y="1358"/>
                    <a:pt x="3406" y="1286"/>
                    <a:pt x="3382" y="1191"/>
                  </a:cubicBezTo>
                  <a:cubicBezTo>
                    <a:pt x="3358" y="1119"/>
                    <a:pt x="3287" y="1072"/>
                    <a:pt x="3215" y="1048"/>
                  </a:cubicBezTo>
                  <a:lnTo>
                    <a:pt x="2358" y="857"/>
                  </a:lnTo>
                  <a:lnTo>
                    <a:pt x="1905" y="95"/>
                  </a:lnTo>
                  <a:cubicBezTo>
                    <a:pt x="1882" y="24"/>
                    <a:pt x="1786"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1"/>
            <p:cNvSpPr/>
            <p:nvPr/>
          </p:nvSpPr>
          <p:spPr>
            <a:xfrm>
              <a:off x="3899760" y="3161439"/>
              <a:ext cx="537727" cy="477976"/>
            </a:xfrm>
            <a:custGeom>
              <a:rect b="b" l="l" r="r" t="t"/>
              <a:pathLst>
                <a:path extrusionOk="0" h="12575" w="14147">
                  <a:moveTo>
                    <a:pt x="7669" y="882"/>
                  </a:moveTo>
                  <a:lnTo>
                    <a:pt x="7074" y="1811"/>
                  </a:lnTo>
                  <a:lnTo>
                    <a:pt x="6478" y="882"/>
                  </a:lnTo>
                  <a:close/>
                  <a:moveTo>
                    <a:pt x="3859" y="1358"/>
                  </a:moveTo>
                  <a:lnTo>
                    <a:pt x="3859" y="2049"/>
                  </a:lnTo>
                  <a:lnTo>
                    <a:pt x="2501" y="2049"/>
                  </a:lnTo>
                  <a:lnTo>
                    <a:pt x="2501" y="1358"/>
                  </a:lnTo>
                  <a:close/>
                  <a:moveTo>
                    <a:pt x="11646" y="1358"/>
                  </a:moveTo>
                  <a:lnTo>
                    <a:pt x="11646" y="2049"/>
                  </a:lnTo>
                  <a:lnTo>
                    <a:pt x="10289" y="2049"/>
                  </a:lnTo>
                  <a:lnTo>
                    <a:pt x="10289" y="1358"/>
                  </a:lnTo>
                  <a:close/>
                  <a:moveTo>
                    <a:pt x="5645" y="477"/>
                  </a:moveTo>
                  <a:lnTo>
                    <a:pt x="6764" y="2216"/>
                  </a:lnTo>
                  <a:lnTo>
                    <a:pt x="5931" y="3121"/>
                  </a:lnTo>
                  <a:lnTo>
                    <a:pt x="4835" y="1096"/>
                  </a:lnTo>
                  <a:lnTo>
                    <a:pt x="5216" y="477"/>
                  </a:lnTo>
                  <a:close/>
                  <a:moveTo>
                    <a:pt x="8931" y="477"/>
                  </a:moveTo>
                  <a:lnTo>
                    <a:pt x="9312" y="1096"/>
                  </a:lnTo>
                  <a:lnTo>
                    <a:pt x="8217" y="3121"/>
                  </a:lnTo>
                  <a:lnTo>
                    <a:pt x="7383" y="2216"/>
                  </a:lnTo>
                  <a:lnTo>
                    <a:pt x="8502" y="477"/>
                  </a:lnTo>
                  <a:close/>
                  <a:moveTo>
                    <a:pt x="2049" y="2382"/>
                  </a:moveTo>
                  <a:lnTo>
                    <a:pt x="2049" y="7360"/>
                  </a:lnTo>
                  <a:lnTo>
                    <a:pt x="572" y="6193"/>
                  </a:lnTo>
                  <a:lnTo>
                    <a:pt x="2049" y="2382"/>
                  </a:lnTo>
                  <a:close/>
                  <a:moveTo>
                    <a:pt x="12098" y="2382"/>
                  </a:moveTo>
                  <a:lnTo>
                    <a:pt x="13575" y="6193"/>
                  </a:lnTo>
                  <a:lnTo>
                    <a:pt x="12098" y="7360"/>
                  </a:lnTo>
                  <a:lnTo>
                    <a:pt x="12098" y="2382"/>
                  </a:lnTo>
                  <a:close/>
                  <a:moveTo>
                    <a:pt x="5073" y="1"/>
                  </a:moveTo>
                  <a:cubicBezTo>
                    <a:pt x="5002" y="1"/>
                    <a:pt x="4906" y="49"/>
                    <a:pt x="4883" y="120"/>
                  </a:cubicBezTo>
                  <a:lnTo>
                    <a:pt x="4430" y="858"/>
                  </a:lnTo>
                  <a:lnTo>
                    <a:pt x="2263" y="858"/>
                  </a:lnTo>
                  <a:cubicBezTo>
                    <a:pt x="2168" y="858"/>
                    <a:pt x="2073" y="906"/>
                    <a:pt x="2049" y="1001"/>
                  </a:cubicBezTo>
                  <a:lnTo>
                    <a:pt x="48" y="6169"/>
                  </a:lnTo>
                  <a:cubicBezTo>
                    <a:pt x="1" y="6264"/>
                    <a:pt x="25" y="6383"/>
                    <a:pt x="120" y="6455"/>
                  </a:cubicBezTo>
                  <a:lnTo>
                    <a:pt x="2025" y="7955"/>
                  </a:lnTo>
                  <a:lnTo>
                    <a:pt x="2025" y="12337"/>
                  </a:lnTo>
                  <a:cubicBezTo>
                    <a:pt x="2025" y="12456"/>
                    <a:pt x="2144" y="12575"/>
                    <a:pt x="2263" y="12575"/>
                  </a:cubicBezTo>
                  <a:lnTo>
                    <a:pt x="10455" y="12575"/>
                  </a:lnTo>
                  <a:cubicBezTo>
                    <a:pt x="10455" y="12575"/>
                    <a:pt x="10693" y="12480"/>
                    <a:pt x="10693" y="12337"/>
                  </a:cubicBezTo>
                  <a:cubicBezTo>
                    <a:pt x="10693" y="12218"/>
                    <a:pt x="10598" y="12099"/>
                    <a:pt x="10455" y="12099"/>
                  </a:cubicBezTo>
                  <a:lnTo>
                    <a:pt x="7288" y="12099"/>
                  </a:lnTo>
                  <a:lnTo>
                    <a:pt x="7288" y="4930"/>
                  </a:lnTo>
                  <a:cubicBezTo>
                    <a:pt x="7288" y="4788"/>
                    <a:pt x="7193" y="4692"/>
                    <a:pt x="7050" y="4692"/>
                  </a:cubicBezTo>
                  <a:cubicBezTo>
                    <a:pt x="6931" y="4692"/>
                    <a:pt x="6812" y="4930"/>
                    <a:pt x="6812" y="4930"/>
                  </a:cubicBezTo>
                  <a:lnTo>
                    <a:pt x="6812" y="12099"/>
                  </a:lnTo>
                  <a:lnTo>
                    <a:pt x="2501" y="12099"/>
                  </a:lnTo>
                  <a:lnTo>
                    <a:pt x="2501" y="2501"/>
                  </a:lnTo>
                  <a:lnTo>
                    <a:pt x="4073" y="2501"/>
                  </a:lnTo>
                  <a:cubicBezTo>
                    <a:pt x="4216" y="2501"/>
                    <a:pt x="4311" y="2406"/>
                    <a:pt x="4311" y="2263"/>
                  </a:cubicBezTo>
                  <a:lnTo>
                    <a:pt x="4311" y="1311"/>
                  </a:lnTo>
                  <a:lnTo>
                    <a:pt x="4406" y="1311"/>
                  </a:lnTo>
                  <a:lnTo>
                    <a:pt x="5645" y="3644"/>
                  </a:lnTo>
                  <a:cubicBezTo>
                    <a:pt x="5692" y="3716"/>
                    <a:pt x="5764" y="3764"/>
                    <a:pt x="5835" y="3764"/>
                  </a:cubicBezTo>
                  <a:lnTo>
                    <a:pt x="5859" y="3764"/>
                  </a:lnTo>
                  <a:cubicBezTo>
                    <a:pt x="5931" y="3764"/>
                    <a:pt x="6002" y="3740"/>
                    <a:pt x="6050" y="3692"/>
                  </a:cubicBezTo>
                  <a:lnTo>
                    <a:pt x="6812" y="2859"/>
                  </a:lnTo>
                  <a:lnTo>
                    <a:pt x="6812" y="4264"/>
                  </a:lnTo>
                  <a:cubicBezTo>
                    <a:pt x="6812" y="4383"/>
                    <a:pt x="6931" y="4502"/>
                    <a:pt x="7050" y="4502"/>
                  </a:cubicBezTo>
                  <a:cubicBezTo>
                    <a:pt x="7193" y="4502"/>
                    <a:pt x="7288" y="4383"/>
                    <a:pt x="7288" y="4264"/>
                  </a:cubicBezTo>
                  <a:lnTo>
                    <a:pt x="7288" y="2859"/>
                  </a:lnTo>
                  <a:lnTo>
                    <a:pt x="8074" y="3692"/>
                  </a:lnTo>
                  <a:cubicBezTo>
                    <a:pt x="8127" y="3746"/>
                    <a:pt x="8181" y="3772"/>
                    <a:pt x="8235" y="3772"/>
                  </a:cubicBezTo>
                  <a:cubicBezTo>
                    <a:pt x="8252" y="3772"/>
                    <a:pt x="8270" y="3769"/>
                    <a:pt x="8288" y="3764"/>
                  </a:cubicBezTo>
                  <a:cubicBezTo>
                    <a:pt x="8360" y="3764"/>
                    <a:pt x="8431" y="3716"/>
                    <a:pt x="8479" y="3644"/>
                  </a:cubicBezTo>
                  <a:lnTo>
                    <a:pt x="9717" y="1358"/>
                  </a:lnTo>
                  <a:lnTo>
                    <a:pt x="9812" y="1358"/>
                  </a:lnTo>
                  <a:lnTo>
                    <a:pt x="9812" y="2263"/>
                  </a:lnTo>
                  <a:cubicBezTo>
                    <a:pt x="9812" y="2406"/>
                    <a:pt x="9908" y="2501"/>
                    <a:pt x="10050" y="2501"/>
                  </a:cubicBezTo>
                  <a:lnTo>
                    <a:pt x="11622" y="2501"/>
                  </a:lnTo>
                  <a:lnTo>
                    <a:pt x="11622" y="12099"/>
                  </a:lnTo>
                  <a:lnTo>
                    <a:pt x="11241" y="12099"/>
                  </a:lnTo>
                  <a:cubicBezTo>
                    <a:pt x="11122" y="12099"/>
                    <a:pt x="11027" y="12194"/>
                    <a:pt x="11003" y="12313"/>
                  </a:cubicBezTo>
                  <a:cubicBezTo>
                    <a:pt x="11003" y="12456"/>
                    <a:pt x="11098" y="12575"/>
                    <a:pt x="11241" y="12575"/>
                  </a:cubicBezTo>
                  <a:lnTo>
                    <a:pt x="11860" y="12575"/>
                  </a:lnTo>
                  <a:cubicBezTo>
                    <a:pt x="11979" y="12575"/>
                    <a:pt x="12098" y="12456"/>
                    <a:pt x="12098" y="12337"/>
                  </a:cubicBezTo>
                  <a:lnTo>
                    <a:pt x="12098" y="7979"/>
                  </a:lnTo>
                  <a:lnTo>
                    <a:pt x="14004" y="6455"/>
                  </a:lnTo>
                  <a:cubicBezTo>
                    <a:pt x="14099" y="6407"/>
                    <a:pt x="14147" y="6288"/>
                    <a:pt x="14099" y="6193"/>
                  </a:cubicBezTo>
                  <a:lnTo>
                    <a:pt x="12098" y="1025"/>
                  </a:lnTo>
                  <a:cubicBezTo>
                    <a:pt x="12051" y="930"/>
                    <a:pt x="11979" y="882"/>
                    <a:pt x="11860" y="882"/>
                  </a:cubicBezTo>
                  <a:lnTo>
                    <a:pt x="9717" y="882"/>
                  </a:lnTo>
                  <a:lnTo>
                    <a:pt x="9265" y="120"/>
                  </a:lnTo>
                  <a:cubicBezTo>
                    <a:pt x="9217" y="49"/>
                    <a:pt x="9145" y="1"/>
                    <a:pt x="9050" y="1"/>
                  </a:cubicBezTo>
                  <a:lnTo>
                    <a:pt x="8407" y="1"/>
                  </a:lnTo>
                  <a:cubicBezTo>
                    <a:pt x="8336" y="1"/>
                    <a:pt x="8264" y="49"/>
                    <a:pt x="8217" y="120"/>
                  </a:cubicBezTo>
                  <a:lnTo>
                    <a:pt x="8002" y="406"/>
                  </a:lnTo>
                  <a:lnTo>
                    <a:pt x="6121" y="406"/>
                  </a:lnTo>
                  <a:lnTo>
                    <a:pt x="5931" y="120"/>
                  </a:lnTo>
                  <a:cubicBezTo>
                    <a:pt x="5883" y="49"/>
                    <a:pt x="5811" y="1"/>
                    <a:pt x="5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 name="Google Shape;768;p41"/>
          <p:cNvGrpSpPr/>
          <p:nvPr/>
        </p:nvGrpSpPr>
        <p:grpSpPr>
          <a:xfrm>
            <a:off x="4800595" y="2356283"/>
            <a:ext cx="536815" cy="382913"/>
            <a:chOff x="6201720" y="3261028"/>
            <a:chExt cx="536815" cy="382913"/>
          </a:xfrm>
        </p:grpSpPr>
        <p:sp>
          <p:nvSpPr>
            <p:cNvPr id="769" name="Google Shape;769;p41"/>
            <p:cNvSpPr/>
            <p:nvPr/>
          </p:nvSpPr>
          <p:spPr>
            <a:xfrm>
              <a:off x="6201720" y="3261028"/>
              <a:ext cx="536815" cy="382913"/>
            </a:xfrm>
            <a:custGeom>
              <a:rect b="b" l="l" r="r" t="t"/>
              <a:pathLst>
                <a:path extrusionOk="0" h="10074" w="14123">
                  <a:moveTo>
                    <a:pt x="7074" y="4763"/>
                  </a:moveTo>
                  <a:cubicBezTo>
                    <a:pt x="8193" y="4763"/>
                    <a:pt x="9265" y="4859"/>
                    <a:pt x="10051" y="5049"/>
                  </a:cubicBezTo>
                  <a:cubicBezTo>
                    <a:pt x="11098" y="5263"/>
                    <a:pt x="11194" y="5525"/>
                    <a:pt x="11194" y="5525"/>
                  </a:cubicBezTo>
                  <a:lnTo>
                    <a:pt x="11194" y="6526"/>
                  </a:lnTo>
                  <a:cubicBezTo>
                    <a:pt x="10908" y="6383"/>
                    <a:pt x="10503" y="6240"/>
                    <a:pt x="9955" y="6145"/>
                  </a:cubicBezTo>
                  <a:cubicBezTo>
                    <a:pt x="9940" y="6142"/>
                    <a:pt x="9925" y="6140"/>
                    <a:pt x="9910" y="6140"/>
                  </a:cubicBezTo>
                  <a:cubicBezTo>
                    <a:pt x="9808" y="6140"/>
                    <a:pt x="9714" y="6210"/>
                    <a:pt x="9693" y="6335"/>
                  </a:cubicBezTo>
                  <a:cubicBezTo>
                    <a:pt x="9670" y="6454"/>
                    <a:pt x="9741" y="6573"/>
                    <a:pt x="9884" y="6597"/>
                  </a:cubicBezTo>
                  <a:cubicBezTo>
                    <a:pt x="10932" y="6811"/>
                    <a:pt x="11194" y="7073"/>
                    <a:pt x="11194" y="7121"/>
                  </a:cubicBezTo>
                  <a:lnTo>
                    <a:pt x="11194" y="7359"/>
                  </a:lnTo>
                  <a:cubicBezTo>
                    <a:pt x="10956" y="7240"/>
                    <a:pt x="10622" y="7121"/>
                    <a:pt x="10194" y="7026"/>
                  </a:cubicBezTo>
                  <a:cubicBezTo>
                    <a:pt x="9360" y="6835"/>
                    <a:pt x="8241" y="6740"/>
                    <a:pt x="7074" y="6740"/>
                  </a:cubicBezTo>
                  <a:cubicBezTo>
                    <a:pt x="5883" y="6740"/>
                    <a:pt x="4764" y="6835"/>
                    <a:pt x="3930" y="7026"/>
                  </a:cubicBezTo>
                  <a:cubicBezTo>
                    <a:pt x="3502" y="7121"/>
                    <a:pt x="3168" y="7240"/>
                    <a:pt x="2930" y="7359"/>
                  </a:cubicBezTo>
                  <a:lnTo>
                    <a:pt x="2930" y="7121"/>
                  </a:lnTo>
                  <a:cubicBezTo>
                    <a:pt x="2930" y="7121"/>
                    <a:pt x="3025" y="6883"/>
                    <a:pt x="4073" y="6645"/>
                  </a:cubicBezTo>
                  <a:cubicBezTo>
                    <a:pt x="4883" y="6454"/>
                    <a:pt x="5931" y="6359"/>
                    <a:pt x="7074" y="6359"/>
                  </a:cubicBezTo>
                  <a:cubicBezTo>
                    <a:pt x="7788" y="6359"/>
                    <a:pt x="8503" y="6407"/>
                    <a:pt x="9122" y="6478"/>
                  </a:cubicBezTo>
                  <a:cubicBezTo>
                    <a:pt x="9134" y="6480"/>
                    <a:pt x="9146" y="6481"/>
                    <a:pt x="9158" y="6481"/>
                  </a:cubicBezTo>
                  <a:cubicBezTo>
                    <a:pt x="9284" y="6481"/>
                    <a:pt x="9384" y="6370"/>
                    <a:pt x="9384" y="6240"/>
                  </a:cubicBezTo>
                  <a:cubicBezTo>
                    <a:pt x="9384" y="6121"/>
                    <a:pt x="9289" y="6025"/>
                    <a:pt x="9170" y="6025"/>
                  </a:cubicBezTo>
                  <a:cubicBezTo>
                    <a:pt x="8527" y="5930"/>
                    <a:pt x="7788" y="5906"/>
                    <a:pt x="7074" y="5906"/>
                  </a:cubicBezTo>
                  <a:cubicBezTo>
                    <a:pt x="5883" y="5906"/>
                    <a:pt x="4764" y="6002"/>
                    <a:pt x="3930" y="6192"/>
                  </a:cubicBezTo>
                  <a:cubicBezTo>
                    <a:pt x="3502" y="6287"/>
                    <a:pt x="3168" y="6407"/>
                    <a:pt x="2930" y="6526"/>
                  </a:cubicBezTo>
                  <a:lnTo>
                    <a:pt x="2930" y="5525"/>
                  </a:lnTo>
                  <a:cubicBezTo>
                    <a:pt x="2930" y="5525"/>
                    <a:pt x="3025" y="5263"/>
                    <a:pt x="4073" y="5049"/>
                  </a:cubicBezTo>
                  <a:cubicBezTo>
                    <a:pt x="4859" y="4859"/>
                    <a:pt x="5931" y="4763"/>
                    <a:pt x="7074" y="4763"/>
                  </a:cubicBezTo>
                  <a:close/>
                  <a:moveTo>
                    <a:pt x="7074" y="7192"/>
                  </a:moveTo>
                  <a:cubicBezTo>
                    <a:pt x="8193" y="7192"/>
                    <a:pt x="9265" y="7288"/>
                    <a:pt x="10051" y="7454"/>
                  </a:cubicBezTo>
                  <a:cubicBezTo>
                    <a:pt x="11098" y="7692"/>
                    <a:pt x="11194" y="7931"/>
                    <a:pt x="11194" y="7954"/>
                  </a:cubicBezTo>
                  <a:lnTo>
                    <a:pt x="11194" y="8097"/>
                  </a:lnTo>
                  <a:cubicBezTo>
                    <a:pt x="11194" y="8264"/>
                    <a:pt x="11098" y="8431"/>
                    <a:pt x="10932" y="8597"/>
                  </a:cubicBezTo>
                  <a:cubicBezTo>
                    <a:pt x="10717" y="8788"/>
                    <a:pt x="10432" y="8955"/>
                    <a:pt x="10051" y="9098"/>
                  </a:cubicBezTo>
                  <a:cubicBezTo>
                    <a:pt x="9265" y="9431"/>
                    <a:pt x="8193" y="9598"/>
                    <a:pt x="7074" y="9598"/>
                  </a:cubicBezTo>
                  <a:cubicBezTo>
                    <a:pt x="4645" y="9598"/>
                    <a:pt x="2930" y="8812"/>
                    <a:pt x="2930" y="8097"/>
                  </a:cubicBezTo>
                  <a:lnTo>
                    <a:pt x="2930" y="7954"/>
                  </a:lnTo>
                  <a:cubicBezTo>
                    <a:pt x="2930" y="7931"/>
                    <a:pt x="3025" y="7692"/>
                    <a:pt x="4073" y="7454"/>
                  </a:cubicBezTo>
                  <a:cubicBezTo>
                    <a:pt x="4883" y="7288"/>
                    <a:pt x="5931" y="7192"/>
                    <a:pt x="7074" y="7192"/>
                  </a:cubicBezTo>
                  <a:close/>
                  <a:moveTo>
                    <a:pt x="7002" y="0"/>
                  </a:moveTo>
                  <a:lnTo>
                    <a:pt x="2192" y="1644"/>
                  </a:lnTo>
                  <a:cubicBezTo>
                    <a:pt x="2144" y="1667"/>
                    <a:pt x="2097" y="1715"/>
                    <a:pt x="2073" y="1763"/>
                  </a:cubicBezTo>
                  <a:lnTo>
                    <a:pt x="1668" y="2477"/>
                  </a:lnTo>
                  <a:cubicBezTo>
                    <a:pt x="1597" y="2596"/>
                    <a:pt x="1644" y="2763"/>
                    <a:pt x="1763" y="2811"/>
                  </a:cubicBezTo>
                  <a:cubicBezTo>
                    <a:pt x="1794" y="2823"/>
                    <a:pt x="1825" y="2829"/>
                    <a:pt x="1855" y="2829"/>
                  </a:cubicBezTo>
                  <a:cubicBezTo>
                    <a:pt x="1941" y="2829"/>
                    <a:pt x="2020" y="2780"/>
                    <a:pt x="2073" y="2691"/>
                  </a:cubicBezTo>
                  <a:lnTo>
                    <a:pt x="2430" y="2072"/>
                  </a:lnTo>
                  <a:lnTo>
                    <a:pt x="7074" y="477"/>
                  </a:lnTo>
                  <a:lnTo>
                    <a:pt x="11694" y="2072"/>
                  </a:lnTo>
                  <a:lnTo>
                    <a:pt x="13575" y="5359"/>
                  </a:lnTo>
                  <a:lnTo>
                    <a:pt x="11646" y="7573"/>
                  </a:lnTo>
                  <a:lnTo>
                    <a:pt x="11646" y="6430"/>
                  </a:lnTo>
                  <a:cubicBezTo>
                    <a:pt x="11908" y="6407"/>
                    <a:pt x="12146" y="6383"/>
                    <a:pt x="12384" y="6335"/>
                  </a:cubicBezTo>
                  <a:cubicBezTo>
                    <a:pt x="12504" y="6311"/>
                    <a:pt x="12599" y="6192"/>
                    <a:pt x="12575" y="6073"/>
                  </a:cubicBezTo>
                  <a:cubicBezTo>
                    <a:pt x="12575" y="5956"/>
                    <a:pt x="12478" y="5870"/>
                    <a:pt x="12364" y="5870"/>
                  </a:cubicBezTo>
                  <a:cubicBezTo>
                    <a:pt x="12340" y="5870"/>
                    <a:pt x="12315" y="5874"/>
                    <a:pt x="12289" y="5883"/>
                  </a:cubicBezTo>
                  <a:cubicBezTo>
                    <a:pt x="12075" y="5930"/>
                    <a:pt x="11861" y="5954"/>
                    <a:pt x="11646" y="5954"/>
                  </a:cubicBezTo>
                  <a:lnTo>
                    <a:pt x="11646" y="5525"/>
                  </a:lnTo>
                  <a:cubicBezTo>
                    <a:pt x="11646" y="5216"/>
                    <a:pt x="11360" y="4954"/>
                    <a:pt x="10765" y="4740"/>
                  </a:cubicBezTo>
                  <a:cubicBezTo>
                    <a:pt x="11051" y="4358"/>
                    <a:pt x="11551" y="3620"/>
                    <a:pt x="11837" y="2811"/>
                  </a:cubicBezTo>
                  <a:cubicBezTo>
                    <a:pt x="11884" y="2668"/>
                    <a:pt x="11813" y="2525"/>
                    <a:pt x="11670" y="2501"/>
                  </a:cubicBezTo>
                  <a:cubicBezTo>
                    <a:pt x="11654" y="2498"/>
                    <a:pt x="11639" y="2496"/>
                    <a:pt x="11624" y="2496"/>
                  </a:cubicBezTo>
                  <a:cubicBezTo>
                    <a:pt x="11527" y="2496"/>
                    <a:pt x="11449" y="2561"/>
                    <a:pt x="11408" y="2644"/>
                  </a:cubicBezTo>
                  <a:cubicBezTo>
                    <a:pt x="11075" y="3525"/>
                    <a:pt x="10503" y="4335"/>
                    <a:pt x="10289" y="4620"/>
                  </a:cubicBezTo>
                  <a:cubicBezTo>
                    <a:pt x="10241" y="4620"/>
                    <a:pt x="10217" y="4597"/>
                    <a:pt x="10194" y="4597"/>
                  </a:cubicBezTo>
                  <a:cubicBezTo>
                    <a:pt x="9360" y="4406"/>
                    <a:pt x="8241" y="4311"/>
                    <a:pt x="7050" y="4311"/>
                  </a:cubicBezTo>
                  <a:cubicBezTo>
                    <a:pt x="5883" y="4311"/>
                    <a:pt x="4764" y="4406"/>
                    <a:pt x="3930" y="4597"/>
                  </a:cubicBezTo>
                  <a:cubicBezTo>
                    <a:pt x="3883" y="4597"/>
                    <a:pt x="3859" y="4620"/>
                    <a:pt x="3835" y="4620"/>
                  </a:cubicBezTo>
                  <a:cubicBezTo>
                    <a:pt x="3621" y="4335"/>
                    <a:pt x="3025" y="3525"/>
                    <a:pt x="2692" y="2644"/>
                  </a:cubicBezTo>
                  <a:cubicBezTo>
                    <a:pt x="2673" y="2550"/>
                    <a:pt x="2581" y="2486"/>
                    <a:pt x="2484" y="2486"/>
                  </a:cubicBezTo>
                  <a:cubicBezTo>
                    <a:pt x="2458" y="2486"/>
                    <a:pt x="2432" y="2491"/>
                    <a:pt x="2406" y="2501"/>
                  </a:cubicBezTo>
                  <a:cubicBezTo>
                    <a:pt x="2287" y="2549"/>
                    <a:pt x="2216" y="2691"/>
                    <a:pt x="2263" y="2811"/>
                  </a:cubicBezTo>
                  <a:cubicBezTo>
                    <a:pt x="2573" y="3620"/>
                    <a:pt x="3073" y="4358"/>
                    <a:pt x="3359" y="4740"/>
                  </a:cubicBezTo>
                  <a:cubicBezTo>
                    <a:pt x="2763" y="4954"/>
                    <a:pt x="2454" y="5192"/>
                    <a:pt x="2454" y="5525"/>
                  </a:cubicBezTo>
                  <a:lnTo>
                    <a:pt x="2454" y="5954"/>
                  </a:lnTo>
                  <a:cubicBezTo>
                    <a:pt x="2240" y="5954"/>
                    <a:pt x="2025" y="5906"/>
                    <a:pt x="1811" y="5859"/>
                  </a:cubicBezTo>
                  <a:cubicBezTo>
                    <a:pt x="1799" y="5856"/>
                    <a:pt x="1786" y="5855"/>
                    <a:pt x="1773" y="5855"/>
                  </a:cubicBezTo>
                  <a:cubicBezTo>
                    <a:pt x="1664" y="5855"/>
                    <a:pt x="1546" y="5945"/>
                    <a:pt x="1525" y="6073"/>
                  </a:cubicBezTo>
                  <a:cubicBezTo>
                    <a:pt x="1525" y="6192"/>
                    <a:pt x="1620" y="6287"/>
                    <a:pt x="1716" y="6335"/>
                  </a:cubicBezTo>
                  <a:cubicBezTo>
                    <a:pt x="1954" y="6383"/>
                    <a:pt x="2216" y="6407"/>
                    <a:pt x="2454" y="6430"/>
                  </a:cubicBezTo>
                  <a:lnTo>
                    <a:pt x="2454" y="7573"/>
                  </a:lnTo>
                  <a:lnTo>
                    <a:pt x="525" y="5359"/>
                  </a:lnTo>
                  <a:lnTo>
                    <a:pt x="1620" y="3454"/>
                  </a:lnTo>
                  <a:cubicBezTo>
                    <a:pt x="1692" y="3334"/>
                    <a:pt x="1644" y="3168"/>
                    <a:pt x="1501" y="3120"/>
                  </a:cubicBezTo>
                  <a:cubicBezTo>
                    <a:pt x="1477" y="3108"/>
                    <a:pt x="1449" y="3102"/>
                    <a:pt x="1420" y="3102"/>
                  </a:cubicBezTo>
                  <a:cubicBezTo>
                    <a:pt x="1339" y="3102"/>
                    <a:pt x="1251" y="3151"/>
                    <a:pt x="1215" y="3239"/>
                  </a:cubicBezTo>
                  <a:lnTo>
                    <a:pt x="49" y="5287"/>
                  </a:lnTo>
                  <a:cubicBezTo>
                    <a:pt x="1" y="5359"/>
                    <a:pt x="1" y="5478"/>
                    <a:pt x="72" y="5549"/>
                  </a:cubicBezTo>
                  <a:lnTo>
                    <a:pt x="2478" y="8288"/>
                  </a:lnTo>
                  <a:cubicBezTo>
                    <a:pt x="2597" y="8788"/>
                    <a:pt x="3073" y="9217"/>
                    <a:pt x="3883" y="9550"/>
                  </a:cubicBezTo>
                  <a:cubicBezTo>
                    <a:pt x="4740" y="9883"/>
                    <a:pt x="5859" y="10074"/>
                    <a:pt x="7050" y="10074"/>
                  </a:cubicBezTo>
                  <a:cubicBezTo>
                    <a:pt x="8241" y="10074"/>
                    <a:pt x="9384" y="9883"/>
                    <a:pt x="10217" y="9550"/>
                  </a:cubicBezTo>
                  <a:cubicBezTo>
                    <a:pt x="11027" y="9217"/>
                    <a:pt x="11527" y="8788"/>
                    <a:pt x="11622" y="8288"/>
                  </a:cubicBezTo>
                  <a:lnTo>
                    <a:pt x="14028" y="5549"/>
                  </a:lnTo>
                  <a:cubicBezTo>
                    <a:pt x="14099" y="5478"/>
                    <a:pt x="14123" y="5359"/>
                    <a:pt x="14075" y="5287"/>
                  </a:cubicBezTo>
                  <a:lnTo>
                    <a:pt x="12051" y="1763"/>
                  </a:lnTo>
                  <a:cubicBezTo>
                    <a:pt x="12027" y="1691"/>
                    <a:pt x="11980" y="1667"/>
                    <a:pt x="11932" y="1644"/>
                  </a:cubicBezTo>
                  <a:lnTo>
                    <a:pt x="71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1"/>
            <p:cNvSpPr/>
            <p:nvPr/>
          </p:nvSpPr>
          <p:spPr>
            <a:xfrm>
              <a:off x="6414469" y="3291209"/>
              <a:ext cx="112282" cy="130070"/>
            </a:xfrm>
            <a:custGeom>
              <a:rect b="b" l="l" r="r" t="t"/>
              <a:pathLst>
                <a:path extrusionOk="0" h="3422" w="2954">
                  <a:moveTo>
                    <a:pt x="2191" y="516"/>
                  </a:moveTo>
                  <a:lnTo>
                    <a:pt x="2334" y="683"/>
                  </a:lnTo>
                  <a:cubicBezTo>
                    <a:pt x="2263" y="826"/>
                    <a:pt x="2215" y="993"/>
                    <a:pt x="2215" y="1183"/>
                  </a:cubicBezTo>
                  <a:cubicBezTo>
                    <a:pt x="2215" y="1326"/>
                    <a:pt x="2239" y="1445"/>
                    <a:pt x="2287" y="1588"/>
                  </a:cubicBezTo>
                  <a:lnTo>
                    <a:pt x="2382" y="1778"/>
                  </a:lnTo>
                  <a:cubicBezTo>
                    <a:pt x="2453" y="1945"/>
                    <a:pt x="2453" y="2136"/>
                    <a:pt x="2382" y="2302"/>
                  </a:cubicBezTo>
                  <a:cubicBezTo>
                    <a:pt x="2310" y="2469"/>
                    <a:pt x="2167" y="2588"/>
                    <a:pt x="2001" y="2636"/>
                  </a:cubicBezTo>
                  <a:lnTo>
                    <a:pt x="1977" y="2636"/>
                  </a:lnTo>
                  <a:cubicBezTo>
                    <a:pt x="1786" y="2660"/>
                    <a:pt x="1620" y="2755"/>
                    <a:pt x="1453" y="2874"/>
                  </a:cubicBezTo>
                  <a:cubicBezTo>
                    <a:pt x="1310" y="2755"/>
                    <a:pt x="1143" y="2660"/>
                    <a:pt x="953" y="2636"/>
                  </a:cubicBezTo>
                  <a:lnTo>
                    <a:pt x="929" y="2636"/>
                  </a:lnTo>
                  <a:cubicBezTo>
                    <a:pt x="762" y="2588"/>
                    <a:pt x="620" y="2469"/>
                    <a:pt x="548" y="2302"/>
                  </a:cubicBezTo>
                  <a:cubicBezTo>
                    <a:pt x="477" y="2136"/>
                    <a:pt x="477" y="1945"/>
                    <a:pt x="548" y="1778"/>
                  </a:cubicBezTo>
                  <a:lnTo>
                    <a:pt x="643" y="1588"/>
                  </a:lnTo>
                  <a:cubicBezTo>
                    <a:pt x="691" y="1445"/>
                    <a:pt x="739" y="1326"/>
                    <a:pt x="739" y="1183"/>
                  </a:cubicBezTo>
                  <a:cubicBezTo>
                    <a:pt x="739" y="993"/>
                    <a:pt x="691" y="826"/>
                    <a:pt x="596" y="683"/>
                  </a:cubicBezTo>
                  <a:lnTo>
                    <a:pt x="739" y="516"/>
                  </a:lnTo>
                  <a:cubicBezTo>
                    <a:pt x="858" y="588"/>
                    <a:pt x="977" y="611"/>
                    <a:pt x="1096" y="611"/>
                  </a:cubicBezTo>
                  <a:cubicBezTo>
                    <a:pt x="1215" y="611"/>
                    <a:pt x="1358" y="564"/>
                    <a:pt x="1453" y="516"/>
                  </a:cubicBezTo>
                  <a:cubicBezTo>
                    <a:pt x="1572" y="564"/>
                    <a:pt x="1715" y="611"/>
                    <a:pt x="1834" y="611"/>
                  </a:cubicBezTo>
                  <a:cubicBezTo>
                    <a:pt x="1953" y="611"/>
                    <a:pt x="2072" y="588"/>
                    <a:pt x="2191" y="516"/>
                  </a:cubicBezTo>
                  <a:close/>
                  <a:moveTo>
                    <a:pt x="727" y="1"/>
                  </a:moveTo>
                  <a:cubicBezTo>
                    <a:pt x="664" y="1"/>
                    <a:pt x="599" y="26"/>
                    <a:pt x="548" y="64"/>
                  </a:cubicBezTo>
                  <a:lnTo>
                    <a:pt x="143" y="492"/>
                  </a:lnTo>
                  <a:cubicBezTo>
                    <a:pt x="48" y="588"/>
                    <a:pt x="48" y="731"/>
                    <a:pt x="143" y="826"/>
                  </a:cubicBezTo>
                  <a:cubicBezTo>
                    <a:pt x="215" y="921"/>
                    <a:pt x="286" y="1040"/>
                    <a:pt x="286" y="1183"/>
                  </a:cubicBezTo>
                  <a:cubicBezTo>
                    <a:pt x="286" y="1254"/>
                    <a:pt x="262" y="1326"/>
                    <a:pt x="238" y="1374"/>
                  </a:cubicBezTo>
                  <a:lnTo>
                    <a:pt x="119" y="1588"/>
                  </a:lnTo>
                  <a:cubicBezTo>
                    <a:pt x="0" y="1874"/>
                    <a:pt x="0" y="2207"/>
                    <a:pt x="119" y="2493"/>
                  </a:cubicBezTo>
                  <a:cubicBezTo>
                    <a:pt x="262" y="2779"/>
                    <a:pt x="500" y="2993"/>
                    <a:pt x="810" y="3064"/>
                  </a:cubicBezTo>
                  <a:cubicBezTo>
                    <a:pt x="810" y="3064"/>
                    <a:pt x="834" y="3088"/>
                    <a:pt x="858" y="3088"/>
                  </a:cubicBezTo>
                  <a:cubicBezTo>
                    <a:pt x="1024" y="3112"/>
                    <a:pt x="1191" y="3207"/>
                    <a:pt x="1286" y="3326"/>
                  </a:cubicBezTo>
                  <a:cubicBezTo>
                    <a:pt x="1334" y="3398"/>
                    <a:pt x="1405" y="3422"/>
                    <a:pt x="1477" y="3422"/>
                  </a:cubicBezTo>
                  <a:cubicBezTo>
                    <a:pt x="1548" y="3422"/>
                    <a:pt x="1596" y="3398"/>
                    <a:pt x="1644" y="3326"/>
                  </a:cubicBezTo>
                  <a:cubicBezTo>
                    <a:pt x="1763" y="3207"/>
                    <a:pt x="1906" y="3112"/>
                    <a:pt x="2072" y="3088"/>
                  </a:cubicBezTo>
                  <a:cubicBezTo>
                    <a:pt x="2096" y="3088"/>
                    <a:pt x="2120" y="3064"/>
                    <a:pt x="2144" y="3064"/>
                  </a:cubicBezTo>
                  <a:cubicBezTo>
                    <a:pt x="2429" y="2993"/>
                    <a:pt x="2691" y="2779"/>
                    <a:pt x="2810" y="2493"/>
                  </a:cubicBezTo>
                  <a:cubicBezTo>
                    <a:pt x="2953" y="2207"/>
                    <a:pt x="2953" y="1874"/>
                    <a:pt x="2810" y="1588"/>
                  </a:cubicBezTo>
                  <a:lnTo>
                    <a:pt x="2715" y="1374"/>
                  </a:lnTo>
                  <a:cubicBezTo>
                    <a:pt x="2691" y="1326"/>
                    <a:pt x="2668" y="1254"/>
                    <a:pt x="2668" y="1183"/>
                  </a:cubicBezTo>
                  <a:cubicBezTo>
                    <a:pt x="2668" y="1040"/>
                    <a:pt x="2715" y="921"/>
                    <a:pt x="2810" y="826"/>
                  </a:cubicBezTo>
                  <a:cubicBezTo>
                    <a:pt x="2906" y="731"/>
                    <a:pt x="2906" y="588"/>
                    <a:pt x="2810" y="492"/>
                  </a:cubicBezTo>
                  <a:lnTo>
                    <a:pt x="2382" y="64"/>
                  </a:lnTo>
                  <a:cubicBezTo>
                    <a:pt x="2344" y="26"/>
                    <a:pt x="2285" y="1"/>
                    <a:pt x="2224" y="1"/>
                  </a:cubicBezTo>
                  <a:cubicBezTo>
                    <a:pt x="2171" y="1"/>
                    <a:pt x="2116" y="19"/>
                    <a:pt x="2072" y="64"/>
                  </a:cubicBezTo>
                  <a:cubicBezTo>
                    <a:pt x="2001" y="111"/>
                    <a:pt x="1929" y="135"/>
                    <a:pt x="1834" y="135"/>
                  </a:cubicBezTo>
                  <a:cubicBezTo>
                    <a:pt x="1763" y="135"/>
                    <a:pt x="1691" y="111"/>
                    <a:pt x="1620" y="64"/>
                  </a:cubicBezTo>
                  <a:cubicBezTo>
                    <a:pt x="1572" y="28"/>
                    <a:pt x="1519" y="10"/>
                    <a:pt x="1468" y="10"/>
                  </a:cubicBezTo>
                  <a:cubicBezTo>
                    <a:pt x="1417" y="10"/>
                    <a:pt x="1370" y="28"/>
                    <a:pt x="1334" y="64"/>
                  </a:cubicBezTo>
                  <a:cubicBezTo>
                    <a:pt x="1263" y="111"/>
                    <a:pt x="1191" y="135"/>
                    <a:pt x="1096" y="135"/>
                  </a:cubicBezTo>
                  <a:cubicBezTo>
                    <a:pt x="1024" y="135"/>
                    <a:pt x="929" y="111"/>
                    <a:pt x="881" y="64"/>
                  </a:cubicBezTo>
                  <a:cubicBezTo>
                    <a:pt x="837" y="19"/>
                    <a:pt x="783" y="1"/>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 name="Google Shape;771;p41"/>
          <p:cNvGrpSpPr/>
          <p:nvPr/>
        </p:nvGrpSpPr>
        <p:grpSpPr>
          <a:xfrm>
            <a:off x="3807485" y="3591066"/>
            <a:ext cx="535903" cy="515074"/>
            <a:chOff x="907135" y="3168699"/>
            <a:chExt cx="535903" cy="515074"/>
          </a:xfrm>
        </p:grpSpPr>
        <p:sp>
          <p:nvSpPr>
            <p:cNvPr id="772" name="Google Shape;772;p41"/>
            <p:cNvSpPr/>
            <p:nvPr/>
          </p:nvSpPr>
          <p:spPr>
            <a:xfrm>
              <a:off x="907135" y="3168699"/>
              <a:ext cx="535903" cy="515074"/>
            </a:xfrm>
            <a:custGeom>
              <a:rect b="b" l="l" r="r" t="t"/>
              <a:pathLst>
                <a:path extrusionOk="0" h="13551" w="14099">
                  <a:moveTo>
                    <a:pt x="7049" y="1334"/>
                  </a:moveTo>
                  <a:cubicBezTo>
                    <a:pt x="7430" y="1334"/>
                    <a:pt x="7811" y="1382"/>
                    <a:pt x="8168" y="1477"/>
                  </a:cubicBezTo>
                  <a:cubicBezTo>
                    <a:pt x="7930" y="1667"/>
                    <a:pt x="7549" y="1810"/>
                    <a:pt x="7049" y="1810"/>
                  </a:cubicBezTo>
                  <a:cubicBezTo>
                    <a:pt x="6573" y="1810"/>
                    <a:pt x="6168" y="1667"/>
                    <a:pt x="5954" y="1477"/>
                  </a:cubicBezTo>
                  <a:cubicBezTo>
                    <a:pt x="6311" y="1382"/>
                    <a:pt x="6668" y="1334"/>
                    <a:pt x="7049" y="1334"/>
                  </a:cubicBezTo>
                  <a:close/>
                  <a:moveTo>
                    <a:pt x="8668" y="1644"/>
                  </a:moveTo>
                  <a:cubicBezTo>
                    <a:pt x="8764" y="1691"/>
                    <a:pt x="8883" y="1739"/>
                    <a:pt x="8978" y="1786"/>
                  </a:cubicBezTo>
                  <a:cubicBezTo>
                    <a:pt x="8621" y="2287"/>
                    <a:pt x="7906" y="2596"/>
                    <a:pt x="7049" y="2596"/>
                  </a:cubicBezTo>
                  <a:cubicBezTo>
                    <a:pt x="6216" y="2596"/>
                    <a:pt x="5501" y="2287"/>
                    <a:pt x="5144" y="1786"/>
                  </a:cubicBezTo>
                  <a:cubicBezTo>
                    <a:pt x="5239" y="1739"/>
                    <a:pt x="5334" y="1691"/>
                    <a:pt x="5430" y="1644"/>
                  </a:cubicBezTo>
                  <a:cubicBezTo>
                    <a:pt x="5739" y="2048"/>
                    <a:pt x="6358" y="2287"/>
                    <a:pt x="7049" y="2287"/>
                  </a:cubicBezTo>
                  <a:cubicBezTo>
                    <a:pt x="7764" y="2287"/>
                    <a:pt x="8359" y="2048"/>
                    <a:pt x="8668" y="1644"/>
                  </a:cubicBezTo>
                  <a:close/>
                  <a:moveTo>
                    <a:pt x="7049" y="0"/>
                  </a:moveTo>
                  <a:cubicBezTo>
                    <a:pt x="6930" y="0"/>
                    <a:pt x="6811" y="96"/>
                    <a:pt x="6835" y="239"/>
                  </a:cubicBezTo>
                  <a:lnTo>
                    <a:pt x="6835" y="858"/>
                  </a:lnTo>
                  <a:cubicBezTo>
                    <a:pt x="6358" y="882"/>
                    <a:pt x="5906" y="977"/>
                    <a:pt x="5454" y="1120"/>
                  </a:cubicBezTo>
                  <a:cubicBezTo>
                    <a:pt x="5192" y="1215"/>
                    <a:pt x="4930" y="1334"/>
                    <a:pt x="4691" y="1477"/>
                  </a:cubicBezTo>
                  <a:cubicBezTo>
                    <a:pt x="4406" y="1644"/>
                    <a:pt x="4120" y="1834"/>
                    <a:pt x="3882" y="2048"/>
                  </a:cubicBezTo>
                  <a:cubicBezTo>
                    <a:pt x="3763" y="2144"/>
                    <a:pt x="3667" y="2239"/>
                    <a:pt x="3572" y="2358"/>
                  </a:cubicBezTo>
                  <a:cubicBezTo>
                    <a:pt x="3477" y="2453"/>
                    <a:pt x="3477" y="2596"/>
                    <a:pt x="3572" y="2691"/>
                  </a:cubicBezTo>
                  <a:cubicBezTo>
                    <a:pt x="3620" y="2739"/>
                    <a:pt x="3679" y="2763"/>
                    <a:pt x="3739" y="2763"/>
                  </a:cubicBezTo>
                  <a:cubicBezTo>
                    <a:pt x="3798" y="2763"/>
                    <a:pt x="3858" y="2739"/>
                    <a:pt x="3906" y="2691"/>
                  </a:cubicBezTo>
                  <a:cubicBezTo>
                    <a:pt x="4001" y="2596"/>
                    <a:pt x="4096" y="2501"/>
                    <a:pt x="4191" y="2429"/>
                  </a:cubicBezTo>
                  <a:cubicBezTo>
                    <a:pt x="4358" y="2263"/>
                    <a:pt x="4525" y="2144"/>
                    <a:pt x="4715" y="2025"/>
                  </a:cubicBezTo>
                  <a:cubicBezTo>
                    <a:pt x="5168" y="2668"/>
                    <a:pt x="6049" y="3072"/>
                    <a:pt x="7049" y="3072"/>
                  </a:cubicBezTo>
                  <a:cubicBezTo>
                    <a:pt x="8073" y="3072"/>
                    <a:pt x="8954" y="2668"/>
                    <a:pt x="9383" y="2025"/>
                  </a:cubicBezTo>
                  <a:cubicBezTo>
                    <a:pt x="10478" y="2715"/>
                    <a:pt x="11193" y="3858"/>
                    <a:pt x="11360" y="5120"/>
                  </a:cubicBezTo>
                  <a:lnTo>
                    <a:pt x="11955" y="9836"/>
                  </a:lnTo>
                  <a:cubicBezTo>
                    <a:pt x="11526" y="9955"/>
                    <a:pt x="11074" y="10050"/>
                    <a:pt x="10645" y="10121"/>
                  </a:cubicBezTo>
                  <a:cubicBezTo>
                    <a:pt x="10502" y="10145"/>
                    <a:pt x="10431" y="10288"/>
                    <a:pt x="10455" y="10407"/>
                  </a:cubicBezTo>
                  <a:cubicBezTo>
                    <a:pt x="10455" y="10526"/>
                    <a:pt x="10574" y="10598"/>
                    <a:pt x="10669" y="10598"/>
                  </a:cubicBezTo>
                  <a:lnTo>
                    <a:pt x="10717" y="10598"/>
                  </a:lnTo>
                  <a:cubicBezTo>
                    <a:pt x="11217" y="10503"/>
                    <a:pt x="11741" y="10383"/>
                    <a:pt x="12217" y="10264"/>
                  </a:cubicBezTo>
                  <a:cubicBezTo>
                    <a:pt x="12431" y="10336"/>
                    <a:pt x="13169" y="10645"/>
                    <a:pt x="13503" y="11384"/>
                  </a:cubicBezTo>
                  <a:cubicBezTo>
                    <a:pt x="13336" y="11360"/>
                    <a:pt x="13146" y="11360"/>
                    <a:pt x="12979" y="11360"/>
                  </a:cubicBezTo>
                  <a:cubicBezTo>
                    <a:pt x="10883" y="11360"/>
                    <a:pt x="8835" y="11931"/>
                    <a:pt x="7049" y="13027"/>
                  </a:cubicBezTo>
                  <a:cubicBezTo>
                    <a:pt x="5287" y="11931"/>
                    <a:pt x="3239" y="11360"/>
                    <a:pt x="1143" y="11360"/>
                  </a:cubicBezTo>
                  <a:cubicBezTo>
                    <a:pt x="953" y="11360"/>
                    <a:pt x="786" y="11360"/>
                    <a:pt x="595" y="11384"/>
                  </a:cubicBezTo>
                  <a:cubicBezTo>
                    <a:pt x="953" y="10645"/>
                    <a:pt x="1691" y="10336"/>
                    <a:pt x="1881" y="10264"/>
                  </a:cubicBezTo>
                  <a:cubicBezTo>
                    <a:pt x="3596" y="10717"/>
                    <a:pt x="5311" y="10955"/>
                    <a:pt x="7049" y="10955"/>
                  </a:cubicBezTo>
                  <a:cubicBezTo>
                    <a:pt x="8025" y="10955"/>
                    <a:pt x="9002" y="10884"/>
                    <a:pt x="9978" y="10741"/>
                  </a:cubicBezTo>
                  <a:cubicBezTo>
                    <a:pt x="10097" y="10717"/>
                    <a:pt x="10193" y="10598"/>
                    <a:pt x="10169" y="10455"/>
                  </a:cubicBezTo>
                  <a:cubicBezTo>
                    <a:pt x="10169" y="10348"/>
                    <a:pt x="10073" y="10261"/>
                    <a:pt x="9951" y="10261"/>
                  </a:cubicBezTo>
                  <a:cubicBezTo>
                    <a:pt x="9936" y="10261"/>
                    <a:pt x="9922" y="10262"/>
                    <a:pt x="9907" y="10264"/>
                  </a:cubicBezTo>
                  <a:cubicBezTo>
                    <a:pt x="8963" y="10403"/>
                    <a:pt x="8016" y="10472"/>
                    <a:pt x="7070" y="10472"/>
                  </a:cubicBezTo>
                  <a:cubicBezTo>
                    <a:pt x="5415" y="10472"/>
                    <a:pt x="3765" y="10260"/>
                    <a:pt x="2143" y="9836"/>
                  </a:cubicBezTo>
                  <a:lnTo>
                    <a:pt x="2762" y="5120"/>
                  </a:lnTo>
                  <a:cubicBezTo>
                    <a:pt x="2834" y="4430"/>
                    <a:pt x="3096" y="3763"/>
                    <a:pt x="3501" y="3192"/>
                  </a:cubicBezTo>
                  <a:cubicBezTo>
                    <a:pt x="3572" y="3096"/>
                    <a:pt x="3548" y="2953"/>
                    <a:pt x="3429" y="2858"/>
                  </a:cubicBezTo>
                  <a:cubicBezTo>
                    <a:pt x="3394" y="2831"/>
                    <a:pt x="3348" y="2818"/>
                    <a:pt x="3301" y="2818"/>
                  </a:cubicBezTo>
                  <a:cubicBezTo>
                    <a:pt x="3222" y="2818"/>
                    <a:pt x="3141" y="2855"/>
                    <a:pt x="3096" y="2930"/>
                  </a:cubicBezTo>
                  <a:cubicBezTo>
                    <a:pt x="2667" y="3549"/>
                    <a:pt x="2381" y="4311"/>
                    <a:pt x="2286" y="5073"/>
                  </a:cubicBezTo>
                  <a:lnTo>
                    <a:pt x="1667" y="9836"/>
                  </a:lnTo>
                  <a:cubicBezTo>
                    <a:pt x="1286" y="9979"/>
                    <a:pt x="310" y="10479"/>
                    <a:pt x="24" y="11574"/>
                  </a:cubicBezTo>
                  <a:cubicBezTo>
                    <a:pt x="0" y="11646"/>
                    <a:pt x="24" y="11741"/>
                    <a:pt x="71" y="11788"/>
                  </a:cubicBezTo>
                  <a:cubicBezTo>
                    <a:pt x="119" y="11860"/>
                    <a:pt x="191" y="11884"/>
                    <a:pt x="262" y="11884"/>
                  </a:cubicBezTo>
                  <a:cubicBezTo>
                    <a:pt x="572" y="11860"/>
                    <a:pt x="857" y="11836"/>
                    <a:pt x="1143" y="11836"/>
                  </a:cubicBezTo>
                  <a:cubicBezTo>
                    <a:pt x="3191" y="11836"/>
                    <a:pt x="5192" y="12431"/>
                    <a:pt x="6930" y="13503"/>
                  </a:cubicBezTo>
                  <a:cubicBezTo>
                    <a:pt x="6954" y="13527"/>
                    <a:pt x="7001" y="13551"/>
                    <a:pt x="7049" y="13551"/>
                  </a:cubicBezTo>
                  <a:cubicBezTo>
                    <a:pt x="7097" y="13551"/>
                    <a:pt x="7144" y="13527"/>
                    <a:pt x="7192" y="13503"/>
                  </a:cubicBezTo>
                  <a:cubicBezTo>
                    <a:pt x="8907" y="12431"/>
                    <a:pt x="10907" y="11836"/>
                    <a:pt x="12979" y="11836"/>
                  </a:cubicBezTo>
                  <a:cubicBezTo>
                    <a:pt x="13265" y="11836"/>
                    <a:pt x="13550" y="11860"/>
                    <a:pt x="13836" y="11884"/>
                  </a:cubicBezTo>
                  <a:cubicBezTo>
                    <a:pt x="13908" y="11884"/>
                    <a:pt x="13979" y="11860"/>
                    <a:pt x="14027" y="11788"/>
                  </a:cubicBezTo>
                  <a:cubicBezTo>
                    <a:pt x="14098" y="11741"/>
                    <a:pt x="14098" y="11646"/>
                    <a:pt x="14098" y="11574"/>
                  </a:cubicBezTo>
                  <a:cubicBezTo>
                    <a:pt x="13789" y="10479"/>
                    <a:pt x="12812" y="9979"/>
                    <a:pt x="12455" y="9836"/>
                  </a:cubicBezTo>
                  <a:lnTo>
                    <a:pt x="11836" y="5073"/>
                  </a:lnTo>
                  <a:cubicBezTo>
                    <a:pt x="11741" y="4311"/>
                    <a:pt x="11455" y="3596"/>
                    <a:pt x="11026" y="2953"/>
                  </a:cubicBezTo>
                  <a:cubicBezTo>
                    <a:pt x="10621" y="2358"/>
                    <a:pt x="10074" y="1834"/>
                    <a:pt x="9431" y="1477"/>
                  </a:cubicBezTo>
                  <a:cubicBezTo>
                    <a:pt x="9169" y="1334"/>
                    <a:pt x="8930" y="1215"/>
                    <a:pt x="8645" y="1120"/>
                  </a:cubicBezTo>
                  <a:cubicBezTo>
                    <a:pt x="8216" y="977"/>
                    <a:pt x="7764" y="882"/>
                    <a:pt x="7311" y="858"/>
                  </a:cubicBezTo>
                  <a:lnTo>
                    <a:pt x="7311" y="239"/>
                  </a:lnTo>
                  <a:cubicBezTo>
                    <a:pt x="7287" y="96"/>
                    <a:pt x="7192" y="0"/>
                    <a:pt x="7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1"/>
            <p:cNvSpPr/>
            <p:nvPr/>
          </p:nvSpPr>
          <p:spPr>
            <a:xfrm>
              <a:off x="1081835" y="3353358"/>
              <a:ext cx="187389" cy="186515"/>
            </a:xfrm>
            <a:custGeom>
              <a:rect b="b" l="l" r="r" t="t"/>
              <a:pathLst>
                <a:path extrusionOk="0" h="4907" w="4930">
                  <a:moveTo>
                    <a:pt x="2453" y="572"/>
                  </a:moveTo>
                  <a:lnTo>
                    <a:pt x="2929" y="1048"/>
                  </a:lnTo>
                  <a:cubicBezTo>
                    <a:pt x="2977" y="1096"/>
                    <a:pt x="3048" y="1120"/>
                    <a:pt x="3096" y="1120"/>
                  </a:cubicBezTo>
                  <a:lnTo>
                    <a:pt x="3787" y="1120"/>
                  </a:lnTo>
                  <a:lnTo>
                    <a:pt x="3787" y="1787"/>
                  </a:lnTo>
                  <a:cubicBezTo>
                    <a:pt x="3787" y="1858"/>
                    <a:pt x="3811" y="1929"/>
                    <a:pt x="3858" y="1977"/>
                  </a:cubicBezTo>
                  <a:lnTo>
                    <a:pt x="4334" y="2453"/>
                  </a:lnTo>
                  <a:lnTo>
                    <a:pt x="3858" y="2930"/>
                  </a:lnTo>
                  <a:cubicBezTo>
                    <a:pt x="3811" y="2953"/>
                    <a:pt x="3787" y="3025"/>
                    <a:pt x="3787" y="3096"/>
                  </a:cubicBezTo>
                  <a:lnTo>
                    <a:pt x="3787" y="3763"/>
                  </a:lnTo>
                  <a:lnTo>
                    <a:pt x="3096" y="3763"/>
                  </a:lnTo>
                  <a:cubicBezTo>
                    <a:pt x="3048" y="3763"/>
                    <a:pt x="2977" y="3787"/>
                    <a:pt x="2929" y="3835"/>
                  </a:cubicBezTo>
                  <a:lnTo>
                    <a:pt x="2453" y="4311"/>
                  </a:lnTo>
                  <a:lnTo>
                    <a:pt x="1977" y="3835"/>
                  </a:lnTo>
                  <a:cubicBezTo>
                    <a:pt x="1929" y="3787"/>
                    <a:pt x="1882" y="3763"/>
                    <a:pt x="1810" y="3763"/>
                  </a:cubicBezTo>
                  <a:lnTo>
                    <a:pt x="1143" y="3763"/>
                  </a:lnTo>
                  <a:lnTo>
                    <a:pt x="1143" y="3096"/>
                  </a:lnTo>
                  <a:cubicBezTo>
                    <a:pt x="1143" y="3025"/>
                    <a:pt x="1119" y="2953"/>
                    <a:pt x="1072" y="2930"/>
                  </a:cubicBezTo>
                  <a:lnTo>
                    <a:pt x="596" y="2453"/>
                  </a:lnTo>
                  <a:lnTo>
                    <a:pt x="1072" y="1977"/>
                  </a:lnTo>
                  <a:cubicBezTo>
                    <a:pt x="1119" y="1929"/>
                    <a:pt x="1143" y="1858"/>
                    <a:pt x="1143" y="1787"/>
                  </a:cubicBezTo>
                  <a:lnTo>
                    <a:pt x="1143" y="1120"/>
                  </a:lnTo>
                  <a:lnTo>
                    <a:pt x="1810" y="1120"/>
                  </a:lnTo>
                  <a:cubicBezTo>
                    <a:pt x="1882" y="1120"/>
                    <a:pt x="1929" y="1096"/>
                    <a:pt x="1977" y="1048"/>
                  </a:cubicBezTo>
                  <a:lnTo>
                    <a:pt x="2453" y="572"/>
                  </a:lnTo>
                  <a:close/>
                  <a:moveTo>
                    <a:pt x="2477" y="1"/>
                  </a:moveTo>
                  <a:cubicBezTo>
                    <a:pt x="2417" y="1"/>
                    <a:pt x="2358" y="24"/>
                    <a:pt x="2310" y="72"/>
                  </a:cubicBezTo>
                  <a:lnTo>
                    <a:pt x="1715" y="644"/>
                  </a:lnTo>
                  <a:lnTo>
                    <a:pt x="905" y="644"/>
                  </a:lnTo>
                  <a:cubicBezTo>
                    <a:pt x="786" y="644"/>
                    <a:pt x="667" y="763"/>
                    <a:pt x="667" y="882"/>
                  </a:cubicBezTo>
                  <a:lnTo>
                    <a:pt x="667" y="1715"/>
                  </a:lnTo>
                  <a:lnTo>
                    <a:pt x="95" y="2287"/>
                  </a:lnTo>
                  <a:cubicBezTo>
                    <a:pt x="0" y="2382"/>
                    <a:pt x="0" y="2525"/>
                    <a:pt x="95" y="2620"/>
                  </a:cubicBezTo>
                  <a:lnTo>
                    <a:pt x="667" y="3192"/>
                  </a:lnTo>
                  <a:lnTo>
                    <a:pt x="667" y="4025"/>
                  </a:lnTo>
                  <a:cubicBezTo>
                    <a:pt x="667" y="4144"/>
                    <a:pt x="786" y="4263"/>
                    <a:pt x="905" y="4263"/>
                  </a:cubicBezTo>
                  <a:lnTo>
                    <a:pt x="1715" y="4263"/>
                  </a:lnTo>
                  <a:lnTo>
                    <a:pt x="2310" y="4835"/>
                  </a:lnTo>
                  <a:cubicBezTo>
                    <a:pt x="2358" y="4882"/>
                    <a:pt x="2405" y="4906"/>
                    <a:pt x="2477" y="4906"/>
                  </a:cubicBezTo>
                  <a:cubicBezTo>
                    <a:pt x="2525" y="4906"/>
                    <a:pt x="2596" y="4882"/>
                    <a:pt x="2644" y="4835"/>
                  </a:cubicBezTo>
                  <a:lnTo>
                    <a:pt x="3215" y="4263"/>
                  </a:lnTo>
                  <a:lnTo>
                    <a:pt x="4025" y="4263"/>
                  </a:lnTo>
                  <a:cubicBezTo>
                    <a:pt x="4168" y="4263"/>
                    <a:pt x="4263" y="4144"/>
                    <a:pt x="4263" y="4025"/>
                  </a:cubicBezTo>
                  <a:lnTo>
                    <a:pt x="4263" y="3192"/>
                  </a:lnTo>
                  <a:lnTo>
                    <a:pt x="4858" y="2620"/>
                  </a:lnTo>
                  <a:cubicBezTo>
                    <a:pt x="4930" y="2525"/>
                    <a:pt x="4930" y="2382"/>
                    <a:pt x="4858" y="2287"/>
                  </a:cubicBezTo>
                  <a:lnTo>
                    <a:pt x="4263" y="1715"/>
                  </a:lnTo>
                  <a:lnTo>
                    <a:pt x="4263" y="882"/>
                  </a:lnTo>
                  <a:cubicBezTo>
                    <a:pt x="4287" y="763"/>
                    <a:pt x="4168" y="644"/>
                    <a:pt x="4025" y="644"/>
                  </a:cubicBezTo>
                  <a:lnTo>
                    <a:pt x="3215" y="644"/>
                  </a:lnTo>
                  <a:lnTo>
                    <a:pt x="2644" y="72"/>
                  </a:lnTo>
                  <a:cubicBezTo>
                    <a:pt x="2596" y="24"/>
                    <a:pt x="2536" y="1"/>
                    <a:pt x="2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1"/>
            <p:cNvSpPr/>
            <p:nvPr/>
          </p:nvSpPr>
          <p:spPr>
            <a:xfrm>
              <a:off x="1133416" y="3404065"/>
              <a:ext cx="84230" cy="84192"/>
            </a:xfrm>
            <a:custGeom>
              <a:rect b="b" l="l" r="r" t="t"/>
              <a:pathLst>
                <a:path extrusionOk="0" h="2215" w="2216">
                  <a:moveTo>
                    <a:pt x="1096" y="476"/>
                  </a:moveTo>
                  <a:cubicBezTo>
                    <a:pt x="1453" y="476"/>
                    <a:pt x="1739" y="762"/>
                    <a:pt x="1739" y="1119"/>
                  </a:cubicBezTo>
                  <a:cubicBezTo>
                    <a:pt x="1739" y="1453"/>
                    <a:pt x="1453" y="1739"/>
                    <a:pt x="1096" y="1739"/>
                  </a:cubicBezTo>
                  <a:cubicBezTo>
                    <a:pt x="763" y="1739"/>
                    <a:pt x="477" y="1453"/>
                    <a:pt x="477" y="1119"/>
                  </a:cubicBezTo>
                  <a:cubicBezTo>
                    <a:pt x="477" y="762"/>
                    <a:pt x="763" y="476"/>
                    <a:pt x="1096" y="476"/>
                  </a:cubicBezTo>
                  <a:close/>
                  <a:moveTo>
                    <a:pt x="1096" y="0"/>
                  </a:moveTo>
                  <a:cubicBezTo>
                    <a:pt x="501" y="0"/>
                    <a:pt x="1" y="500"/>
                    <a:pt x="1" y="1119"/>
                  </a:cubicBezTo>
                  <a:cubicBezTo>
                    <a:pt x="1" y="1715"/>
                    <a:pt x="501" y="2215"/>
                    <a:pt x="1096" y="2215"/>
                  </a:cubicBezTo>
                  <a:cubicBezTo>
                    <a:pt x="1715" y="2215"/>
                    <a:pt x="2215" y="1715"/>
                    <a:pt x="2215" y="1119"/>
                  </a:cubicBezTo>
                  <a:cubicBezTo>
                    <a:pt x="2215" y="500"/>
                    <a:pt x="1715"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 name="Google Shape;775;p41"/>
          <p:cNvGrpSpPr/>
          <p:nvPr/>
        </p:nvGrpSpPr>
        <p:grpSpPr>
          <a:xfrm>
            <a:off x="4078300" y="2547742"/>
            <a:ext cx="1019100" cy="1300863"/>
            <a:chOff x="4078300" y="2454125"/>
            <a:chExt cx="1019100" cy="1300863"/>
          </a:xfrm>
        </p:grpSpPr>
        <p:cxnSp>
          <p:nvCxnSpPr>
            <p:cNvPr id="776" name="Google Shape;776;p41"/>
            <p:cNvCxnSpPr/>
            <p:nvPr/>
          </p:nvCxnSpPr>
          <p:spPr>
            <a:xfrm>
              <a:off x="4388700" y="2454125"/>
              <a:ext cx="366600" cy="0"/>
            </a:xfrm>
            <a:prstGeom prst="straightConnector1">
              <a:avLst/>
            </a:prstGeom>
            <a:noFill/>
            <a:ln cap="flat" cmpd="sng" w="28575">
              <a:solidFill>
                <a:schemeClr val="dk2"/>
              </a:solidFill>
              <a:prstDash val="lgDashDot"/>
              <a:round/>
              <a:headEnd len="med" w="med" type="none"/>
              <a:tailEnd len="med" w="med" type="none"/>
            </a:ln>
          </p:spPr>
        </p:cxnSp>
        <p:cxnSp>
          <p:nvCxnSpPr>
            <p:cNvPr id="777" name="Google Shape;777;p41"/>
            <p:cNvCxnSpPr/>
            <p:nvPr/>
          </p:nvCxnSpPr>
          <p:spPr>
            <a:xfrm rot="10800000">
              <a:off x="4388700" y="3754988"/>
              <a:ext cx="366600" cy="0"/>
            </a:xfrm>
            <a:prstGeom prst="straightConnector1">
              <a:avLst/>
            </a:prstGeom>
            <a:noFill/>
            <a:ln cap="flat" cmpd="sng" w="28575">
              <a:solidFill>
                <a:schemeClr val="dk2"/>
              </a:solidFill>
              <a:prstDash val="lgDashDot"/>
              <a:round/>
              <a:headEnd len="med" w="med" type="none"/>
              <a:tailEnd len="med" w="med" type="none"/>
            </a:ln>
          </p:spPr>
        </p:cxnSp>
        <p:cxnSp>
          <p:nvCxnSpPr>
            <p:cNvPr id="778" name="Google Shape;778;p41"/>
            <p:cNvCxnSpPr/>
            <p:nvPr/>
          </p:nvCxnSpPr>
          <p:spPr>
            <a:xfrm>
              <a:off x="4078300" y="3104550"/>
              <a:ext cx="1019100" cy="0"/>
            </a:xfrm>
            <a:prstGeom prst="straightConnector1">
              <a:avLst/>
            </a:prstGeom>
            <a:noFill/>
            <a:ln cap="flat" cmpd="sng" w="28575">
              <a:solidFill>
                <a:schemeClr val="dk2"/>
              </a:solidFill>
              <a:prstDash val="lgDashDot"/>
              <a:round/>
              <a:headEnd len="med" w="med" type="none"/>
              <a:tailEnd len="med" w="med" type="none"/>
            </a:ln>
          </p:spPr>
        </p:cxnSp>
        <p:cxnSp>
          <p:nvCxnSpPr>
            <p:cNvPr id="779" name="Google Shape;779;p41"/>
            <p:cNvCxnSpPr/>
            <p:nvPr/>
          </p:nvCxnSpPr>
          <p:spPr>
            <a:xfrm>
              <a:off x="5069013" y="2713663"/>
              <a:ext cx="0" cy="389100"/>
            </a:xfrm>
            <a:prstGeom prst="straightConnector1">
              <a:avLst/>
            </a:prstGeom>
            <a:noFill/>
            <a:ln cap="flat" cmpd="sng" w="28575">
              <a:solidFill>
                <a:schemeClr val="dk2"/>
              </a:solidFill>
              <a:prstDash val="lgDashDot"/>
              <a:round/>
              <a:headEnd len="med" w="med" type="none"/>
              <a:tailEnd len="med" w="med" type="none"/>
            </a:ln>
          </p:spPr>
        </p:cxnSp>
      </p:grpSp>
      <p:cxnSp>
        <p:nvCxnSpPr>
          <p:cNvPr id="780" name="Google Shape;780;p41"/>
          <p:cNvCxnSpPr/>
          <p:nvPr/>
        </p:nvCxnSpPr>
        <p:spPr>
          <a:xfrm>
            <a:off x="4075425" y="3184473"/>
            <a:ext cx="0" cy="389100"/>
          </a:xfrm>
          <a:prstGeom prst="straightConnector1">
            <a:avLst/>
          </a:prstGeom>
          <a:noFill/>
          <a:ln cap="flat" cmpd="sng" w="28575">
            <a:solidFill>
              <a:schemeClr val="dk2"/>
            </a:solidFill>
            <a:prstDash val="lgDashDot"/>
            <a:round/>
            <a:headEnd len="med" w="med" type="none"/>
            <a:tailEnd len="med" w="med"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 name="Shape 784"/>
        <p:cNvGrpSpPr/>
        <p:nvPr/>
      </p:nvGrpSpPr>
      <p:grpSpPr>
        <a:xfrm>
          <a:off x="0" y="0"/>
          <a:ext cx="0" cy="0"/>
          <a:chOff x="0" y="0"/>
          <a:chExt cx="0" cy="0"/>
        </a:xfrm>
      </p:grpSpPr>
      <p:sp>
        <p:nvSpPr>
          <p:cNvPr id="785" name="Google Shape;785;p42"/>
          <p:cNvSpPr txBox="1"/>
          <p:nvPr/>
        </p:nvSpPr>
        <p:spPr>
          <a:xfrm>
            <a:off x="707100" y="4273895"/>
            <a:ext cx="7729800" cy="407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Mercury is the closest planet to the Sun and the smallest one in </a:t>
            </a:r>
            <a:r>
              <a:rPr lang="en">
                <a:solidFill>
                  <a:schemeClr val="dk2"/>
                </a:solidFill>
                <a:latin typeface="Open Sans"/>
                <a:ea typeface="Open Sans"/>
                <a:cs typeface="Open Sans"/>
                <a:sym typeface="Open Sans"/>
              </a:rPr>
              <a:t>the </a:t>
            </a:r>
            <a:r>
              <a:rPr lang="en">
                <a:solidFill>
                  <a:schemeClr val="dk2"/>
                </a:solidFill>
                <a:latin typeface="Open Sans"/>
                <a:ea typeface="Open Sans"/>
                <a:cs typeface="Open Sans"/>
                <a:sym typeface="Open Sans"/>
              </a:rPr>
              <a:t>Solar System</a:t>
            </a:r>
            <a:endParaRPr>
              <a:solidFill>
                <a:schemeClr val="dk2"/>
              </a:solidFill>
              <a:latin typeface="Open Sans"/>
              <a:ea typeface="Open Sans"/>
              <a:cs typeface="Open Sans"/>
              <a:sym typeface="Open Sans"/>
            </a:endParaRPr>
          </a:p>
        </p:txBody>
      </p:sp>
      <p:grpSp>
        <p:nvGrpSpPr>
          <p:cNvPr id="786" name="Google Shape;786;p42"/>
          <p:cNvGrpSpPr/>
          <p:nvPr/>
        </p:nvGrpSpPr>
        <p:grpSpPr>
          <a:xfrm>
            <a:off x="2257269" y="1738715"/>
            <a:ext cx="4629253" cy="2466172"/>
            <a:chOff x="233350" y="949250"/>
            <a:chExt cx="7137300" cy="3802300"/>
          </a:xfrm>
        </p:grpSpPr>
        <p:sp>
          <p:nvSpPr>
            <p:cNvPr id="787" name="Google Shape;787;p4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 name="Google Shape;838;p42"/>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Map of Police Stations</a:t>
            </a:r>
            <a:endParaRPr/>
          </a:p>
        </p:txBody>
      </p:sp>
      <p:grpSp>
        <p:nvGrpSpPr>
          <p:cNvPr id="839" name="Google Shape;839;p42"/>
          <p:cNvGrpSpPr/>
          <p:nvPr/>
        </p:nvGrpSpPr>
        <p:grpSpPr>
          <a:xfrm>
            <a:off x="6039624" y="2332901"/>
            <a:ext cx="337995" cy="354327"/>
            <a:chOff x="7715252" y="1751146"/>
            <a:chExt cx="521436" cy="534994"/>
          </a:xfrm>
        </p:grpSpPr>
        <p:sp>
          <p:nvSpPr>
            <p:cNvPr id="840" name="Google Shape;840;p42"/>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2"/>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2"/>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2"/>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2"/>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2"/>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2"/>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 name="Google Shape;847;p42"/>
          <p:cNvGrpSpPr/>
          <p:nvPr/>
        </p:nvGrpSpPr>
        <p:grpSpPr>
          <a:xfrm>
            <a:off x="4662174" y="1934851"/>
            <a:ext cx="337995" cy="354327"/>
            <a:chOff x="7715252" y="1751146"/>
            <a:chExt cx="521436" cy="534994"/>
          </a:xfrm>
        </p:grpSpPr>
        <p:sp>
          <p:nvSpPr>
            <p:cNvPr id="848" name="Google Shape;848;p42"/>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2"/>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2"/>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2"/>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2"/>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2"/>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2"/>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 name="Google Shape;855;p42"/>
          <p:cNvGrpSpPr/>
          <p:nvPr/>
        </p:nvGrpSpPr>
        <p:grpSpPr>
          <a:xfrm>
            <a:off x="3292699" y="3232651"/>
            <a:ext cx="337995" cy="354327"/>
            <a:chOff x="7715252" y="1751146"/>
            <a:chExt cx="521436" cy="534994"/>
          </a:xfrm>
        </p:grpSpPr>
        <p:sp>
          <p:nvSpPr>
            <p:cNvPr id="856" name="Google Shape;856;p42"/>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2"/>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2"/>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2"/>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2"/>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2"/>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2"/>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 name="Google Shape;863;p42"/>
          <p:cNvGrpSpPr/>
          <p:nvPr/>
        </p:nvGrpSpPr>
        <p:grpSpPr>
          <a:xfrm>
            <a:off x="2655724" y="1839301"/>
            <a:ext cx="337995" cy="354327"/>
            <a:chOff x="7715252" y="1751146"/>
            <a:chExt cx="521436" cy="534994"/>
          </a:xfrm>
        </p:grpSpPr>
        <p:sp>
          <p:nvSpPr>
            <p:cNvPr id="864" name="Google Shape;864;p42"/>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2"/>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2"/>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2"/>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2"/>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2"/>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2"/>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graphicFrame>
        <p:nvGraphicFramePr>
          <p:cNvPr id="875" name="Google Shape;875;p43"/>
          <p:cNvGraphicFramePr/>
          <p:nvPr/>
        </p:nvGraphicFramePr>
        <p:xfrm>
          <a:off x="1225038" y="1692175"/>
          <a:ext cx="3000000" cy="3000000"/>
        </p:xfrm>
        <a:graphic>
          <a:graphicData uri="http://schemas.openxmlformats.org/drawingml/2006/table">
            <a:tbl>
              <a:tblPr>
                <a:noFill/>
                <a:tableStyleId>{3007294C-1FDB-4C7B-9A28-C02A7A931E6C}</a:tableStyleId>
              </a:tblPr>
              <a:tblGrid>
                <a:gridCol w="1323950"/>
                <a:gridCol w="1149700"/>
                <a:gridCol w="4087825"/>
              </a:tblGrid>
              <a:tr h="450450">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Schedule</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5">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The project schedule is mostly on track</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455025">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Resourcing</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5">
                          <a:alpha val="0"/>
                        </a:schemeClr>
                      </a:solidFill>
                      <a:prstDash val="solid"/>
                      <a:round/>
                      <a:headEnd len="sm" w="sm" type="none"/>
                      <a:tailEnd len="sm" w="sm" type="none"/>
                    </a:lnT>
                    <a:lnB cap="flat" cmpd="sng" w="28575">
                      <a:solidFill>
                        <a:schemeClr val="accent5">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Resourcing is adequate, but could be better</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455025">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Budget</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Clr>
                          <a:srgbClr val="000000"/>
                        </a:buClr>
                        <a:buSzPts val="1100"/>
                        <a:buFont typeface="Arial"/>
                        <a:buNone/>
                      </a:pPr>
                      <a:r>
                        <a:t/>
                      </a:r>
                      <a:endParaRPr b="1" sz="2000">
                        <a:solidFill>
                          <a:srgbClr val="3D6D7F"/>
                        </a:solidFill>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5">
                          <a:alpha val="0"/>
                        </a:schemeClr>
                      </a:solidFill>
                      <a:prstDash val="solid"/>
                      <a:round/>
                      <a:headEnd len="sm" w="sm" type="none"/>
                      <a:tailEnd len="sm" w="sm" type="none"/>
                    </a:lnT>
                    <a:lnB cap="flat" cmpd="sng" w="28575">
                      <a:solidFill>
                        <a:schemeClr val="accent5">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Project is within budget</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455025">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Risks</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5">
                          <a:alpha val="0"/>
                        </a:schemeClr>
                      </a:solidFill>
                      <a:prstDash val="solid"/>
                      <a:round/>
                      <a:headEnd len="sm" w="sm" type="none"/>
                      <a:tailEnd len="sm" w="sm" type="none"/>
                    </a:lnT>
                    <a:lnB cap="flat" cmpd="sng" w="28575">
                      <a:solidFill>
                        <a:schemeClr val="accent5">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All main project risks are under control</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455025">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Issues</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5">
                          <a:alpha val="0"/>
                        </a:schemeClr>
                      </a:solidFill>
                      <a:prstDash val="solid"/>
                      <a:round/>
                      <a:headEnd len="sm" w="sm" type="none"/>
                      <a:tailEnd len="sm" w="sm" type="none"/>
                    </a:lnT>
                    <a:lnB cap="flat" cmpd="sng" w="28575">
                      <a:solidFill>
                        <a:schemeClr val="accent5">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Project issues need to be solved</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r h="455025">
                <a:tc>
                  <a:txBody>
                    <a:bodyPr/>
                    <a:lstStyle/>
                    <a:p>
                      <a:pPr indent="0" lvl="0" marL="0" marR="0" rtl="0" algn="ctr">
                        <a:spcBef>
                          <a:spcPts val="0"/>
                        </a:spcBef>
                        <a:spcAft>
                          <a:spcPts val="0"/>
                        </a:spcAft>
                        <a:buNone/>
                      </a:pPr>
                      <a:r>
                        <a:rPr b="1" lang="en">
                          <a:solidFill>
                            <a:srgbClr val="FFFFFF"/>
                          </a:solidFill>
                          <a:latin typeface="Lexend Deca"/>
                          <a:ea typeface="Lexend Deca"/>
                          <a:cs typeface="Lexend Deca"/>
                          <a:sym typeface="Lexend Deca"/>
                        </a:rPr>
                        <a:t>Benefits</a:t>
                      </a:r>
                      <a:endParaRPr b="1">
                        <a:solidFill>
                          <a:srgbClr val="FFFFFF"/>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l">
                        <a:spcBef>
                          <a:spcPts val="0"/>
                        </a:spcBef>
                        <a:spcAft>
                          <a:spcPts val="0"/>
                        </a:spcAft>
                        <a:buNone/>
                      </a:pPr>
                      <a:r>
                        <a:t/>
                      </a:r>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5">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dk1"/>
                    </a:solidFill>
                  </a:tcPr>
                </a:tc>
                <a:tc>
                  <a:txBody>
                    <a:bodyPr/>
                    <a:lstStyle/>
                    <a:p>
                      <a:pPr indent="0" lvl="0" marL="0" rtl="0" algn="l">
                        <a:spcBef>
                          <a:spcPts val="0"/>
                        </a:spcBef>
                        <a:spcAft>
                          <a:spcPts val="0"/>
                        </a:spcAft>
                        <a:buNone/>
                      </a:pPr>
                      <a:r>
                        <a:rPr lang="en">
                          <a:solidFill>
                            <a:schemeClr val="dk2"/>
                          </a:solidFill>
                          <a:latin typeface="Open Sans"/>
                          <a:ea typeface="Open Sans"/>
                          <a:cs typeface="Open Sans"/>
                          <a:sym typeface="Open Sans"/>
                        </a:rPr>
                        <a:t>Project benefits could be further improved</a:t>
                      </a:r>
                      <a:endParaRPr>
                        <a:solidFill>
                          <a:schemeClr val="dk2"/>
                        </a:solidFill>
                        <a:latin typeface="Open Sans"/>
                        <a:ea typeface="Open Sans"/>
                        <a:cs typeface="Open Sans"/>
                        <a:sym typeface="Open Sans"/>
                      </a:endParaRPr>
                    </a:p>
                  </a:txBody>
                  <a:tcPr marT="91425" marB="91425" marR="91425" marL="274300"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690"/>
                      </a:srgbClr>
                    </a:solidFill>
                  </a:tcPr>
                </a:tc>
              </a:tr>
            </a:tbl>
          </a:graphicData>
        </a:graphic>
      </p:graphicFrame>
      <p:sp>
        <p:nvSpPr>
          <p:cNvPr id="876" name="Google Shape;876;p43"/>
          <p:cNvSpPr txBox="1"/>
          <p:nvPr>
            <p:ph type="title"/>
          </p:nvPr>
        </p:nvSpPr>
        <p:spPr>
          <a:xfrm>
            <a:off x="612650" y="492721"/>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Status Report</a:t>
            </a:r>
            <a:endParaRPr>
              <a:solidFill>
                <a:srgbClr val="FFFFFF"/>
              </a:solidFill>
            </a:endParaRPr>
          </a:p>
        </p:txBody>
      </p:sp>
      <p:grpSp>
        <p:nvGrpSpPr>
          <p:cNvPr id="877" name="Google Shape;877;p43"/>
          <p:cNvGrpSpPr/>
          <p:nvPr/>
        </p:nvGrpSpPr>
        <p:grpSpPr>
          <a:xfrm>
            <a:off x="2785100" y="1811146"/>
            <a:ext cx="689746" cy="2523699"/>
            <a:chOff x="2785100" y="1811146"/>
            <a:chExt cx="689746" cy="2523699"/>
          </a:xfrm>
        </p:grpSpPr>
        <p:sp>
          <p:nvSpPr>
            <p:cNvPr id="878" name="Google Shape;878;p43"/>
            <p:cNvSpPr/>
            <p:nvPr/>
          </p:nvSpPr>
          <p:spPr>
            <a:xfrm>
              <a:off x="2785100" y="18111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3"/>
            <p:cNvSpPr/>
            <p:nvPr/>
          </p:nvSpPr>
          <p:spPr>
            <a:xfrm>
              <a:off x="3049400" y="18111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3"/>
            <p:cNvSpPr/>
            <p:nvPr/>
          </p:nvSpPr>
          <p:spPr>
            <a:xfrm>
              <a:off x="3313700" y="18111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3"/>
            <p:cNvSpPr/>
            <p:nvPr/>
          </p:nvSpPr>
          <p:spPr>
            <a:xfrm>
              <a:off x="2785100" y="2263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3"/>
            <p:cNvSpPr/>
            <p:nvPr/>
          </p:nvSpPr>
          <p:spPr>
            <a:xfrm>
              <a:off x="3049400" y="2263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3"/>
            <p:cNvSpPr/>
            <p:nvPr/>
          </p:nvSpPr>
          <p:spPr>
            <a:xfrm>
              <a:off x="3313700" y="2263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3"/>
            <p:cNvSpPr/>
            <p:nvPr/>
          </p:nvSpPr>
          <p:spPr>
            <a:xfrm>
              <a:off x="2785100" y="27350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3"/>
            <p:cNvSpPr/>
            <p:nvPr/>
          </p:nvSpPr>
          <p:spPr>
            <a:xfrm>
              <a:off x="3049400" y="27350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3"/>
            <p:cNvSpPr/>
            <p:nvPr/>
          </p:nvSpPr>
          <p:spPr>
            <a:xfrm>
              <a:off x="3313700" y="27350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3"/>
            <p:cNvSpPr/>
            <p:nvPr/>
          </p:nvSpPr>
          <p:spPr>
            <a:xfrm>
              <a:off x="2785100" y="3206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3"/>
            <p:cNvSpPr/>
            <p:nvPr/>
          </p:nvSpPr>
          <p:spPr>
            <a:xfrm>
              <a:off x="3049400" y="3206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3"/>
            <p:cNvSpPr/>
            <p:nvPr/>
          </p:nvSpPr>
          <p:spPr>
            <a:xfrm>
              <a:off x="3313700" y="32065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3"/>
            <p:cNvSpPr/>
            <p:nvPr/>
          </p:nvSpPr>
          <p:spPr>
            <a:xfrm>
              <a:off x="2785100" y="36590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3"/>
            <p:cNvSpPr/>
            <p:nvPr/>
          </p:nvSpPr>
          <p:spPr>
            <a:xfrm>
              <a:off x="3049400" y="36590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3"/>
            <p:cNvSpPr/>
            <p:nvPr/>
          </p:nvSpPr>
          <p:spPr>
            <a:xfrm>
              <a:off x="3313700" y="365904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3"/>
            <p:cNvSpPr/>
            <p:nvPr/>
          </p:nvSpPr>
          <p:spPr>
            <a:xfrm>
              <a:off x="2785100" y="41114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3"/>
            <p:cNvSpPr/>
            <p:nvPr/>
          </p:nvSpPr>
          <p:spPr>
            <a:xfrm>
              <a:off x="3049400" y="41114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3"/>
            <p:cNvSpPr/>
            <p:nvPr/>
          </p:nvSpPr>
          <p:spPr>
            <a:xfrm>
              <a:off x="3313700" y="4111496"/>
              <a:ext cx="161146" cy="223349"/>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 name="Shape 899"/>
        <p:cNvGrpSpPr/>
        <p:nvPr/>
      </p:nvGrpSpPr>
      <p:grpSpPr>
        <a:xfrm>
          <a:off x="0" y="0"/>
          <a:ext cx="0" cy="0"/>
          <a:chOff x="0" y="0"/>
          <a:chExt cx="0" cy="0"/>
        </a:xfrm>
      </p:grpSpPr>
      <p:sp>
        <p:nvSpPr>
          <p:cNvPr id="900" name="Google Shape;900;p44"/>
          <p:cNvSpPr txBox="1"/>
          <p:nvPr>
            <p:ph type="title"/>
          </p:nvPr>
        </p:nvSpPr>
        <p:spPr>
          <a:xfrm>
            <a:off x="1815375" y="1451141"/>
            <a:ext cx="5513100" cy="220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a:t>
            </a:r>
            <a:r>
              <a:rPr lang="en"/>
              <a:t>wesome</a:t>
            </a:r>
            <a:endParaRPr/>
          </a:p>
          <a:p>
            <a:pPr indent="0" lvl="0" marL="0" rtl="0" algn="ctr">
              <a:spcBef>
                <a:spcPts val="0"/>
              </a:spcBef>
              <a:spcAft>
                <a:spcPts val="0"/>
              </a:spcAft>
              <a:buClr>
                <a:schemeClr val="dk1"/>
              </a:buClr>
              <a:buSzPts val="1100"/>
              <a:buFont typeface="Arial"/>
              <a:buNone/>
            </a:pPr>
            <a:r>
              <a:rPr lang="en"/>
              <a:t>Words!</a:t>
            </a:r>
            <a:endParaRPr/>
          </a:p>
        </p:txBody>
      </p:sp>
      <p:grpSp>
        <p:nvGrpSpPr>
          <p:cNvPr id="901" name="Google Shape;901;p44"/>
          <p:cNvGrpSpPr/>
          <p:nvPr/>
        </p:nvGrpSpPr>
        <p:grpSpPr>
          <a:xfrm>
            <a:off x="4219259" y="786768"/>
            <a:ext cx="706181" cy="724596"/>
            <a:chOff x="7715252" y="1751146"/>
            <a:chExt cx="521436" cy="534994"/>
          </a:xfrm>
        </p:grpSpPr>
        <p:sp>
          <p:nvSpPr>
            <p:cNvPr id="902" name="Google Shape;902;p44"/>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4"/>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4"/>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4"/>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4"/>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4"/>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4"/>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44"/>
          <p:cNvGrpSpPr/>
          <p:nvPr/>
        </p:nvGrpSpPr>
        <p:grpSpPr>
          <a:xfrm>
            <a:off x="2329113" y="3846878"/>
            <a:ext cx="4486450" cy="13"/>
            <a:chOff x="2329113" y="4000813"/>
            <a:chExt cx="4486450" cy="13"/>
          </a:xfrm>
        </p:grpSpPr>
        <p:cxnSp>
          <p:nvCxnSpPr>
            <p:cNvPr id="910" name="Google Shape;910;p44"/>
            <p:cNvCxnSpPr/>
            <p:nvPr/>
          </p:nvCxnSpPr>
          <p:spPr>
            <a:xfrm>
              <a:off x="3871627" y="400081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911" name="Google Shape;911;p44"/>
            <p:cNvCxnSpPr/>
            <p:nvPr/>
          </p:nvCxnSpPr>
          <p:spPr>
            <a:xfrm>
              <a:off x="2329113" y="4000825"/>
              <a:ext cx="1545000" cy="0"/>
            </a:xfrm>
            <a:prstGeom prst="straightConnector1">
              <a:avLst/>
            </a:prstGeom>
            <a:noFill/>
            <a:ln cap="flat" cmpd="sng" w="28575">
              <a:solidFill>
                <a:schemeClr val="dk2"/>
              </a:solidFill>
              <a:prstDash val="solid"/>
              <a:round/>
              <a:headEnd len="med" w="med" type="none"/>
              <a:tailEnd len="med" w="med" type="none"/>
            </a:ln>
          </p:spPr>
        </p:cxnSp>
        <p:cxnSp>
          <p:nvCxnSpPr>
            <p:cNvPr id="912" name="Google Shape;912;p44"/>
            <p:cNvCxnSpPr/>
            <p:nvPr/>
          </p:nvCxnSpPr>
          <p:spPr>
            <a:xfrm>
              <a:off x="4242163" y="4000813"/>
              <a:ext cx="25734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16" name="Shape 916"/>
        <p:cNvGrpSpPr/>
        <p:nvPr/>
      </p:nvGrpSpPr>
      <p:grpSpPr>
        <a:xfrm>
          <a:off x="0" y="0"/>
          <a:ext cx="0" cy="0"/>
          <a:chOff x="0" y="0"/>
          <a:chExt cx="0" cy="0"/>
        </a:xfrm>
      </p:grpSpPr>
      <p:sp>
        <p:nvSpPr>
          <p:cNvPr id="917" name="Google Shape;917;p45"/>
          <p:cNvSpPr txBox="1"/>
          <p:nvPr>
            <p:ph type="ctrTitle"/>
          </p:nvPr>
        </p:nvSpPr>
        <p:spPr>
          <a:xfrm flipH="1">
            <a:off x="5496175" y="957239"/>
            <a:ext cx="2934600" cy="2229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A Picture Is Worth a Thousand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 name="Shape 921"/>
        <p:cNvGrpSpPr/>
        <p:nvPr/>
      </p:nvGrpSpPr>
      <p:grpSpPr>
        <a:xfrm>
          <a:off x="0" y="0"/>
          <a:ext cx="0" cy="0"/>
          <a:chOff x="0" y="0"/>
          <a:chExt cx="0" cy="0"/>
        </a:xfrm>
      </p:grpSpPr>
      <p:sp>
        <p:nvSpPr>
          <p:cNvPr id="922" name="Google Shape;922;p46"/>
          <p:cNvSpPr txBox="1"/>
          <p:nvPr>
            <p:ph idx="1" type="subTitle"/>
          </p:nvPr>
        </p:nvSpPr>
        <p:spPr>
          <a:xfrm flipH="1">
            <a:off x="1626325" y="3313623"/>
            <a:ext cx="2548800" cy="59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923" name="Google Shape;923;p46"/>
          <p:cNvSpPr txBox="1"/>
          <p:nvPr>
            <p:ph idx="2" type="subTitle"/>
          </p:nvPr>
        </p:nvSpPr>
        <p:spPr>
          <a:xfrm flipH="1">
            <a:off x="4972300" y="3313623"/>
            <a:ext cx="2548800" cy="59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Solar System</a:t>
            </a:r>
            <a:endParaRPr/>
          </a:p>
        </p:txBody>
      </p:sp>
      <p:sp>
        <p:nvSpPr>
          <p:cNvPr id="924" name="Google Shape;924;p46"/>
          <p:cNvSpPr txBox="1"/>
          <p:nvPr>
            <p:ph type="title"/>
          </p:nvPr>
        </p:nvSpPr>
        <p:spPr>
          <a:xfrm>
            <a:off x="1511400" y="1869042"/>
            <a:ext cx="2778600" cy="111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2"/>
                </a:solidFill>
              </a:rPr>
              <a:t>Where We Are Now</a:t>
            </a:r>
            <a:endParaRPr>
              <a:solidFill>
                <a:schemeClr val="dk2"/>
              </a:solidFill>
            </a:endParaRPr>
          </a:p>
          <a:p>
            <a:pPr indent="0" lvl="0" marL="0" rtl="0" algn="ctr">
              <a:spcBef>
                <a:spcPts val="0"/>
              </a:spcBef>
              <a:spcAft>
                <a:spcPts val="0"/>
              </a:spcAft>
              <a:buNone/>
            </a:pPr>
            <a:r>
              <a:t/>
            </a:r>
            <a:endParaRPr>
              <a:solidFill>
                <a:schemeClr val="dk2"/>
              </a:solidFill>
            </a:endParaRPr>
          </a:p>
        </p:txBody>
      </p:sp>
      <p:sp>
        <p:nvSpPr>
          <p:cNvPr id="925" name="Google Shape;925;p46"/>
          <p:cNvSpPr txBox="1"/>
          <p:nvPr>
            <p:ph idx="3" type="title"/>
          </p:nvPr>
        </p:nvSpPr>
        <p:spPr>
          <a:xfrm>
            <a:off x="4857400" y="1869042"/>
            <a:ext cx="2778600" cy="111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2"/>
                </a:solidFill>
              </a:rPr>
              <a:t>Where We Want to Be</a:t>
            </a:r>
            <a:endParaRPr>
              <a:solidFill>
                <a:schemeClr val="dk2"/>
              </a:solidFill>
            </a:endParaRPr>
          </a:p>
          <a:p>
            <a:pPr indent="0" lvl="0" marL="0" rtl="0" algn="ctr">
              <a:spcBef>
                <a:spcPts val="0"/>
              </a:spcBef>
              <a:spcAft>
                <a:spcPts val="0"/>
              </a:spcAft>
              <a:buNone/>
            </a:pPr>
            <a:r>
              <a:t/>
            </a:r>
            <a:endParaRPr>
              <a:solidFill>
                <a:schemeClr val="dk2"/>
              </a:solidFill>
            </a:endParaRPr>
          </a:p>
        </p:txBody>
      </p:sp>
      <p:grpSp>
        <p:nvGrpSpPr>
          <p:cNvPr id="926" name="Google Shape;926;p46"/>
          <p:cNvGrpSpPr/>
          <p:nvPr/>
        </p:nvGrpSpPr>
        <p:grpSpPr>
          <a:xfrm>
            <a:off x="2739525" y="1111323"/>
            <a:ext cx="321731" cy="321748"/>
            <a:chOff x="4706320" y="1758026"/>
            <a:chExt cx="537742" cy="520965"/>
          </a:xfrm>
        </p:grpSpPr>
        <p:sp>
          <p:nvSpPr>
            <p:cNvPr id="927" name="Google Shape;927;p46"/>
            <p:cNvSpPr/>
            <p:nvPr/>
          </p:nvSpPr>
          <p:spPr>
            <a:xfrm>
              <a:off x="4833962" y="1791856"/>
              <a:ext cx="308679" cy="467105"/>
            </a:xfrm>
            <a:custGeom>
              <a:rect b="b" l="l" r="r" t="t"/>
              <a:pathLst>
                <a:path extrusionOk="0" h="12289" w="8121">
                  <a:moveTo>
                    <a:pt x="6002" y="6359"/>
                  </a:moveTo>
                  <a:cubicBezTo>
                    <a:pt x="6954" y="6788"/>
                    <a:pt x="7573" y="7740"/>
                    <a:pt x="7573" y="8788"/>
                  </a:cubicBezTo>
                  <a:lnTo>
                    <a:pt x="7573" y="11741"/>
                  </a:lnTo>
                  <a:lnTo>
                    <a:pt x="6716" y="11741"/>
                  </a:lnTo>
                  <a:lnTo>
                    <a:pt x="6716" y="8764"/>
                  </a:lnTo>
                  <a:cubicBezTo>
                    <a:pt x="6716" y="8622"/>
                    <a:pt x="6597" y="8502"/>
                    <a:pt x="6454" y="8502"/>
                  </a:cubicBezTo>
                  <a:lnTo>
                    <a:pt x="5835" y="8502"/>
                  </a:lnTo>
                  <a:cubicBezTo>
                    <a:pt x="5716" y="8502"/>
                    <a:pt x="5597" y="8574"/>
                    <a:pt x="5573" y="8717"/>
                  </a:cubicBezTo>
                  <a:cubicBezTo>
                    <a:pt x="5525" y="8883"/>
                    <a:pt x="5668" y="9050"/>
                    <a:pt x="5835" y="9050"/>
                  </a:cubicBezTo>
                  <a:lnTo>
                    <a:pt x="6168" y="9050"/>
                  </a:lnTo>
                  <a:lnTo>
                    <a:pt x="6168" y="11741"/>
                  </a:lnTo>
                  <a:lnTo>
                    <a:pt x="1953" y="11741"/>
                  </a:lnTo>
                  <a:lnTo>
                    <a:pt x="1953" y="9050"/>
                  </a:lnTo>
                  <a:lnTo>
                    <a:pt x="5049" y="9050"/>
                  </a:lnTo>
                  <a:cubicBezTo>
                    <a:pt x="5168" y="9050"/>
                    <a:pt x="5287" y="8955"/>
                    <a:pt x="5335" y="8836"/>
                  </a:cubicBezTo>
                  <a:cubicBezTo>
                    <a:pt x="5359" y="8645"/>
                    <a:pt x="5239" y="8502"/>
                    <a:pt x="5049" y="8502"/>
                  </a:cubicBezTo>
                  <a:lnTo>
                    <a:pt x="1691" y="8502"/>
                  </a:lnTo>
                  <a:cubicBezTo>
                    <a:pt x="1524" y="8502"/>
                    <a:pt x="1405" y="8622"/>
                    <a:pt x="1405" y="8764"/>
                  </a:cubicBezTo>
                  <a:lnTo>
                    <a:pt x="1405" y="11741"/>
                  </a:lnTo>
                  <a:lnTo>
                    <a:pt x="548" y="11741"/>
                  </a:lnTo>
                  <a:lnTo>
                    <a:pt x="548" y="8788"/>
                  </a:lnTo>
                  <a:cubicBezTo>
                    <a:pt x="548" y="7740"/>
                    <a:pt x="1191" y="6788"/>
                    <a:pt x="2120" y="6359"/>
                  </a:cubicBezTo>
                  <a:cubicBezTo>
                    <a:pt x="2715" y="6978"/>
                    <a:pt x="3382" y="7336"/>
                    <a:pt x="4073" y="7336"/>
                  </a:cubicBezTo>
                  <a:cubicBezTo>
                    <a:pt x="4739" y="7336"/>
                    <a:pt x="5430" y="6978"/>
                    <a:pt x="6002" y="6359"/>
                  </a:cubicBezTo>
                  <a:close/>
                  <a:moveTo>
                    <a:pt x="4073" y="1"/>
                  </a:moveTo>
                  <a:cubicBezTo>
                    <a:pt x="3501" y="1"/>
                    <a:pt x="2953" y="144"/>
                    <a:pt x="2477" y="429"/>
                  </a:cubicBezTo>
                  <a:cubicBezTo>
                    <a:pt x="2334" y="501"/>
                    <a:pt x="2286" y="668"/>
                    <a:pt x="2358" y="810"/>
                  </a:cubicBezTo>
                  <a:cubicBezTo>
                    <a:pt x="2423" y="891"/>
                    <a:pt x="2520" y="939"/>
                    <a:pt x="2614" y="939"/>
                  </a:cubicBezTo>
                  <a:cubicBezTo>
                    <a:pt x="2658" y="939"/>
                    <a:pt x="2701" y="929"/>
                    <a:pt x="2739" y="906"/>
                  </a:cubicBezTo>
                  <a:cubicBezTo>
                    <a:pt x="3144" y="668"/>
                    <a:pt x="3596" y="548"/>
                    <a:pt x="4073" y="548"/>
                  </a:cubicBezTo>
                  <a:cubicBezTo>
                    <a:pt x="5525" y="548"/>
                    <a:pt x="6740" y="1739"/>
                    <a:pt x="6740" y="3216"/>
                  </a:cubicBezTo>
                  <a:cubicBezTo>
                    <a:pt x="6740" y="4073"/>
                    <a:pt x="6335" y="5121"/>
                    <a:pt x="5716" y="5859"/>
                  </a:cubicBezTo>
                  <a:cubicBezTo>
                    <a:pt x="5216" y="6454"/>
                    <a:pt x="4620" y="6788"/>
                    <a:pt x="4073" y="6788"/>
                  </a:cubicBezTo>
                  <a:cubicBezTo>
                    <a:pt x="3501" y="6788"/>
                    <a:pt x="2906" y="6454"/>
                    <a:pt x="2429" y="5859"/>
                  </a:cubicBezTo>
                  <a:cubicBezTo>
                    <a:pt x="1810" y="5121"/>
                    <a:pt x="1405" y="4073"/>
                    <a:pt x="1405" y="3216"/>
                  </a:cubicBezTo>
                  <a:cubicBezTo>
                    <a:pt x="1405" y="2501"/>
                    <a:pt x="1691" y="1834"/>
                    <a:pt x="2167" y="1334"/>
                  </a:cubicBezTo>
                  <a:cubicBezTo>
                    <a:pt x="2263" y="1239"/>
                    <a:pt x="2286" y="1096"/>
                    <a:pt x="2215" y="977"/>
                  </a:cubicBezTo>
                  <a:cubicBezTo>
                    <a:pt x="2165" y="902"/>
                    <a:pt x="2083" y="867"/>
                    <a:pt x="2002" y="867"/>
                  </a:cubicBezTo>
                  <a:cubicBezTo>
                    <a:pt x="1928" y="867"/>
                    <a:pt x="1856" y="896"/>
                    <a:pt x="1810" y="953"/>
                  </a:cubicBezTo>
                  <a:cubicBezTo>
                    <a:pt x="1191" y="1549"/>
                    <a:pt x="858" y="2358"/>
                    <a:pt x="858" y="3216"/>
                  </a:cubicBezTo>
                  <a:cubicBezTo>
                    <a:pt x="858" y="4097"/>
                    <a:pt x="1215" y="5121"/>
                    <a:pt x="1786" y="5907"/>
                  </a:cubicBezTo>
                  <a:cubicBezTo>
                    <a:pt x="715" y="6454"/>
                    <a:pt x="0" y="7574"/>
                    <a:pt x="0" y="8788"/>
                  </a:cubicBezTo>
                  <a:lnTo>
                    <a:pt x="0" y="12027"/>
                  </a:lnTo>
                  <a:cubicBezTo>
                    <a:pt x="0" y="12170"/>
                    <a:pt x="143" y="12289"/>
                    <a:pt x="286" y="12289"/>
                  </a:cubicBezTo>
                  <a:lnTo>
                    <a:pt x="7859" y="12289"/>
                  </a:lnTo>
                  <a:cubicBezTo>
                    <a:pt x="8002" y="12289"/>
                    <a:pt x="8121" y="12170"/>
                    <a:pt x="8121" y="12027"/>
                  </a:cubicBezTo>
                  <a:lnTo>
                    <a:pt x="8121" y="8788"/>
                  </a:lnTo>
                  <a:cubicBezTo>
                    <a:pt x="8121" y="7574"/>
                    <a:pt x="7430" y="6454"/>
                    <a:pt x="6359" y="5907"/>
                  </a:cubicBezTo>
                  <a:cubicBezTo>
                    <a:pt x="6930" y="5121"/>
                    <a:pt x="7287" y="4097"/>
                    <a:pt x="7287" y="3216"/>
                  </a:cubicBezTo>
                  <a:cubicBezTo>
                    <a:pt x="7287" y="1453"/>
                    <a:pt x="5835" y="1"/>
                    <a:pt x="4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28" name="Google Shape;928;p46"/>
            <p:cNvSpPr/>
            <p:nvPr/>
          </p:nvSpPr>
          <p:spPr>
            <a:xfrm>
              <a:off x="5072026" y="1787333"/>
              <a:ext cx="172033" cy="20867"/>
            </a:xfrm>
            <a:custGeom>
              <a:rect b="b" l="l" r="r" t="t"/>
              <a:pathLst>
                <a:path extrusionOk="0" h="549" w="4526">
                  <a:moveTo>
                    <a:pt x="310" y="1"/>
                  </a:moveTo>
                  <a:cubicBezTo>
                    <a:pt x="191" y="1"/>
                    <a:pt x="72" y="96"/>
                    <a:pt x="48" y="215"/>
                  </a:cubicBezTo>
                  <a:cubicBezTo>
                    <a:pt x="0" y="406"/>
                    <a:pt x="143" y="548"/>
                    <a:pt x="310" y="548"/>
                  </a:cubicBezTo>
                  <a:lnTo>
                    <a:pt x="4216" y="548"/>
                  </a:lnTo>
                  <a:cubicBezTo>
                    <a:pt x="4335" y="548"/>
                    <a:pt x="4454" y="477"/>
                    <a:pt x="4478" y="334"/>
                  </a:cubicBezTo>
                  <a:cubicBezTo>
                    <a:pt x="4525" y="167"/>
                    <a:pt x="4382" y="1"/>
                    <a:pt x="42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29" name="Google Shape;929;p46"/>
            <p:cNvSpPr/>
            <p:nvPr/>
          </p:nvSpPr>
          <p:spPr>
            <a:xfrm>
              <a:off x="4849357" y="1787333"/>
              <a:ext cx="58877" cy="20867"/>
            </a:xfrm>
            <a:custGeom>
              <a:rect b="b" l="l" r="r" t="t"/>
              <a:pathLst>
                <a:path extrusionOk="0" h="549" w="1549">
                  <a:moveTo>
                    <a:pt x="310" y="1"/>
                  </a:moveTo>
                  <a:cubicBezTo>
                    <a:pt x="191" y="1"/>
                    <a:pt x="72" y="96"/>
                    <a:pt x="48" y="215"/>
                  </a:cubicBezTo>
                  <a:cubicBezTo>
                    <a:pt x="0" y="406"/>
                    <a:pt x="143" y="548"/>
                    <a:pt x="310" y="548"/>
                  </a:cubicBezTo>
                  <a:lnTo>
                    <a:pt x="1238" y="548"/>
                  </a:lnTo>
                  <a:cubicBezTo>
                    <a:pt x="1358" y="548"/>
                    <a:pt x="1477" y="477"/>
                    <a:pt x="1524" y="334"/>
                  </a:cubicBezTo>
                  <a:cubicBezTo>
                    <a:pt x="1548" y="167"/>
                    <a:pt x="1429" y="1"/>
                    <a:pt x="1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0" name="Google Shape;930;p46"/>
            <p:cNvSpPr/>
            <p:nvPr/>
          </p:nvSpPr>
          <p:spPr>
            <a:xfrm>
              <a:off x="5153484" y="2222751"/>
              <a:ext cx="90578" cy="20867"/>
            </a:xfrm>
            <a:custGeom>
              <a:rect b="b" l="l" r="r" t="t"/>
              <a:pathLst>
                <a:path extrusionOk="0" h="549" w="2383">
                  <a:moveTo>
                    <a:pt x="310" y="0"/>
                  </a:moveTo>
                  <a:cubicBezTo>
                    <a:pt x="191" y="0"/>
                    <a:pt x="72" y="72"/>
                    <a:pt x="48" y="215"/>
                  </a:cubicBezTo>
                  <a:cubicBezTo>
                    <a:pt x="1" y="381"/>
                    <a:pt x="144" y="548"/>
                    <a:pt x="310" y="548"/>
                  </a:cubicBezTo>
                  <a:lnTo>
                    <a:pt x="2049" y="548"/>
                  </a:lnTo>
                  <a:cubicBezTo>
                    <a:pt x="2192" y="548"/>
                    <a:pt x="2311" y="453"/>
                    <a:pt x="2335" y="334"/>
                  </a:cubicBezTo>
                  <a:cubicBezTo>
                    <a:pt x="2382" y="143"/>
                    <a:pt x="2239" y="0"/>
                    <a:pt x="2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1" name="Google Shape;931;p46"/>
            <p:cNvSpPr/>
            <p:nvPr/>
          </p:nvSpPr>
          <p:spPr>
            <a:xfrm>
              <a:off x="4706320" y="1758026"/>
              <a:ext cx="158426" cy="520965"/>
            </a:xfrm>
            <a:custGeom>
              <a:rect b="b" l="l" r="r" t="t"/>
              <a:pathLst>
                <a:path extrusionOk="0" h="13706" w="4168">
                  <a:moveTo>
                    <a:pt x="268" y="0"/>
                  </a:moveTo>
                  <a:cubicBezTo>
                    <a:pt x="126" y="0"/>
                    <a:pt x="0" y="127"/>
                    <a:pt x="0" y="272"/>
                  </a:cubicBezTo>
                  <a:lnTo>
                    <a:pt x="0" y="13417"/>
                  </a:lnTo>
                  <a:cubicBezTo>
                    <a:pt x="0" y="13560"/>
                    <a:pt x="96" y="13679"/>
                    <a:pt x="215" y="13703"/>
                  </a:cubicBezTo>
                  <a:cubicBezTo>
                    <a:pt x="231" y="13705"/>
                    <a:pt x="247" y="13706"/>
                    <a:pt x="262" y="13706"/>
                  </a:cubicBezTo>
                  <a:cubicBezTo>
                    <a:pt x="429" y="13706"/>
                    <a:pt x="548" y="13591"/>
                    <a:pt x="548" y="13417"/>
                  </a:cubicBezTo>
                  <a:lnTo>
                    <a:pt x="548" y="12774"/>
                  </a:lnTo>
                  <a:lnTo>
                    <a:pt x="2739" y="12774"/>
                  </a:lnTo>
                  <a:cubicBezTo>
                    <a:pt x="2882" y="12774"/>
                    <a:pt x="3001" y="12679"/>
                    <a:pt x="3025" y="12560"/>
                  </a:cubicBezTo>
                  <a:cubicBezTo>
                    <a:pt x="3072" y="12369"/>
                    <a:pt x="2930" y="12226"/>
                    <a:pt x="2763" y="12226"/>
                  </a:cubicBezTo>
                  <a:lnTo>
                    <a:pt x="572" y="12226"/>
                  </a:lnTo>
                  <a:lnTo>
                    <a:pt x="572" y="10488"/>
                  </a:lnTo>
                  <a:lnTo>
                    <a:pt x="2691" y="10488"/>
                  </a:lnTo>
                  <a:cubicBezTo>
                    <a:pt x="2834" y="10488"/>
                    <a:pt x="2953" y="10393"/>
                    <a:pt x="2977" y="10274"/>
                  </a:cubicBezTo>
                  <a:cubicBezTo>
                    <a:pt x="3025" y="10107"/>
                    <a:pt x="2882" y="9940"/>
                    <a:pt x="2715" y="9940"/>
                  </a:cubicBezTo>
                  <a:lnTo>
                    <a:pt x="548" y="9940"/>
                  </a:lnTo>
                  <a:lnTo>
                    <a:pt x="548" y="5892"/>
                  </a:lnTo>
                  <a:lnTo>
                    <a:pt x="3858" y="5892"/>
                  </a:lnTo>
                  <a:cubicBezTo>
                    <a:pt x="3977" y="5892"/>
                    <a:pt x="4097" y="5796"/>
                    <a:pt x="4120" y="5677"/>
                  </a:cubicBezTo>
                  <a:cubicBezTo>
                    <a:pt x="4168" y="5511"/>
                    <a:pt x="4025" y="5344"/>
                    <a:pt x="3858" y="5344"/>
                  </a:cubicBezTo>
                  <a:lnTo>
                    <a:pt x="548" y="5344"/>
                  </a:lnTo>
                  <a:lnTo>
                    <a:pt x="548" y="3606"/>
                  </a:lnTo>
                  <a:lnTo>
                    <a:pt x="3573" y="3606"/>
                  </a:lnTo>
                  <a:cubicBezTo>
                    <a:pt x="3692" y="3606"/>
                    <a:pt x="3811" y="3534"/>
                    <a:pt x="3858" y="3391"/>
                  </a:cubicBezTo>
                  <a:cubicBezTo>
                    <a:pt x="3882" y="3225"/>
                    <a:pt x="3763" y="3058"/>
                    <a:pt x="3573" y="3058"/>
                  </a:cubicBezTo>
                  <a:lnTo>
                    <a:pt x="548" y="3058"/>
                  </a:lnTo>
                  <a:lnTo>
                    <a:pt x="548" y="1319"/>
                  </a:lnTo>
                  <a:lnTo>
                    <a:pt x="3072" y="1319"/>
                  </a:lnTo>
                  <a:cubicBezTo>
                    <a:pt x="3215" y="1319"/>
                    <a:pt x="3334" y="1248"/>
                    <a:pt x="3358" y="1105"/>
                  </a:cubicBezTo>
                  <a:cubicBezTo>
                    <a:pt x="3406" y="938"/>
                    <a:pt x="3263" y="772"/>
                    <a:pt x="3096" y="772"/>
                  </a:cubicBezTo>
                  <a:lnTo>
                    <a:pt x="548" y="772"/>
                  </a:lnTo>
                  <a:lnTo>
                    <a:pt x="548" y="295"/>
                  </a:lnTo>
                  <a:cubicBezTo>
                    <a:pt x="548" y="152"/>
                    <a:pt x="477" y="33"/>
                    <a:pt x="334" y="10"/>
                  </a:cubicBezTo>
                  <a:cubicBezTo>
                    <a:pt x="312" y="3"/>
                    <a:pt x="290"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2" name="Google Shape;932;p46"/>
            <p:cNvSpPr/>
            <p:nvPr/>
          </p:nvSpPr>
          <p:spPr>
            <a:xfrm>
              <a:off x="5142613" y="2048964"/>
              <a:ext cx="101449" cy="20829"/>
            </a:xfrm>
            <a:custGeom>
              <a:rect b="b" l="l" r="r" t="t"/>
              <a:pathLst>
                <a:path extrusionOk="0" h="548" w="2669">
                  <a:moveTo>
                    <a:pt x="334" y="0"/>
                  </a:moveTo>
                  <a:cubicBezTo>
                    <a:pt x="192" y="0"/>
                    <a:pt x="72" y="95"/>
                    <a:pt x="49" y="214"/>
                  </a:cubicBezTo>
                  <a:cubicBezTo>
                    <a:pt x="1" y="381"/>
                    <a:pt x="144" y="548"/>
                    <a:pt x="311" y="548"/>
                  </a:cubicBezTo>
                  <a:lnTo>
                    <a:pt x="2335" y="548"/>
                  </a:lnTo>
                  <a:cubicBezTo>
                    <a:pt x="2478" y="548"/>
                    <a:pt x="2597" y="452"/>
                    <a:pt x="2621" y="333"/>
                  </a:cubicBezTo>
                  <a:cubicBezTo>
                    <a:pt x="2668" y="167"/>
                    <a:pt x="2525" y="0"/>
                    <a:pt x="23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3" name="Google Shape;933;p46"/>
            <p:cNvSpPr/>
            <p:nvPr/>
          </p:nvSpPr>
          <p:spPr>
            <a:xfrm>
              <a:off x="4737109" y="2048964"/>
              <a:ext cx="96887" cy="20829"/>
            </a:xfrm>
            <a:custGeom>
              <a:rect b="b" l="l" r="r" t="t"/>
              <a:pathLst>
                <a:path extrusionOk="0" h="548" w="2549">
                  <a:moveTo>
                    <a:pt x="310" y="0"/>
                  </a:moveTo>
                  <a:cubicBezTo>
                    <a:pt x="191" y="0"/>
                    <a:pt x="72" y="95"/>
                    <a:pt x="48" y="214"/>
                  </a:cubicBezTo>
                  <a:cubicBezTo>
                    <a:pt x="0" y="381"/>
                    <a:pt x="143" y="548"/>
                    <a:pt x="310" y="548"/>
                  </a:cubicBezTo>
                  <a:lnTo>
                    <a:pt x="2215" y="548"/>
                  </a:lnTo>
                  <a:cubicBezTo>
                    <a:pt x="2358" y="548"/>
                    <a:pt x="2477" y="452"/>
                    <a:pt x="2501" y="333"/>
                  </a:cubicBezTo>
                  <a:cubicBezTo>
                    <a:pt x="2548" y="167"/>
                    <a:pt x="2405" y="0"/>
                    <a:pt x="2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4" name="Google Shape;934;p46"/>
            <p:cNvSpPr/>
            <p:nvPr/>
          </p:nvSpPr>
          <p:spPr>
            <a:xfrm>
              <a:off x="5159832" y="2135858"/>
              <a:ext cx="84230" cy="20829"/>
            </a:xfrm>
            <a:custGeom>
              <a:rect b="b" l="l" r="r" t="t"/>
              <a:pathLst>
                <a:path extrusionOk="0" h="548" w="2216">
                  <a:moveTo>
                    <a:pt x="310" y="0"/>
                  </a:moveTo>
                  <a:cubicBezTo>
                    <a:pt x="191" y="0"/>
                    <a:pt x="72" y="72"/>
                    <a:pt x="48" y="215"/>
                  </a:cubicBezTo>
                  <a:cubicBezTo>
                    <a:pt x="0" y="381"/>
                    <a:pt x="143" y="548"/>
                    <a:pt x="310" y="548"/>
                  </a:cubicBezTo>
                  <a:lnTo>
                    <a:pt x="1882" y="548"/>
                  </a:lnTo>
                  <a:cubicBezTo>
                    <a:pt x="2025" y="548"/>
                    <a:pt x="2144" y="453"/>
                    <a:pt x="2168" y="334"/>
                  </a:cubicBezTo>
                  <a:cubicBezTo>
                    <a:pt x="2215" y="167"/>
                    <a:pt x="2072" y="0"/>
                    <a:pt x="19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5" name="Google Shape;935;p46"/>
            <p:cNvSpPr/>
            <p:nvPr/>
          </p:nvSpPr>
          <p:spPr>
            <a:xfrm>
              <a:off x="5118210" y="1961158"/>
              <a:ext cx="125851" cy="20829"/>
            </a:xfrm>
            <a:custGeom>
              <a:rect b="b" l="l" r="r" t="t"/>
              <a:pathLst>
                <a:path extrusionOk="0" h="548" w="3311">
                  <a:moveTo>
                    <a:pt x="310" y="0"/>
                  </a:moveTo>
                  <a:cubicBezTo>
                    <a:pt x="191" y="0"/>
                    <a:pt x="71" y="95"/>
                    <a:pt x="48" y="214"/>
                  </a:cubicBezTo>
                  <a:cubicBezTo>
                    <a:pt x="0" y="381"/>
                    <a:pt x="143" y="548"/>
                    <a:pt x="310" y="548"/>
                  </a:cubicBezTo>
                  <a:lnTo>
                    <a:pt x="3001" y="548"/>
                  </a:lnTo>
                  <a:cubicBezTo>
                    <a:pt x="3120" y="548"/>
                    <a:pt x="3239" y="452"/>
                    <a:pt x="3263" y="333"/>
                  </a:cubicBezTo>
                  <a:cubicBezTo>
                    <a:pt x="3310" y="167"/>
                    <a:pt x="3167" y="0"/>
                    <a:pt x="3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6" name="Google Shape;936;p46"/>
            <p:cNvSpPr/>
            <p:nvPr/>
          </p:nvSpPr>
          <p:spPr>
            <a:xfrm>
              <a:off x="5126344" y="1874226"/>
              <a:ext cx="117717" cy="20867"/>
            </a:xfrm>
            <a:custGeom>
              <a:rect b="b" l="l" r="r" t="t"/>
              <a:pathLst>
                <a:path extrusionOk="0" h="549" w="3097">
                  <a:moveTo>
                    <a:pt x="310" y="1"/>
                  </a:moveTo>
                  <a:cubicBezTo>
                    <a:pt x="191" y="1"/>
                    <a:pt x="72" y="96"/>
                    <a:pt x="48" y="215"/>
                  </a:cubicBezTo>
                  <a:cubicBezTo>
                    <a:pt x="0" y="382"/>
                    <a:pt x="143" y="549"/>
                    <a:pt x="310" y="549"/>
                  </a:cubicBezTo>
                  <a:lnTo>
                    <a:pt x="2787" y="549"/>
                  </a:lnTo>
                  <a:cubicBezTo>
                    <a:pt x="2906" y="549"/>
                    <a:pt x="3025" y="477"/>
                    <a:pt x="3049" y="334"/>
                  </a:cubicBezTo>
                  <a:cubicBezTo>
                    <a:pt x="3096" y="168"/>
                    <a:pt x="2953" y="1"/>
                    <a:pt x="2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7" name="Google Shape;937;p46"/>
            <p:cNvSpPr/>
            <p:nvPr/>
          </p:nvSpPr>
          <p:spPr>
            <a:xfrm>
              <a:off x="4932639" y="2157562"/>
              <a:ext cx="111369" cy="20867"/>
            </a:xfrm>
            <a:custGeom>
              <a:rect b="b" l="l" r="r" t="t"/>
              <a:pathLst>
                <a:path extrusionOk="0" h="549" w="2930">
                  <a:moveTo>
                    <a:pt x="310" y="1"/>
                  </a:moveTo>
                  <a:cubicBezTo>
                    <a:pt x="191" y="1"/>
                    <a:pt x="71" y="96"/>
                    <a:pt x="48" y="215"/>
                  </a:cubicBezTo>
                  <a:cubicBezTo>
                    <a:pt x="0" y="382"/>
                    <a:pt x="143" y="548"/>
                    <a:pt x="310" y="548"/>
                  </a:cubicBezTo>
                  <a:lnTo>
                    <a:pt x="2620" y="548"/>
                  </a:lnTo>
                  <a:cubicBezTo>
                    <a:pt x="2739" y="548"/>
                    <a:pt x="2858" y="453"/>
                    <a:pt x="2882" y="334"/>
                  </a:cubicBezTo>
                  <a:cubicBezTo>
                    <a:pt x="2929" y="167"/>
                    <a:pt x="2786" y="1"/>
                    <a:pt x="2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38" name="Google Shape;938;p46"/>
            <p:cNvSpPr/>
            <p:nvPr/>
          </p:nvSpPr>
          <p:spPr>
            <a:xfrm>
              <a:off x="4932639" y="2195573"/>
              <a:ext cx="111369" cy="20867"/>
            </a:xfrm>
            <a:custGeom>
              <a:rect b="b" l="l" r="r" t="t"/>
              <a:pathLst>
                <a:path extrusionOk="0" h="549" w="2930">
                  <a:moveTo>
                    <a:pt x="310" y="1"/>
                  </a:moveTo>
                  <a:cubicBezTo>
                    <a:pt x="191" y="1"/>
                    <a:pt x="71" y="72"/>
                    <a:pt x="48" y="191"/>
                  </a:cubicBezTo>
                  <a:cubicBezTo>
                    <a:pt x="0" y="382"/>
                    <a:pt x="143" y="549"/>
                    <a:pt x="310" y="549"/>
                  </a:cubicBezTo>
                  <a:lnTo>
                    <a:pt x="2620" y="549"/>
                  </a:lnTo>
                  <a:cubicBezTo>
                    <a:pt x="2739" y="549"/>
                    <a:pt x="2858" y="453"/>
                    <a:pt x="2882" y="334"/>
                  </a:cubicBezTo>
                  <a:cubicBezTo>
                    <a:pt x="2929" y="144"/>
                    <a:pt x="2786" y="1"/>
                    <a:pt x="2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39" name="Google Shape;939;p46"/>
          <p:cNvGrpSpPr/>
          <p:nvPr/>
        </p:nvGrpSpPr>
        <p:grpSpPr>
          <a:xfrm>
            <a:off x="6085702" y="1079081"/>
            <a:ext cx="321772" cy="386118"/>
            <a:chOff x="6991100" y="3893763"/>
            <a:chExt cx="462582" cy="535903"/>
          </a:xfrm>
        </p:grpSpPr>
        <p:sp>
          <p:nvSpPr>
            <p:cNvPr id="940" name="Google Shape;940;p46"/>
            <p:cNvSpPr/>
            <p:nvPr/>
          </p:nvSpPr>
          <p:spPr>
            <a:xfrm>
              <a:off x="7122352" y="4323176"/>
              <a:ext cx="57965" cy="72105"/>
            </a:xfrm>
            <a:custGeom>
              <a:rect b="b" l="l" r="r" t="t"/>
              <a:pathLst>
                <a:path extrusionOk="0" h="1897" w="1525">
                  <a:moveTo>
                    <a:pt x="764" y="506"/>
                  </a:moveTo>
                  <a:cubicBezTo>
                    <a:pt x="917" y="506"/>
                    <a:pt x="1024" y="633"/>
                    <a:pt x="1024" y="778"/>
                  </a:cubicBezTo>
                  <a:lnTo>
                    <a:pt x="1024" y="849"/>
                  </a:lnTo>
                  <a:lnTo>
                    <a:pt x="500" y="849"/>
                  </a:lnTo>
                  <a:lnTo>
                    <a:pt x="500" y="778"/>
                  </a:lnTo>
                  <a:cubicBezTo>
                    <a:pt x="500" y="658"/>
                    <a:pt x="572" y="539"/>
                    <a:pt x="691" y="516"/>
                  </a:cubicBezTo>
                  <a:cubicBezTo>
                    <a:pt x="716" y="509"/>
                    <a:pt x="741" y="506"/>
                    <a:pt x="764" y="506"/>
                  </a:cubicBezTo>
                  <a:close/>
                  <a:moveTo>
                    <a:pt x="781" y="1"/>
                  </a:moveTo>
                  <a:cubicBezTo>
                    <a:pt x="363" y="1"/>
                    <a:pt x="0" y="349"/>
                    <a:pt x="0" y="754"/>
                  </a:cubicBezTo>
                  <a:lnTo>
                    <a:pt x="0" y="1635"/>
                  </a:lnTo>
                  <a:cubicBezTo>
                    <a:pt x="0" y="1754"/>
                    <a:pt x="72" y="1849"/>
                    <a:pt x="191" y="1873"/>
                  </a:cubicBezTo>
                  <a:cubicBezTo>
                    <a:pt x="216" y="1880"/>
                    <a:pt x="241" y="1884"/>
                    <a:pt x="264" y="1884"/>
                  </a:cubicBezTo>
                  <a:cubicBezTo>
                    <a:pt x="397" y="1884"/>
                    <a:pt x="500" y="1776"/>
                    <a:pt x="500" y="1635"/>
                  </a:cubicBezTo>
                  <a:lnTo>
                    <a:pt x="500" y="1325"/>
                  </a:lnTo>
                  <a:lnTo>
                    <a:pt x="1024" y="1325"/>
                  </a:lnTo>
                  <a:lnTo>
                    <a:pt x="1024" y="1635"/>
                  </a:lnTo>
                  <a:cubicBezTo>
                    <a:pt x="1024" y="1778"/>
                    <a:pt x="1143" y="1897"/>
                    <a:pt x="1262" y="1897"/>
                  </a:cubicBezTo>
                  <a:cubicBezTo>
                    <a:pt x="1405" y="1897"/>
                    <a:pt x="1524" y="1778"/>
                    <a:pt x="1524" y="1635"/>
                  </a:cubicBezTo>
                  <a:lnTo>
                    <a:pt x="1524" y="778"/>
                  </a:lnTo>
                  <a:cubicBezTo>
                    <a:pt x="1524" y="420"/>
                    <a:pt x="1286" y="111"/>
                    <a:pt x="929" y="16"/>
                  </a:cubicBezTo>
                  <a:cubicBezTo>
                    <a:pt x="879" y="6"/>
                    <a:pt x="830" y="1"/>
                    <a:pt x="7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1" name="Google Shape;941;p46"/>
            <p:cNvSpPr/>
            <p:nvPr/>
          </p:nvSpPr>
          <p:spPr>
            <a:xfrm>
              <a:off x="7021851" y="4323632"/>
              <a:ext cx="86967" cy="70927"/>
            </a:xfrm>
            <a:custGeom>
              <a:rect b="b" l="l" r="r" t="t"/>
              <a:pathLst>
                <a:path extrusionOk="0" h="1866" w="2288">
                  <a:moveTo>
                    <a:pt x="2054" y="0"/>
                  </a:moveTo>
                  <a:cubicBezTo>
                    <a:pt x="1906" y="0"/>
                    <a:pt x="1787" y="111"/>
                    <a:pt x="1787" y="242"/>
                  </a:cubicBezTo>
                  <a:lnTo>
                    <a:pt x="1787" y="1170"/>
                  </a:lnTo>
                  <a:cubicBezTo>
                    <a:pt x="1787" y="1266"/>
                    <a:pt x="1716" y="1361"/>
                    <a:pt x="1620" y="1385"/>
                  </a:cubicBezTo>
                  <a:cubicBezTo>
                    <a:pt x="1501" y="1385"/>
                    <a:pt x="1406" y="1289"/>
                    <a:pt x="1406" y="1194"/>
                  </a:cubicBezTo>
                  <a:lnTo>
                    <a:pt x="1406" y="861"/>
                  </a:lnTo>
                  <a:cubicBezTo>
                    <a:pt x="1406" y="766"/>
                    <a:pt x="1334" y="646"/>
                    <a:pt x="1215" y="623"/>
                  </a:cubicBezTo>
                  <a:cubicBezTo>
                    <a:pt x="1201" y="621"/>
                    <a:pt x="1187" y="620"/>
                    <a:pt x="1173" y="620"/>
                  </a:cubicBezTo>
                  <a:cubicBezTo>
                    <a:pt x="1025" y="620"/>
                    <a:pt x="906" y="730"/>
                    <a:pt x="906" y="861"/>
                  </a:cubicBezTo>
                  <a:lnTo>
                    <a:pt x="906" y="1170"/>
                  </a:lnTo>
                  <a:cubicBezTo>
                    <a:pt x="906" y="1266"/>
                    <a:pt x="858" y="1337"/>
                    <a:pt x="763" y="1385"/>
                  </a:cubicBezTo>
                  <a:cubicBezTo>
                    <a:pt x="748" y="1387"/>
                    <a:pt x="734" y="1388"/>
                    <a:pt x="720" y="1388"/>
                  </a:cubicBezTo>
                  <a:cubicBezTo>
                    <a:pt x="597" y="1388"/>
                    <a:pt x="501" y="1299"/>
                    <a:pt x="501" y="1170"/>
                  </a:cubicBezTo>
                  <a:lnTo>
                    <a:pt x="501" y="242"/>
                  </a:lnTo>
                  <a:cubicBezTo>
                    <a:pt x="501" y="123"/>
                    <a:pt x="406" y="4"/>
                    <a:pt x="263" y="4"/>
                  </a:cubicBezTo>
                  <a:cubicBezTo>
                    <a:pt x="120" y="4"/>
                    <a:pt x="1" y="123"/>
                    <a:pt x="1" y="242"/>
                  </a:cubicBezTo>
                  <a:lnTo>
                    <a:pt x="1" y="1170"/>
                  </a:lnTo>
                  <a:cubicBezTo>
                    <a:pt x="1" y="1528"/>
                    <a:pt x="287" y="1837"/>
                    <a:pt x="668" y="1861"/>
                  </a:cubicBezTo>
                  <a:cubicBezTo>
                    <a:pt x="689" y="1864"/>
                    <a:pt x="711" y="1866"/>
                    <a:pt x="733" y="1866"/>
                  </a:cubicBezTo>
                  <a:cubicBezTo>
                    <a:pt x="882" y="1866"/>
                    <a:pt x="1040" y="1798"/>
                    <a:pt x="1144" y="1694"/>
                  </a:cubicBezTo>
                  <a:cubicBezTo>
                    <a:pt x="1268" y="1798"/>
                    <a:pt x="1411" y="1866"/>
                    <a:pt x="1571" y="1866"/>
                  </a:cubicBezTo>
                  <a:cubicBezTo>
                    <a:pt x="1595" y="1866"/>
                    <a:pt x="1619" y="1864"/>
                    <a:pt x="1644" y="1861"/>
                  </a:cubicBezTo>
                  <a:cubicBezTo>
                    <a:pt x="2001" y="1837"/>
                    <a:pt x="2287" y="1528"/>
                    <a:pt x="2287" y="1170"/>
                  </a:cubicBezTo>
                  <a:lnTo>
                    <a:pt x="2287" y="265"/>
                  </a:lnTo>
                  <a:cubicBezTo>
                    <a:pt x="2287" y="146"/>
                    <a:pt x="2216" y="27"/>
                    <a:pt x="2097" y="4"/>
                  </a:cubicBezTo>
                  <a:cubicBezTo>
                    <a:pt x="2082" y="1"/>
                    <a:pt x="2068" y="0"/>
                    <a:pt x="20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2" name="Google Shape;942;p46"/>
            <p:cNvSpPr/>
            <p:nvPr/>
          </p:nvSpPr>
          <p:spPr>
            <a:xfrm>
              <a:off x="7195676" y="4323518"/>
              <a:ext cx="51618" cy="71763"/>
            </a:xfrm>
            <a:custGeom>
              <a:rect b="b" l="l" r="r" t="t"/>
              <a:pathLst>
                <a:path extrusionOk="0" h="1888" w="1358">
                  <a:moveTo>
                    <a:pt x="241" y="0"/>
                  </a:moveTo>
                  <a:cubicBezTo>
                    <a:pt x="224" y="0"/>
                    <a:pt x="207" y="2"/>
                    <a:pt x="191" y="7"/>
                  </a:cubicBezTo>
                  <a:cubicBezTo>
                    <a:pt x="72" y="30"/>
                    <a:pt x="0" y="149"/>
                    <a:pt x="0" y="245"/>
                  </a:cubicBezTo>
                  <a:lnTo>
                    <a:pt x="0" y="1626"/>
                  </a:lnTo>
                  <a:cubicBezTo>
                    <a:pt x="0" y="1745"/>
                    <a:pt x="96" y="1864"/>
                    <a:pt x="238" y="1864"/>
                  </a:cubicBezTo>
                  <a:cubicBezTo>
                    <a:pt x="357" y="1864"/>
                    <a:pt x="477" y="1769"/>
                    <a:pt x="477" y="1626"/>
                  </a:cubicBezTo>
                  <a:lnTo>
                    <a:pt x="477" y="1102"/>
                  </a:lnTo>
                  <a:lnTo>
                    <a:pt x="905" y="1769"/>
                  </a:lnTo>
                  <a:cubicBezTo>
                    <a:pt x="953" y="1840"/>
                    <a:pt x="1024" y="1888"/>
                    <a:pt x="1096" y="1888"/>
                  </a:cubicBezTo>
                  <a:cubicBezTo>
                    <a:pt x="1167" y="1888"/>
                    <a:pt x="1215" y="1864"/>
                    <a:pt x="1262" y="1816"/>
                  </a:cubicBezTo>
                  <a:cubicBezTo>
                    <a:pt x="1310" y="1769"/>
                    <a:pt x="1358" y="1697"/>
                    <a:pt x="1358" y="1626"/>
                  </a:cubicBezTo>
                  <a:lnTo>
                    <a:pt x="1358" y="245"/>
                  </a:lnTo>
                  <a:cubicBezTo>
                    <a:pt x="1358" y="126"/>
                    <a:pt x="1262" y="7"/>
                    <a:pt x="1143" y="7"/>
                  </a:cubicBezTo>
                  <a:cubicBezTo>
                    <a:pt x="1000" y="7"/>
                    <a:pt x="881" y="102"/>
                    <a:pt x="881" y="245"/>
                  </a:cubicBezTo>
                  <a:lnTo>
                    <a:pt x="881" y="792"/>
                  </a:lnTo>
                  <a:lnTo>
                    <a:pt x="453" y="126"/>
                  </a:lnTo>
                  <a:cubicBezTo>
                    <a:pt x="413" y="47"/>
                    <a:pt x="325" y="0"/>
                    <a:pt x="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3" name="Google Shape;943;p46"/>
            <p:cNvSpPr/>
            <p:nvPr/>
          </p:nvSpPr>
          <p:spPr>
            <a:xfrm>
              <a:off x="7321493" y="4323746"/>
              <a:ext cx="42571" cy="71535"/>
            </a:xfrm>
            <a:custGeom>
              <a:rect b="b" l="l" r="r" t="t"/>
              <a:pathLst>
                <a:path extrusionOk="0" h="1882" w="1120">
                  <a:moveTo>
                    <a:pt x="239" y="1"/>
                  </a:moveTo>
                  <a:cubicBezTo>
                    <a:pt x="96" y="1"/>
                    <a:pt x="0" y="120"/>
                    <a:pt x="0" y="239"/>
                  </a:cubicBezTo>
                  <a:lnTo>
                    <a:pt x="0" y="1620"/>
                  </a:lnTo>
                  <a:cubicBezTo>
                    <a:pt x="0" y="1763"/>
                    <a:pt x="96" y="1882"/>
                    <a:pt x="239" y="1882"/>
                  </a:cubicBezTo>
                  <a:lnTo>
                    <a:pt x="834" y="1882"/>
                  </a:lnTo>
                  <a:cubicBezTo>
                    <a:pt x="953" y="1882"/>
                    <a:pt x="1048" y="1787"/>
                    <a:pt x="1072" y="1691"/>
                  </a:cubicBezTo>
                  <a:cubicBezTo>
                    <a:pt x="1120" y="1525"/>
                    <a:pt x="1001" y="1382"/>
                    <a:pt x="834" y="1382"/>
                  </a:cubicBezTo>
                  <a:lnTo>
                    <a:pt x="501" y="1382"/>
                  </a:lnTo>
                  <a:lnTo>
                    <a:pt x="501" y="1191"/>
                  </a:lnTo>
                  <a:lnTo>
                    <a:pt x="715" y="1191"/>
                  </a:lnTo>
                  <a:cubicBezTo>
                    <a:pt x="834" y="1191"/>
                    <a:pt x="929" y="1096"/>
                    <a:pt x="953" y="1001"/>
                  </a:cubicBezTo>
                  <a:cubicBezTo>
                    <a:pt x="1001" y="834"/>
                    <a:pt x="882" y="691"/>
                    <a:pt x="715" y="691"/>
                  </a:cubicBezTo>
                  <a:lnTo>
                    <a:pt x="501" y="691"/>
                  </a:lnTo>
                  <a:lnTo>
                    <a:pt x="501" y="501"/>
                  </a:lnTo>
                  <a:lnTo>
                    <a:pt x="834" y="501"/>
                  </a:lnTo>
                  <a:cubicBezTo>
                    <a:pt x="1001" y="501"/>
                    <a:pt x="1120" y="358"/>
                    <a:pt x="1072" y="191"/>
                  </a:cubicBezTo>
                  <a:cubicBezTo>
                    <a:pt x="1048" y="72"/>
                    <a:pt x="953"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4" name="Google Shape;944;p46"/>
            <p:cNvSpPr/>
            <p:nvPr/>
          </p:nvSpPr>
          <p:spPr>
            <a:xfrm>
              <a:off x="7256304" y="4323746"/>
              <a:ext cx="58877" cy="71535"/>
            </a:xfrm>
            <a:custGeom>
              <a:rect b="b" l="l" r="r" t="t"/>
              <a:pathLst>
                <a:path extrusionOk="0" h="1882" w="1549">
                  <a:moveTo>
                    <a:pt x="287" y="1"/>
                  </a:moveTo>
                  <a:cubicBezTo>
                    <a:pt x="191" y="1"/>
                    <a:pt x="120" y="48"/>
                    <a:pt x="72" y="143"/>
                  </a:cubicBezTo>
                  <a:cubicBezTo>
                    <a:pt x="1" y="310"/>
                    <a:pt x="120" y="501"/>
                    <a:pt x="310" y="501"/>
                  </a:cubicBezTo>
                  <a:lnTo>
                    <a:pt x="525" y="501"/>
                  </a:lnTo>
                  <a:lnTo>
                    <a:pt x="525" y="1644"/>
                  </a:lnTo>
                  <a:cubicBezTo>
                    <a:pt x="525" y="1787"/>
                    <a:pt x="644" y="1882"/>
                    <a:pt x="787" y="1882"/>
                  </a:cubicBezTo>
                  <a:cubicBezTo>
                    <a:pt x="906" y="1882"/>
                    <a:pt x="1025" y="1787"/>
                    <a:pt x="1025" y="1644"/>
                  </a:cubicBezTo>
                  <a:lnTo>
                    <a:pt x="1025" y="501"/>
                  </a:lnTo>
                  <a:lnTo>
                    <a:pt x="1263" y="501"/>
                  </a:lnTo>
                  <a:cubicBezTo>
                    <a:pt x="1334" y="501"/>
                    <a:pt x="1430" y="453"/>
                    <a:pt x="1454" y="382"/>
                  </a:cubicBezTo>
                  <a:cubicBezTo>
                    <a:pt x="1549" y="191"/>
                    <a:pt x="1430" y="1"/>
                    <a:pt x="1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5" name="Google Shape;945;p46"/>
            <p:cNvSpPr/>
            <p:nvPr/>
          </p:nvSpPr>
          <p:spPr>
            <a:xfrm>
              <a:off x="7370376" y="4323746"/>
              <a:ext cx="52530" cy="71535"/>
            </a:xfrm>
            <a:custGeom>
              <a:rect b="b" l="l" r="r" t="t"/>
              <a:pathLst>
                <a:path extrusionOk="0" h="1882" w="1382">
                  <a:moveTo>
                    <a:pt x="643" y="501"/>
                  </a:moveTo>
                  <a:cubicBezTo>
                    <a:pt x="786" y="501"/>
                    <a:pt x="882" y="596"/>
                    <a:pt x="882" y="739"/>
                  </a:cubicBezTo>
                  <a:lnTo>
                    <a:pt x="882" y="1144"/>
                  </a:lnTo>
                  <a:cubicBezTo>
                    <a:pt x="882" y="1263"/>
                    <a:pt x="786" y="1382"/>
                    <a:pt x="643" y="1382"/>
                  </a:cubicBezTo>
                  <a:lnTo>
                    <a:pt x="501" y="1382"/>
                  </a:lnTo>
                  <a:lnTo>
                    <a:pt x="501" y="501"/>
                  </a:lnTo>
                  <a:close/>
                  <a:moveTo>
                    <a:pt x="239" y="1"/>
                  </a:moveTo>
                  <a:cubicBezTo>
                    <a:pt x="120" y="1"/>
                    <a:pt x="0" y="120"/>
                    <a:pt x="0" y="262"/>
                  </a:cubicBezTo>
                  <a:lnTo>
                    <a:pt x="0" y="1620"/>
                  </a:lnTo>
                  <a:cubicBezTo>
                    <a:pt x="0" y="1763"/>
                    <a:pt x="120" y="1882"/>
                    <a:pt x="239" y="1882"/>
                  </a:cubicBezTo>
                  <a:lnTo>
                    <a:pt x="643" y="1882"/>
                  </a:lnTo>
                  <a:cubicBezTo>
                    <a:pt x="1048" y="1882"/>
                    <a:pt x="1382" y="1548"/>
                    <a:pt x="1382" y="1144"/>
                  </a:cubicBezTo>
                  <a:lnTo>
                    <a:pt x="1382" y="739"/>
                  </a:lnTo>
                  <a:cubicBezTo>
                    <a:pt x="1382" y="334"/>
                    <a:pt x="1048" y="1"/>
                    <a:pt x="6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6" name="Google Shape;946;p46"/>
            <p:cNvSpPr/>
            <p:nvPr/>
          </p:nvSpPr>
          <p:spPr>
            <a:xfrm>
              <a:off x="6991100" y="3893763"/>
              <a:ext cx="462582" cy="535903"/>
            </a:xfrm>
            <a:custGeom>
              <a:rect b="b" l="l" r="r" t="t"/>
              <a:pathLst>
                <a:path extrusionOk="0" h="14099" w="12170">
                  <a:moveTo>
                    <a:pt x="238" y="1"/>
                  </a:moveTo>
                  <a:cubicBezTo>
                    <a:pt x="95" y="1"/>
                    <a:pt x="0" y="120"/>
                    <a:pt x="0" y="263"/>
                  </a:cubicBezTo>
                  <a:lnTo>
                    <a:pt x="0" y="13837"/>
                  </a:lnTo>
                  <a:cubicBezTo>
                    <a:pt x="0" y="13980"/>
                    <a:pt x="95" y="14099"/>
                    <a:pt x="238" y="14099"/>
                  </a:cubicBezTo>
                  <a:lnTo>
                    <a:pt x="11931" y="14099"/>
                  </a:lnTo>
                  <a:cubicBezTo>
                    <a:pt x="12074" y="14099"/>
                    <a:pt x="12169" y="13980"/>
                    <a:pt x="12169" y="13837"/>
                  </a:cubicBezTo>
                  <a:lnTo>
                    <a:pt x="12169" y="3120"/>
                  </a:lnTo>
                  <a:cubicBezTo>
                    <a:pt x="12169" y="3025"/>
                    <a:pt x="12098" y="2906"/>
                    <a:pt x="11979" y="2882"/>
                  </a:cubicBezTo>
                  <a:cubicBezTo>
                    <a:pt x="11967" y="2880"/>
                    <a:pt x="11954" y="2879"/>
                    <a:pt x="11942" y="2879"/>
                  </a:cubicBezTo>
                  <a:cubicBezTo>
                    <a:pt x="11812" y="2879"/>
                    <a:pt x="11693" y="2990"/>
                    <a:pt x="11693" y="3120"/>
                  </a:cubicBezTo>
                  <a:lnTo>
                    <a:pt x="11693" y="13599"/>
                  </a:lnTo>
                  <a:lnTo>
                    <a:pt x="500" y="13599"/>
                  </a:lnTo>
                  <a:lnTo>
                    <a:pt x="500" y="501"/>
                  </a:lnTo>
                  <a:lnTo>
                    <a:pt x="11693" y="501"/>
                  </a:lnTo>
                  <a:lnTo>
                    <a:pt x="11693" y="2406"/>
                  </a:lnTo>
                  <a:cubicBezTo>
                    <a:pt x="11693" y="2549"/>
                    <a:pt x="11788" y="2644"/>
                    <a:pt x="11931" y="2644"/>
                  </a:cubicBezTo>
                  <a:cubicBezTo>
                    <a:pt x="12074" y="2644"/>
                    <a:pt x="12169" y="2549"/>
                    <a:pt x="12169" y="2406"/>
                  </a:cubicBezTo>
                  <a:lnTo>
                    <a:pt x="12169" y="263"/>
                  </a:lnTo>
                  <a:cubicBezTo>
                    <a:pt x="12169" y="120"/>
                    <a:pt x="12074" y="1"/>
                    <a:pt x="119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47" name="Google Shape;947;p46"/>
            <p:cNvSpPr/>
            <p:nvPr/>
          </p:nvSpPr>
          <p:spPr>
            <a:xfrm>
              <a:off x="7033634" y="3938122"/>
              <a:ext cx="378390" cy="369343"/>
            </a:xfrm>
            <a:custGeom>
              <a:rect b="b" l="l" r="r" t="t"/>
              <a:pathLst>
                <a:path extrusionOk="0" h="9717" w="9955">
                  <a:moveTo>
                    <a:pt x="9479" y="501"/>
                  </a:moveTo>
                  <a:lnTo>
                    <a:pt x="9479" y="9241"/>
                  </a:lnTo>
                  <a:lnTo>
                    <a:pt x="7835" y="9241"/>
                  </a:lnTo>
                  <a:lnTo>
                    <a:pt x="7835" y="7788"/>
                  </a:lnTo>
                  <a:cubicBezTo>
                    <a:pt x="7835" y="7121"/>
                    <a:pt x="7550" y="6502"/>
                    <a:pt x="7073" y="6073"/>
                  </a:cubicBezTo>
                  <a:cubicBezTo>
                    <a:pt x="7022" y="6022"/>
                    <a:pt x="6964" y="5999"/>
                    <a:pt x="6907" y="5999"/>
                  </a:cubicBezTo>
                  <a:cubicBezTo>
                    <a:pt x="6857" y="5999"/>
                    <a:pt x="6808" y="6016"/>
                    <a:pt x="6764" y="6049"/>
                  </a:cubicBezTo>
                  <a:cubicBezTo>
                    <a:pt x="6621" y="6145"/>
                    <a:pt x="6621" y="6335"/>
                    <a:pt x="6740" y="6430"/>
                  </a:cubicBezTo>
                  <a:cubicBezTo>
                    <a:pt x="7121" y="6764"/>
                    <a:pt x="7335" y="7264"/>
                    <a:pt x="7335" y="7788"/>
                  </a:cubicBezTo>
                  <a:lnTo>
                    <a:pt x="7335" y="9241"/>
                  </a:lnTo>
                  <a:lnTo>
                    <a:pt x="2596" y="9241"/>
                  </a:lnTo>
                  <a:lnTo>
                    <a:pt x="2596" y="7788"/>
                  </a:lnTo>
                  <a:cubicBezTo>
                    <a:pt x="2596" y="7073"/>
                    <a:pt x="3001" y="6454"/>
                    <a:pt x="3620" y="6145"/>
                  </a:cubicBezTo>
                  <a:cubicBezTo>
                    <a:pt x="4025" y="6573"/>
                    <a:pt x="4501" y="6811"/>
                    <a:pt x="4978" y="6811"/>
                  </a:cubicBezTo>
                  <a:cubicBezTo>
                    <a:pt x="5502" y="6811"/>
                    <a:pt x="6026" y="6526"/>
                    <a:pt x="6478" y="6026"/>
                  </a:cubicBezTo>
                  <a:cubicBezTo>
                    <a:pt x="6954" y="5430"/>
                    <a:pt x="7288" y="4597"/>
                    <a:pt x="7288" y="3906"/>
                  </a:cubicBezTo>
                  <a:cubicBezTo>
                    <a:pt x="7288" y="2644"/>
                    <a:pt x="6240" y="1620"/>
                    <a:pt x="4978" y="1620"/>
                  </a:cubicBezTo>
                  <a:cubicBezTo>
                    <a:pt x="4620" y="1620"/>
                    <a:pt x="4263" y="1715"/>
                    <a:pt x="3954" y="1882"/>
                  </a:cubicBezTo>
                  <a:cubicBezTo>
                    <a:pt x="3835" y="1930"/>
                    <a:pt x="3763" y="2072"/>
                    <a:pt x="3811" y="2192"/>
                  </a:cubicBezTo>
                  <a:cubicBezTo>
                    <a:pt x="3860" y="2290"/>
                    <a:pt x="3943" y="2343"/>
                    <a:pt x="4037" y="2343"/>
                  </a:cubicBezTo>
                  <a:cubicBezTo>
                    <a:pt x="4080" y="2343"/>
                    <a:pt x="4124" y="2333"/>
                    <a:pt x="4168" y="2311"/>
                  </a:cubicBezTo>
                  <a:cubicBezTo>
                    <a:pt x="4406" y="2192"/>
                    <a:pt x="4692" y="2120"/>
                    <a:pt x="4978" y="2120"/>
                  </a:cubicBezTo>
                  <a:cubicBezTo>
                    <a:pt x="5978" y="2120"/>
                    <a:pt x="6788" y="2930"/>
                    <a:pt x="6788" y="3906"/>
                  </a:cubicBezTo>
                  <a:cubicBezTo>
                    <a:pt x="6788" y="4478"/>
                    <a:pt x="6502" y="5192"/>
                    <a:pt x="6097" y="5692"/>
                  </a:cubicBezTo>
                  <a:cubicBezTo>
                    <a:pt x="5764" y="6097"/>
                    <a:pt x="5359" y="6311"/>
                    <a:pt x="4978" y="6311"/>
                  </a:cubicBezTo>
                  <a:cubicBezTo>
                    <a:pt x="4597" y="6311"/>
                    <a:pt x="4216" y="6097"/>
                    <a:pt x="3882" y="5692"/>
                  </a:cubicBezTo>
                  <a:cubicBezTo>
                    <a:pt x="3454" y="5192"/>
                    <a:pt x="3192" y="4502"/>
                    <a:pt x="3192" y="3906"/>
                  </a:cubicBezTo>
                  <a:cubicBezTo>
                    <a:pt x="3192" y="3454"/>
                    <a:pt x="3334" y="3025"/>
                    <a:pt x="3644" y="2715"/>
                  </a:cubicBezTo>
                  <a:cubicBezTo>
                    <a:pt x="3716" y="2620"/>
                    <a:pt x="3739" y="2501"/>
                    <a:pt x="3668" y="2406"/>
                  </a:cubicBezTo>
                  <a:cubicBezTo>
                    <a:pt x="3618" y="2331"/>
                    <a:pt x="3542" y="2295"/>
                    <a:pt x="3468" y="2295"/>
                  </a:cubicBezTo>
                  <a:cubicBezTo>
                    <a:pt x="3399" y="2295"/>
                    <a:pt x="3332" y="2325"/>
                    <a:pt x="3287" y="2382"/>
                  </a:cubicBezTo>
                  <a:cubicBezTo>
                    <a:pt x="2906" y="2787"/>
                    <a:pt x="2691" y="3335"/>
                    <a:pt x="2691" y="3906"/>
                  </a:cubicBezTo>
                  <a:cubicBezTo>
                    <a:pt x="2691" y="4502"/>
                    <a:pt x="2930" y="5192"/>
                    <a:pt x="3311" y="5764"/>
                  </a:cubicBezTo>
                  <a:cubicBezTo>
                    <a:pt x="2572" y="6145"/>
                    <a:pt x="2096" y="6931"/>
                    <a:pt x="2096" y="7764"/>
                  </a:cubicBezTo>
                  <a:lnTo>
                    <a:pt x="2096" y="9241"/>
                  </a:lnTo>
                  <a:lnTo>
                    <a:pt x="477" y="9241"/>
                  </a:lnTo>
                  <a:lnTo>
                    <a:pt x="477" y="501"/>
                  </a:lnTo>
                  <a:close/>
                  <a:moveTo>
                    <a:pt x="262" y="1"/>
                  </a:moveTo>
                  <a:cubicBezTo>
                    <a:pt x="120" y="1"/>
                    <a:pt x="0" y="120"/>
                    <a:pt x="0" y="239"/>
                  </a:cubicBezTo>
                  <a:lnTo>
                    <a:pt x="0" y="9455"/>
                  </a:lnTo>
                  <a:cubicBezTo>
                    <a:pt x="0" y="9598"/>
                    <a:pt x="120" y="9717"/>
                    <a:pt x="262" y="9717"/>
                  </a:cubicBezTo>
                  <a:lnTo>
                    <a:pt x="9717" y="9717"/>
                  </a:lnTo>
                  <a:cubicBezTo>
                    <a:pt x="9860" y="9717"/>
                    <a:pt x="9955" y="9598"/>
                    <a:pt x="9955" y="9455"/>
                  </a:cubicBezTo>
                  <a:lnTo>
                    <a:pt x="9955" y="239"/>
                  </a:lnTo>
                  <a:cubicBezTo>
                    <a:pt x="9955" y="120"/>
                    <a:pt x="9860" y="1"/>
                    <a:pt x="97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48" name="Google Shape;948;p46"/>
          <p:cNvGrpSpPr/>
          <p:nvPr/>
        </p:nvGrpSpPr>
        <p:grpSpPr>
          <a:xfrm rot="-1800021">
            <a:off x="2472869" y="873065"/>
            <a:ext cx="855708" cy="798469"/>
            <a:chOff x="1441352" y="2004491"/>
            <a:chExt cx="1215853" cy="1134523"/>
          </a:xfrm>
        </p:grpSpPr>
        <p:sp>
          <p:nvSpPr>
            <p:cNvPr id="949" name="Google Shape;949;p46"/>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6"/>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 name="Google Shape;951;p46"/>
          <p:cNvGrpSpPr/>
          <p:nvPr/>
        </p:nvGrpSpPr>
        <p:grpSpPr>
          <a:xfrm rot="1800021">
            <a:off x="5818742" y="873126"/>
            <a:ext cx="855708" cy="798469"/>
            <a:chOff x="1441352" y="2004491"/>
            <a:chExt cx="1215853" cy="1134523"/>
          </a:xfrm>
        </p:grpSpPr>
        <p:sp>
          <p:nvSpPr>
            <p:cNvPr id="952" name="Google Shape;952;p46"/>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6"/>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46"/>
          <p:cNvGrpSpPr/>
          <p:nvPr/>
        </p:nvGrpSpPr>
        <p:grpSpPr>
          <a:xfrm>
            <a:off x="5065666" y="3090330"/>
            <a:ext cx="2361849" cy="12"/>
            <a:chOff x="692800" y="1245463"/>
            <a:chExt cx="7761580" cy="12"/>
          </a:xfrm>
        </p:grpSpPr>
        <p:cxnSp>
          <p:nvCxnSpPr>
            <p:cNvPr id="955" name="Google Shape;955;p46"/>
            <p:cNvCxnSpPr/>
            <p:nvPr/>
          </p:nvCxnSpPr>
          <p:spPr>
            <a:xfrm>
              <a:off x="692800" y="1245475"/>
              <a:ext cx="4632600" cy="0"/>
            </a:xfrm>
            <a:prstGeom prst="straightConnector1">
              <a:avLst/>
            </a:prstGeom>
            <a:noFill/>
            <a:ln cap="flat" cmpd="sng" w="28575">
              <a:solidFill>
                <a:schemeClr val="dk2"/>
              </a:solidFill>
              <a:prstDash val="solid"/>
              <a:round/>
              <a:headEnd len="med" w="med" type="none"/>
              <a:tailEnd len="med" w="med" type="none"/>
            </a:ln>
          </p:spPr>
        </p:cxnSp>
        <p:cxnSp>
          <p:nvCxnSpPr>
            <p:cNvPr id="956" name="Google Shape;956;p46"/>
            <p:cNvCxnSpPr/>
            <p:nvPr/>
          </p:nvCxnSpPr>
          <p:spPr>
            <a:xfrm>
              <a:off x="5074967" y="1245463"/>
              <a:ext cx="1524000" cy="0"/>
            </a:xfrm>
            <a:prstGeom prst="straightConnector1">
              <a:avLst/>
            </a:prstGeom>
            <a:noFill/>
            <a:ln cap="flat" cmpd="sng" w="28575">
              <a:solidFill>
                <a:schemeClr val="dk2"/>
              </a:solidFill>
              <a:prstDash val="dashDot"/>
              <a:round/>
              <a:headEnd len="med" w="med" type="none"/>
              <a:tailEnd len="med" w="med" type="none"/>
            </a:ln>
          </p:spPr>
        </p:cxnSp>
        <p:cxnSp>
          <p:nvCxnSpPr>
            <p:cNvPr id="957" name="Google Shape;957;p46"/>
            <p:cNvCxnSpPr/>
            <p:nvPr/>
          </p:nvCxnSpPr>
          <p:spPr>
            <a:xfrm>
              <a:off x="6342680" y="1245463"/>
              <a:ext cx="2111700" cy="0"/>
            </a:xfrm>
            <a:prstGeom prst="straightConnector1">
              <a:avLst/>
            </a:prstGeom>
            <a:noFill/>
            <a:ln cap="flat" cmpd="sng" w="28575">
              <a:solidFill>
                <a:schemeClr val="dk2"/>
              </a:solidFill>
              <a:prstDash val="solid"/>
              <a:round/>
              <a:headEnd len="med" w="med" type="none"/>
              <a:tailEnd len="med" w="med" type="none"/>
            </a:ln>
          </p:spPr>
        </p:cxnSp>
      </p:grpSp>
      <p:grpSp>
        <p:nvGrpSpPr>
          <p:cNvPr id="958" name="Google Shape;958;p46"/>
          <p:cNvGrpSpPr/>
          <p:nvPr/>
        </p:nvGrpSpPr>
        <p:grpSpPr>
          <a:xfrm>
            <a:off x="1700374" y="3090330"/>
            <a:ext cx="2393747" cy="13"/>
            <a:chOff x="692800" y="1245462"/>
            <a:chExt cx="7761825" cy="13"/>
          </a:xfrm>
        </p:grpSpPr>
        <p:cxnSp>
          <p:nvCxnSpPr>
            <p:cNvPr id="959" name="Google Shape;959;p46"/>
            <p:cNvCxnSpPr/>
            <p:nvPr/>
          </p:nvCxnSpPr>
          <p:spPr>
            <a:xfrm>
              <a:off x="692800" y="1245475"/>
              <a:ext cx="4719900" cy="0"/>
            </a:xfrm>
            <a:prstGeom prst="straightConnector1">
              <a:avLst/>
            </a:prstGeom>
            <a:noFill/>
            <a:ln cap="flat" cmpd="sng" w="28575">
              <a:solidFill>
                <a:schemeClr val="dk2"/>
              </a:solidFill>
              <a:prstDash val="solid"/>
              <a:round/>
              <a:headEnd len="med" w="med" type="none"/>
              <a:tailEnd len="med" w="med" type="none"/>
            </a:ln>
          </p:spPr>
        </p:cxnSp>
        <p:cxnSp>
          <p:nvCxnSpPr>
            <p:cNvPr id="960" name="Google Shape;960;p46"/>
            <p:cNvCxnSpPr/>
            <p:nvPr/>
          </p:nvCxnSpPr>
          <p:spPr>
            <a:xfrm>
              <a:off x="5412728" y="1245462"/>
              <a:ext cx="1297800" cy="0"/>
            </a:xfrm>
            <a:prstGeom prst="straightConnector1">
              <a:avLst/>
            </a:prstGeom>
            <a:noFill/>
            <a:ln cap="flat" cmpd="sng" w="28575">
              <a:solidFill>
                <a:schemeClr val="dk2"/>
              </a:solidFill>
              <a:prstDash val="dashDot"/>
              <a:round/>
              <a:headEnd len="med" w="med" type="none"/>
              <a:tailEnd len="med" w="med" type="none"/>
            </a:ln>
          </p:spPr>
        </p:cxnSp>
        <p:cxnSp>
          <p:nvCxnSpPr>
            <p:cNvPr id="961" name="Google Shape;961;p46"/>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 name="Shape 365"/>
        <p:cNvGrpSpPr/>
        <p:nvPr/>
      </p:nvGrpSpPr>
      <p:grpSpPr>
        <a:xfrm>
          <a:off x="0" y="0"/>
          <a:ext cx="0" cy="0"/>
          <a:chOff x="0" y="0"/>
          <a:chExt cx="0" cy="0"/>
        </a:xfrm>
      </p:grpSpPr>
      <p:sp>
        <p:nvSpPr>
          <p:cNvPr id="366" name="Google Shape;366;p29"/>
          <p:cNvSpPr txBox="1"/>
          <p:nvPr>
            <p:ph idx="1" type="body"/>
          </p:nvPr>
        </p:nvSpPr>
        <p:spPr>
          <a:xfrm>
            <a:off x="689400" y="1397600"/>
            <a:ext cx="7765200" cy="316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lt1"/>
                </a:solidFill>
              </a:rPr>
              <a: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lt1"/>
                </a:solidFill>
              </a:rPr>
              <a:t> template: </a:t>
            </a:r>
            <a:endParaRPr>
              <a:solidFill>
                <a:schemeClr val="lt1"/>
              </a:solidFill>
            </a:endParaRPr>
          </a:p>
          <a:p>
            <a:pPr indent="-298450" lvl="0" marL="457200" rtl="0" algn="l">
              <a:spcBef>
                <a:spcPts val="0"/>
              </a:spcBef>
              <a:spcAft>
                <a:spcPts val="0"/>
              </a:spcAft>
              <a:buClr>
                <a:schemeClr val="accent2"/>
              </a:buClr>
              <a:buSzPts val="1100"/>
              <a:buFont typeface="Open Sans"/>
              <a:buChar char="●"/>
            </a:pPr>
            <a:r>
              <a:rPr lang="en">
                <a:solidFill>
                  <a:schemeClr val="lt1"/>
                </a:solidFill>
              </a:rPr>
              <a:t>A slide structure based on a meeting presentation,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solidFill>
                  <a:schemeClr val="lt1"/>
                </a:solidFill>
              </a:rPr>
              <a:t> or read our </a:t>
            </a:r>
            <a:r>
              <a:rPr b="1" lang="en">
                <a:solidFill>
                  <a:schemeClr val="lt1"/>
                </a:solidFill>
                <a:uFill>
                  <a:noFill/>
                </a:uFill>
                <a:hlinkClick r:id="rId5">
                  <a:extLst>
                    <a:ext uri="{A12FA001-AC4F-418D-AE19-62706E023703}">
                      <ahyp:hlinkClr val="tx"/>
                    </a:ext>
                  </a:extLst>
                </a:hlinkClick>
              </a:rPr>
              <a:t>FAQs</a:t>
            </a:r>
            <a:r>
              <a:rPr lang="en">
                <a:solidFill>
                  <a:schemeClr val="lt1"/>
                </a:solidFill>
              </a:rPr>
              <a:t>.</a:t>
            </a:r>
            <a:endParaRPr>
              <a:solidFill>
                <a:schemeClr val="lt1"/>
              </a:solidFill>
            </a:endParaRPr>
          </a:p>
          <a:p>
            <a:pPr indent="-298450" lvl="0" marL="457200" rtl="0" algn="l">
              <a:spcBef>
                <a:spcPts val="0"/>
              </a:spcBef>
              <a:spcAft>
                <a:spcPts val="0"/>
              </a:spcAft>
              <a:buClr>
                <a:schemeClr val="accent2"/>
              </a:buClr>
              <a:buSzPts val="1100"/>
              <a:buFont typeface="Open Sans"/>
              <a:buChar char="●"/>
            </a:pPr>
            <a:r>
              <a:rPr lang="en">
                <a:solidFill>
                  <a:schemeClr val="lt1"/>
                </a:solidFill>
              </a:rPr>
              <a:t>An assortment of illustrations that are suitable for use in the presentation can be found in the </a:t>
            </a:r>
            <a:r>
              <a:rPr b="1" lang="en">
                <a:solidFill>
                  <a:schemeClr val="lt1"/>
                </a:solidFill>
                <a:uFill>
                  <a:noFill/>
                </a:uFill>
                <a:hlinkClick action="ppaction://hlinksldjump" r:id="rId6">
                  <a:extLst>
                    <a:ext uri="{A12FA001-AC4F-418D-AE19-62706E023703}">
                      <ahyp:hlinkClr val="tx"/>
                    </a:ext>
                  </a:extLst>
                </a:hlinkClick>
              </a:rPr>
              <a:t>alternative resources slide.</a:t>
            </a:r>
            <a:endParaRPr b="1">
              <a:solidFill>
                <a:schemeClr val="lt1"/>
              </a:solidFill>
            </a:endParaRPr>
          </a:p>
          <a:p>
            <a:pPr indent="-298450" lvl="0" marL="457200" rtl="0" algn="l">
              <a:spcBef>
                <a:spcPts val="0"/>
              </a:spcBef>
              <a:spcAft>
                <a:spcPts val="0"/>
              </a:spcAft>
              <a:buClr>
                <a:schemeClr val="accent2"/>
              </a:buClr>
              <a:buSzPts val="1100"/>
              <a:buFont typeface="Open Sans"/>
              <a:buChar char="●"/>
            </a:pPr>
            <a:r>
              <a:rPr lang="en">
                <a:solidFill>
                  <a:schemeClr val="lt1"/>
                </a:solidFill>
              </a:rPr>
              <a:t>A </a:t>
            </a:r>
            <a:r>
              <a:rPr b="1" lang="en">
                <a:solidFill>
                  <a:schemeClr val="lt1"/>
                </a:solidFill>
                <a:uFill>
                  <a:noFill/>
                </a:uFill>
                <a:hlinkClick action="ppaction://hlinksldjump" r:id="rId7">
                  <a:extLst>
                    <a:ext uri="{A12FA001-AC4F-418D-AE19-62706E023703}">
                      <ahyp:hlinkClr val="tx"/>
                    </a:ext>
                  </a:extLst>
                </a:hlinkClick>
              </a:rPr>
              <a:t>thanks slide</a:t>
            </a:r>
            <a:r>
              <a:rPr lang="en">
                <a:solidFill>
                  <a:schemeClr val="lt1"/>
                </a:solidFill>
              </a:rPr>
              <a:t>, which you must keep so that proper credits for our design are given.</a:t>
            </a:r>
            <a:endParaRPr>
              <a:solidFill>
                <a:schemeClr val="lt1"/>
              </a:solidFill>
            </a:endParaRPr>
          </a:p>
          <a:p>
            <a:pPr indent="-298450" lvl="0" marL="457200" rtl="0" algn="l">
              <a:spcBef>
                <a:spcPts val="0"/>
              </a:spcBef>
              <a:spcAft>
                <a:spcPts val="0"/>
              </a:spcAft>
              <a:buClr>
                <a:schemeClr val="accent2"/>
              </a:buClr>
              <a:buSzPts val="1100"/>
              <a:buFont typeface="Open Sans"/>
              <a:buChar char="●"/>
            </a:pPr>
            <a:r>
              <a:rPr lang="en">
                <a:solidFill>
                  <a:schemeClr val="lt1"/>
                </a:solidFill>
              </a:rPr>
              <a:t>A </a:t>
            </a:r>
            <a:r>
              <a:rPr b="1" lang="en">
                <a:solidFill>
                  <a:schemeClr val="lt1"/>
                </a:solidFill>
                <a:uFill>
                  <a:noFill/>
                </a:uFill>
                <a:hlinkClick action="ppaction://hlinksldjump" r:id="rId8">
                  <a:extLst>
                    <a:ext uri="{A12FA001-AC4F-418D-AE19-62706E023703}">
                      <ahyp:hlinkClr val="tx"/>
                    </a:ext>
                  </a:extLst>
                </a:hlinkClick>
              </a:rPr>
              <a:t>resources slide</a:t>
            </a:r>
            <a:r>
              <a:rPr lang="en">
                <a:solidFill>
                  <a:schemeClr val="lt1"/>
                </a:solidFill>
              </a:rPr>
              <a:t>, where you’ll find links to all the elements used in the template.</a:t>
            </a:r>
            <a:endParaRPr>
              <a:solidFill>
                <a:schemeClr val="lt1"/>
              </a:solidFill>
            </a:endParaRPr>
          </a:p>
          <a:p>
            <a:pPr indent="-298450" lvl="0" marL="457200" rtl="0" algn="l">
              <a:spcBef>
                <a:spcPts val="0"/>
              </a:spcBef>
              <a:spcAft>
                <a:spcPts val="0"/>
              </a:spcAft>
              <a:buClr>
                <a:schemeClr val="accent2"/>
              </a:buClr>
              <a:buSzPts val="1100"/>
              <a:buFont typeface="Open Sans"/>
              <a:buChar char="●"/>
            </a:pPr>
            <a:r>
              <a:rPr b="1" lang="en">
                <a:solidFill>
                  <a:schemeClr val="lt1"/>
                </a:solidFill>
                <a:uFill>
                  <a:noFill/>
                </a:uFill>
                <a:hlinkClick action="ppaction://hlinksldjump" r:id="rId9">
                  <a:extLst>
                    <a:ext uri="{A12FA001-AC4F-418D-AE19-62706E023703}">
                      <ahyp:hlinkClr val="tx"/>
                    </a:ext>
                  </a:extLst>
                </a:hlinkClick>
              </a:rPr>
              <a:t>Instructions for use</a:t>
            </a:r>
            <a:r>
              <a:rPr lang="en">
                <a:solidFill>
                  <a:schemeClr val="lt1"/>
                </a:solidFill>
              </a:rPr>
              <a:t> and final slides with: </a:t>
            </a:r>
            <a:endParaRPr>
              <a:solidFill>
                <a:schemeClr val="lt1"/>
              </a:solidFill>
            </a:endParaRPr>
          </a:p>
          <a:p>
            <a:pPr indent="-298450" lvl="0" marL="914400" rtl="0" algn="l">
              <a:spcBef>
                <a:spcPts val="0"/>
              </a:spcBef>
              <a:spcAft>
                <a:spcPts val="0"/>
              </a:spcAft>
              <a:buClr>
                <a:schemeClr val="accent2"/>
              </a:buClr>
              <a:buSzPts val="1100"/>
              <a:buFont typeface="Open Sans"/>
              <a:buChar char="●"/>
            </a:pPr>
            <a:r>
              <a:rPr lang="en">
                <a:solidFill>
                  <a:schemeClr val="lt1"/>
                </a:solidFill>
              </a:rPr>
              <a:t>The</a:t>
            </a:r>
            <a:r>
              <a:rPr lang="en">
                <a:solidFill>
                  <a:schemeClr val="lt1"/>
                </a:solidFill>
                <a:uFill>
                  <a:noFill/>
                </a:uFill>
                <a:hlinkClick action="ppaction://hlinksldjump" r:id="rId10">
                  <a:extLst>
                    <a:ext uri="{A12FA001-AC4F-418D-AE19-62706E023703}">
                      <ahyp:hlinkClr val="tx"/>
                    </a:ext>
                  </a:extLst>
                </a:hlinkClick>
              </a:rPr>
              <a:t> </a:t>
            </a:r>
            <a:r>
              <a:rPr b="1" lang="en">
                <a:solidFill>
                  <a:schemeClr val="lt1"/>
                </a:solidFill>
                <a:uFill>
                  <a:noFill/>
                </a:uFill>
                <a:hlinkClick action="ppaction://hlinksldjump" r:id="rId11">
                  <a:extLst>
                    <a:ext uri="{A12FA001-AC4F-418D-AE19-62706E023703}">
                      <ahyp:hlinkClr val="tx"/>
                    </a:ext>
                  </a:extLst>
                </a:hlinkClick>
              </a:rPr>
              <a:t>fonts and colors</a:t>
            </a:r>
            <a:r>
              <a:rPr lang="en">
                <a:solidFill>
                  <a:schemeClr val="lt1"/>
                </a:solidFill>
              </a:rPr>
              <a:t> used in the template.</a:t>
            </a:r>
            <a:endParaRPr>
              <a:solidFill>
                <a:schemeClr val="lt1"/>
              </a:solidFill>
            </a:endParaRPr>
          </a:p>
          <a:p>
            <a:pPr indent="-298450" lvl="0" marL="914400" rtl="0" algn="l">
              <a:spcBef>
                <a:spcPts val="0"/>
              </a:spcBef>
              <a:spcAft>
                <a:spcPts val="0"/>
              </a:spcAft>
              <a:buClr>
                <a:schemeClr val="accent2"/>
              </a:buClr>
              <a:buSzPts val="1100"/>
              <a:buFont typeface="Open Sans"/>
              <a:buChar char="●"/>
            </a:pPr>
            <a:r>
              <a:rPr lang="en">
                <a:solidFill>
                  <a:schemeClr val="lt1"/>
                </a:solidFill>
              </a:rPr>
              <a:t>A </a:t>
            </a:r>
            <a:r>
              <a:rPr b="1" lang="en">
                <a:solidFill>
                  <a:schemeClr val="lt1"/>
                </a:solidFill>
                <a:uFill>
                  <a:noFill/>
                </a:uFill>
                <a:hlinkClick action="ppaction://hlinksldjump" r:id="rId12">
                  <a:extLst>
                    <a:ext uri="{A12FA001-AC4F-418D-AE19-62706E023703}">
                      <ahyp:hlinkClr val="tx"/>
                    </a:ext>
                  </a:extLst>
                </a:hlinkClick>
              </a:rPr>
              <a:t>selection of illustrations</a:t>
            </a:r>
            <a:r>
              <a:rPr lang="en">
                <a:solidFill>
                  <a:schemeClr val="lt1"/>
                </a:solidFill>
              </a:rPr>
              <a:t>. You can also customize and animate them as you wish with the online editor. Visit </a:t>
            </a:r>
            <a:r>
              <a:rPr b="1" lang="en">
                <a:solidFill>
                  <a:schemeClr val="lt1"/>
                </a:solidFill>
                <a:uFill>
                  <a:noFill/>
                </a:uFill>
                <a:hlinkClick r:id="rId13">
                  <a:extLst>
                    <a:ext uri="{A12FA001-AC4F-418D-AE19-62706E023703}">
                      <ahyp:hlinkClr val="tx"/>
                    </a:ext>
                  </a:extLst>
                </a:hlinkClick>
              </a:rPr>
              <a:t>Stories by Freepik</a:t>
            </a:r>
            <a:r>
              <a:rPr lang="en">
                <a:solidFill>
                  <a:schemeClr val="lt1"/>
                </a:solidFill>
              </a:rPr>
              <a:t> to find more. </a:t>
            </a:r>
            <a:endParaRPr>
              <a:solidFill>
                <a:schemeClr val="lt1"/>
              </a:solidFill>
            </a:endParaRPr>
          </a:p>
          <a:p>
            <a:pPr indent="-298450" lvl="0" marL="914400" rtl="0" algn="l">
              <a:spcBef>
                <a:spcPts val="0"/>
              </a:spcBef>
              <a:spcAft>
                <a:spcPts val="0"/>
              </a:spcAft>
              <a:buClr>
                <a:schemeClr val="accent2"/>
              </a:buClr>
              <a:buSzPts val="1100"/>
              <a:buFont typeface="Open Sans"/>
              <a:buChar char="●"/>
            </a:pPr>
            <a:r>
              <a:rPr lang="en">
                <a:solidFill>
                  <a:schemeClr val="lt1"/>
                </a:solidFill>
              </a:rPr>
              <a:t>More</a:t>
            </a:r>
            <a:r>
              <a:rPr lang="en">
                <a:solidFill>
                  <a:schemeClr val="lt1"/>
                </a:solidFill>
                <a:uFill>
                  <a:noFill/>
                </a:uFill>
                <a:hlinkClick action="ppaction://hlinksldjump" r:id="rId14">
                  <a:extLst>
                    <a:ext uri="{A12FA001-AC4F-418D-AE19-62706E023703}">
                      <ahyp:hlinkClr val="tx"/>
                    </a:ext>
                  </a:extLst>
                </a:hlinkClick>
              </a:rPr>
              <a:t> </a:t>
            </a:r>
            <a:r>
              <a:rPr b="1" lang="en">
                <a:solidFill>
                  <a:schemeClr val="lt1"/>
                </a:solidFill>
                <a:uFill>
                  <a:noFill/>
                </a:uFill>
                <a:hlinkClick action="ppaction://hlinksldjump" r:id="rId15">
                  <a:extLst>
                    <a:ext uri="{A12FA001-AC4F-418D-AE19-62706E023703}">
                      <ahyp:hlinkClr val="tx"/>
                    </a:ext>
                  </a:extLst>
                </a:hlinkClick>
              </a:rPr>
              <a:t>infographic resources</a:t>
            </a:r>
            <a:r>
              <a:rPr lang="en">
                <a:solidFill>
                  <a:schemeClr val="lt1"/>
                </a:solidFill>
              </a:rPr>
              <a:t>, whose size and color can be edited. </a:t>
            </a:r>
            <a:endParaRPr>
              <a:solidFill>
                <a:schemeClr val="lt1"/>
              </a:solidFill>
            </a:endParaRPr>
          </a:p>
          <a:p>
            <a:pPr indent="-298450" lvl="0" marL="914400" rtl="0" algn="l">
              <a:spcBef>
                <a:spcPts val="0"/>
              </a:spcBef>
              <a:spcAft>
                <a:spcPts val="0"/>
              </a:spcAft>
              <a:buClr>
                <a:schemeClr val="accent2"/>
              </a:buClr>
              <a:buSzPts val="1100"/>
              <a:buFont typeface="Open Sans"/>
              <a:buChar char="●"/>
            </a:pPr>
            <a:r>
              <a:rPr b="1" lang="en">
                <a:solidFill>
                  <a:schemeClr val="lt1"/>
                </a:solidFill>
                <a:uFill>
                  <a:noFill/>
                </a:uFill>
                <a:hlinkClick action="ppaction://hlinksldjump" r:id="rId16">
                  <a:extLst>
                    <a:ext uri="{A12FA001-AC4F-418D-AE19-62706E023703}">
                      <ahyp:hlinkClr val="tx"/>
                    </a:ext>
                  </a:extLst>
                </a:hlinkClick>
              </a:rPr>
              <a:t>Sets of customizable icons</a:t>
            </a:r>
            <a:r>
              <a:rPr lang="en">
                <a:solidFill>
                  <a:schemeClr val="lt1"/>
                </a:solidFill>
              </a:rPr>
              <a:t> of the following themes: general, business, avatar, creative process, education, help &amp; support, medical, nature, performing arts, SEO &amp; marketing, and teamwork.</a:t>
            </a:r>
            <a:endParaRPr>
              <a:solidFill>
                <a:schemeClr val="lt1"/>
              </a:solidFill>
            </a:endParaRPr>
          </a:p>
          <a:p>
            <a:pPr indent="0" lvl="0" marL="1371600" rtl="0" algn="l">
              <a:spcBef>
                <a:spcPts val="0"/>
              </a:spcBef>
              <a:spcAft>
                <a:spcPts val="0"/>
              </a:spcAft>
              <a:buNone/>
            </a:pPr>
            <a:r>
              <a:t/>
            </a:r>
            <a:endParaRPr>
              <a:solidFill>
                <a:schemeClr val="lt1"/>
              </a:solidFill>
            </a:endParaRPr>
          </a:p>
          <a:p>
            <a:pPr indent="0" lvl="0" marL="1371600" rtl="0" algn="l">
              <a:spcBef>
                <a:spcPts val="0"/>
              </a:spcBef>
              <a:spcAft>
                <a:spcPts val="0"/>
              </a:spcAft>
              <a:buNone/>
            </a:pPr>
            <a:r>
              <a:rPr lang="en">
                <a:solidFill>
                  <a:schemeClr val="lt1"/>
                </a:solidFill>
              </a:rPr>
              <a:t>You can delete this slide when you’re done editing the presentation.</a:t>
            </a:r>
            <a:endParaRPr>
              <a:solidFill>
                <a:schemeClr val="lt1"/>
              </a:solidFill>
            </a:endParaRPr>
          </a:p>
        </p:txBody>
      </p:sp>
      <p:sp>
        <p:nvSpPr>
          <p:cNvPr id="367" name="Google Shape;367;p29"/>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ontents of T</a:t>
            </a:r>
            <a:r>
              <a:rPr lang="en"/>
              <a:t>his T</a:t>
            </a:r>
            <a:r>
              <a:rPr lang="en"/>
              <a: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5" name="Shape 965"/>
        <p:cNvGrpSpPr/>
        <p:nvPr/>
      </p:nvGrpSpPr>
      <p:grpSpPr>
        <a:xfrm>
          <a:off x="0" y="0"/>
          <a:ext cx="0" cy="0"/>
          <a:chOff x="0" y="0"/>
          <a:chExt cx="0" cy="0"/>
        </a:xfrm>
      </p:grpSpPr>
      <p:sp>
        <p:nvSpPr>
          <p:cNvPr id="966" name="Google Shape;966;p47"/>
          <p:cNvSpPr txBox="1"/>
          <p:nvPr>
            <p:ph type="title"/>
          </p:nvPr>
        </p:nvSpPr>
        <p:spPr>
          <a:xfrm flipH="1">
            <a:off x="4572000" y="2288150"/>
            <a:ext cx="3441000" cy="1598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Upcoming Report</a:t>
            </a:r>
            <a:endParaRPr/>
          </a:p>
        </p:txBody>
      </p:sp>
      <p:sp>
        <p:nvSpPr>
          <p:cNvPr id="967" name="Google Shape;967;p47"/>
          <p:cNvSpPr txBox="1"/>
          <p:nvPr>
            <p:ph idx="2" type="title"/>
          </p:nvPr>
        </p:nvSpPr>
        <p:spPr>
          <a:xfrm>
            <a:off x="4571608" y="912388"/>
            <a:ext cx="3247800" cy="10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968" name="Google Shape;968;p47"/>
          <p:cNvSpPr txBox="1"/>
          <p:nvPr>
            <p:ph idx="1" type="subTitle"/>
          </p:nvPr>
        </p:nvSpPr>
        <p:spPr>
          <a:xfrm flipH="1">
            <a:off x="4571616" y="3863013"/>
            <a:ext cx="3247800" cy="36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a:t>
            </a:r>
            <a:r>
              <a:rPr lang="en"/>
              <a:t>ou could enter a subtitle here</a:t>
            </a:r>
            <a:endParaRPr/>
          </a:p>
        </p:txBody>
      </p:sp>
      <p:grpSp>
        <p:nvGrpSpPr>
          <p:cNvPr id="969" name="Google Shape;969;p47"/>
          <p:cNvGrpSpPr/>
          <p:nvPr/>
        </p:nvGrpSpPr>
        <p:grpSpPr>
          <a:xfrm flipH="1">
            <a:off x="4932538" y="2210488"/>
            <a:ext cx="2527023" cy="13"/>
            <a:chOff x="1346752" y="2210488"/>
            <a:chExt cx="2527023" cy="13"/>
          </a:xfrm>
        </p:grpSpPr>
        <p:cxnSp>
          <p:nvCxnSpPr>
            <p:cNvPr id="970" name="Google Shape;970;p47"/>
            <p:cNvCxnSpPr/>
            <p:nvPr/>
          </p:nvCxnSpPr>
          <p:spPr>
            <a:xfrm>
              <a:off x="1346752" y="2210500"/>
              <a:ext cx="1606200" cy="0"/>
            </a:xfrm>
            <a:prstGeom prst="straightConnector1">
              <a:avLst/>
            </a:prstGeom>
            <a:noFill/>
            <a:ln cap="flat" cmpd="sng" w="28575">
              <a:solidFill>
                <a:schemeClr val="dk2"/>
              </a:solidFill>
              <a:prstDash val="solid"/>
              <a:round/>
              <a:headEnd len="med" w="med" type="none"/>
              <a:tailEnd len="med" w="med" type="none"/>
            </a:ln>
          </p:spPr>
        </p:cxnSp>
        <p:cxnSp>
          <p:nvCxnSpPr>
            <p:cNvPr id="971" name="Google Shape;971;p47"/>
            <p:cNvCxnSpPr/>
            <p:nvPr/>
          </p:nvCxnSpPr>
          <p:spPr>
            <a:xfrm>
              <a:off x="2950714" y="2210488"/>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972" name="Google Shape;972;p47"/>
            <p:cNvCxnSpPr/>
            <p:nvPr/>
          </p:nvCxnSpPr>
          <p:spPr>
            <a:xfrm>
              <a:off x="3351175" y="2210500"/>
              <a:ext cx="5226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48"/>
          <p:cNvSpPr/>
          <p:nvPr/>
        </p:nvSpPr>
        <p:spPr>
          <a:xfrm>
            <a:off x="3451306" y="3511925"/>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8"/>
          <p:cNvSpPr/>
          <p:nvPr/>
        </p:nvSpPr>
        <p:spPr>
          <a:xfrm>
            <a:off x="6185571" y="3511925"/>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8"/>
          <p:cNvSpPr/>
          <p:nvPr/>
        </p:nvSpPr>
        <p:spPr>
          <a:xfrm>
            <a:off x="713225" y="3511925"/>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8"/>
          <p:cNvSpPr/>
          <p:nvPr/>
        </p:nvSpPr>
        <p:spPr>
          <a:xfrm>
            <a:off x="3451306" y="1905002"/>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8"/>
          <p:cNvSpPr/>
          <p:nvPr/>
        </p:nvSpPr>
        <p:spPr>
          <a:xfrm>
            <a:off x="6185571" y="1905002"/>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8"/>
          <p:cNvSpPr/>
          <p:nvPr/>
        </p:nvSpPr>
        <p:spPr>
          <a:xfrm>
            <a:off x="713225" y="1905002"/>
            <a:ext cx="2240400" cy="1087500"/>
          </a:xfrm>
          <a:prstGeom prst="rect">
            <a:avLst/>
          </a:prstGeom>
          <a:solidFill>
            <a:srgbClr val="1E3E75">
              <a:alpha val="55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8"/>
          <p:cNvSpPr txBox="1"/>
          <p:nvPr>
            <p:ph idx="15"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U</a:t>
            </a:r>
            <a:r>
              <a:rPr lang="en"/>
              <a:t>pcoming Events</a:t>
            </a:r>
            <a:endParaRPr/>
          </a:p>
        </p:txBody>
      </p:sp>
      <p:sp>
        <p:nvSpPr>
          <p:cNvPr id="984" name="Google Shape;984;p48"/>
          <p:cNvSpPr txBox="1"/>
          <p:nvPr>
            <p:ph idx="1" type="subTitle"/>
          </p:nvPr>
        </p:nvSpPr>
        <p:spPr>
          <a:xfrm>
            <a:off x="742871" y="2334443"/>
            <a:ext cx="2183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 in the Solar System</a:t>
            </a:r>
            <a:endParaRPr/>
          </a:p>
        </p:txBody>
      </p:sp>
      <p:sp>
        <p:nvSpPr>
          <p:cNvPr id="985" name="Google Shape;985;p48"/>
          <p:cNvSpPr txBox="1"/>
          <p:nvPr>
            <p:ph idx="2" type="subTitle"/>
          </p:nvPr>
        </p:nvSpPr>
        <p:spPr>
          <a:xfrm>
            <a:off x="6218531" y="2334434"/>
            <a:ext cx="217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in the Solar System</a:t>
            </a:r>
            <a:endParaRPr/>
          </a:p>
        </p:txBody>
      </p:sp>
      <p:sp>
        <p:nvSpPr>
          <p:cNvPr id="986" name="Google Shape;986;p48"/>
          <p:cNvSpPr txBox="1"/>
          <p:nvPr>
            <p:ph idx="3" type="subTitle"/>
          </p:nvPr>
        </p:nvSpPr>
        <p:spPr>
          <a:xfrm>
            <a:off x="3480150" y="3945806"/>
            <a:ext cx="2183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987" name="Google Shape;987;p48"/>
          <p:cNvSpPr txBox="1"/>
          <p:nvPr>
            <p:ph type="title"/>
          </p:nvPr>
        </p:nvSpPr>
        <p:spPr>
          <a:xfrm>
            <a:off x="1059477" y="2034420"/>
            <a:ext cx="15498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FEB 28</a:t>
            </a:r>
            <a:endParaRPr/>
          </a:p>
        </p:txBody>
      </p:sp>
      <p:sp>
        <p:nvSpPr>
          <p:cNvPr id="988" name="Google Shape;988;p48"/>
          <p:cNvSpPr txBox="1"/>
          <p:nvPr>
            <p:ph idx="7" type="title"/>
          </p:nvPr>
        </p:nvSpPr>
        <p:spPr>
          <a:xfrm>
            <a:off x="1059477" y="3639996"/>
            <a:ext cx="15498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AUG 26</a:t>
            </a:r>
            <a:endParaRPr/>
          </a:p>
        </p:txBody>
      </p:sp>
      <p:sp>
        <p:nvSpPr>
          <p:cNvPr id="989" name="Google Shape;989;p48"/>
          <p:cNvSpPr txBox="1"/>
          <p:nvPr>
            <p:ph idx="8" type="title"/>
          </p:nvPr>
        </p:nvSpPr>
        <p:spPr>
          <a:xfrm>
            <a:off x="3790300" y="2034433"/>
            <a:ext cx="15498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APR 10</a:t>
            </a:r>
            <a:endParaRPr/>
          </a:p>
        </p:txBody>
      </p:sp>
      <p:sp>
        <p:nvSpPr>
          <p:cNvPr id="990" name="Google Shape;990;p48"/>
          <p:cNvSpPr txBox="1"/>
          <p:nvPr>
            <p:ph idx="9" type="title"/>
          </p:nvPr>
        </p:nvSpPr>
        <p:spPr>
          <a:xfrm>
            <a:off x="3790300" y="3639996"/>
            <a:ext cx="15498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OCT 30</a:t>
            </a:r>
            <a:endParaRPr/>
          </a:p>
        </p:txBody>
      </p:sp>
      <p:sp>
        <p:nvSpPr>
          <p:cNvPr id="991" name="Google Shape;991;p48"/>
          <p:cNvSpPr txBox="1"/>
          <p:nvPr>
            <p:ph idx="13" type="title"/>
          </p:nvPr>
        </p:nvSpPr>
        <p:spPr>
          <a:xfrm>
            <a:off x="6531394" y="2034408"/>
            <a:ext cx="1549800" cy="37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MAY 15</a:t>
            </a:r>
            <a:endParaRPr/>
          </a:p>
        </p:txBody>
      </p:sp>
      <p:sp>
        <p:nvSpPr>
          <p:cNvPr id="992" name="Google Shape;992;p48"/>
          <p:cNvSpPr txBox="1"/>
          <p:nvPr>
            <p:ph idx="14" type="title"/>
          </p:nvPr>
        </p:nvSpPr>
        <p:spPr>
          <a:xfrm>
            <a:off x="6531394" y="3639971"/>
            <a:ext cx="15498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DEC 18</a:t>
            </a:r>
            <a:endParaRPr/>
          </a:p>
        </p:txBody>
      </p:sp>
      <p:sp>
        <p:nvSpPr>
          <p:cNvPr id="993" name="Google Shape;993;p48"/>
          <p:cNvSpPr txBox="1"/>
          <p:nvPr>
            <p:ph idx="4" type="subTitle"/>
          </p:nvPr>
        </p:nvSpPr>
        <p:spPr>
          <a:xfrm>
            <a:off x="3480150" y="2334455"/>
            <a:ext cx="2183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Despite being red, Mars is actually a cold place</a:t>
            </a:r>
            <a:endParaRPr/>
          </a:p>
        </p:txBody>
      </p:sp>
      <p:sp>
        <p:nvSpPr>
          <p:cNvPr id="994" name="Google Shape;994;p48"/>
          <p:cNvSpPr txBox="1"/>
          <p:nvPr>
            <p:ph idx="5" type="subTitle"/>
          </p:nvPr>
        </p:nvSpPr>
        <p:spPr>
          <a:xfrm>
            <a:off x="742526" y="3945806"/>
            <a:ext cx="2183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995" name="Google Shape;995;p48"/>
          <p:cNvSpPr txBox="1"/>
          <p:nvPr>
            <p:ph idx="6" type="subTitle"/>
          </p:nvPr>
        </p:nvSpPr>
        <p:spPr>
          <a:xfrm>
            <a:off x="6218606" y="3945779"/>
            <a:ext cx="217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composed mostly of hydrogen and helium</a:t>
            </a:r>
            <a:endParaRPr/>
          </a:p>
        </p:txBody>
      </p:sp>
      <p:grpSp>
        <p:nvGrpSpPr>
          <p:cNvPr id="996" name="Google Shape;996;p48"/>
          <p:cNvGrpSpPr/>
          <p:nvPr/>
        </p:nvGrpSpPr>
        <p:grpSpPr>
          <a:xfrm>
            <a:off x="1518910" y="1586553"/>
            <a:ext cx="631118" cy="302864"/>
            <a:chOff x="2007981" y="1624801"/>
            <a:chExt cx="631118" cy="302864"/>
          </a:xfrm>
        </p:grpSpPr>
        <p:grpSp>
          <p:nvGrpSpPr>
            <p:cNvPr id="997" name="Google Shape;997;p48"/>
            <p:cNvGrpSpPr/>
            <p:nvPr/>
          </p:nvGrpSpPr>
          <p:grpSpPr>
            <a:xfrm>
              <a:off x="2007981" y="1624801"/>
              <a:ext cx="631118" cy="302864"/>
              <a:chOff x="2685949" y="1955950"/>
              <a:chExt cx="593100" cy="284620"/>
            </a:xfrm>
          </p:grpSpPr>
          <p:sp>
            <p:nvSpPr>
              <p:cNvPr id="998" name="Google Shape;998;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999" name="Google Shape;999;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 name="Google Shape;1000;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 name="Google Shape;1001;p48"/>
          <p:cNvGrpSpPr/>
          <p:nvPr/>
        </p:nvGrpSpPr>
        <p:grpSpPr>
          <a:xfrm>
            <a:off x="4256443" y="1586553"/>
            <a:ext cx="631118" cy="302864"/>
            <a:chOff x="2007981" y="1624801"/>
            <a:chExt cx="631118" cy="302864"/>
          </a:xfrm>
        </p:grpSpPr>
        <p:grpSp>
          <p:nvGrpSpPr>
            <p:cNvPr id="1002" name="Google Shape;1002;p48"/>
            <p:cNvGrpSpPr/>
            <p:nvPr/>
          </p:nvGrpSpPr>
          <p:grpSpPr>
            <a:xfrm>
              <a:off x="2007981" y="1624801"/>
              <a:ext cx="631118" cy="302864"/>
              <a:chOff x="2685949" y="1955950"/>
              <a:chExt cx="593100" cy="284620"/>
            </a:xfrm>
          </p:grpSpPr>
          <p:sp>
            <p:nvSpPr>
              <p:cNvPr id="1003" name="Google Shape;1003;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1004" name="Google Shape;1004;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 name="Google Shape;1005;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 name="Google Shape;1006;p48"/>
          <p:cNvGrpSpPr/>
          <p:nvPr/>
        </p:nvGrpSpPr>
        <p:grpSpPr>
          <a:xfrm>
            <a:off x="6989537" y="1586553"/>
            <a:ext cx="631118" cy="302864"/>
            <a:chOff x="2007981" y="1624801"/>
            <a:chExt cx="631118" cy="302864"/>
          </a:xfrm>
        </p:grpSpPr>
        <p:grpSp>
          <p:nvGrpSpPr>
            <p:cNvPr id="1007" name="Google Shape;1007;p48"/>
            <p:cNvGrpSpPr/>
            <p:nvPr/>
          </p:nvGrpSpPr>
          <p:grpSpPr>
            <a:xfrm>
              <a:off x="2007981" y="1624801"/>
              <a:ext cx="631118" cy="302864"/>
              <a:chOff x="2685949" y="1955950"/>
              <a:chExt cx="593100" cy="284620"/>
            </a:xfrm>
          </p:grpSpPr>
          <p:sp>
            <p:nvSpPr>
              <p:cNvPr id="1008" name="Google Shape;1008;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1009" name="Google Shape;1009;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 name="Google Shape;1010;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48"/>
          <p:cNvGrpSpPr/>
          <p:nvPr/>
        </p:nvGrpSpPr>
        <p:grpSpPr>
          <a:xfrm>
            <a:off x="1518910" y="3215301"/>
            <a:ext cx="631118" cy="302864"/>
            <a:chOff x="2007981" y="1624801"/>
            <a:chExt cx="631118" cy="302864"/>
          </a:xfrm>
        </p:grpSpPr>
        <p:grpSp>
          <p:nvGrpSpPr>
            <p:cNvPr id="1012" name="Google Shape;1012;p48"/>
            <p:cNvGrpSpPr/>
            <p:nvPr/>
          </p:nvGrpSpPr>
          <p:grpSpPr>
            <a:xfrm>
              <a:off x="2007981" y="1624801"/>
              <a:ext cx="631118" cy="302864"/>
              <a:chOff x="2685949" y="1955950"/>
              <a:chExt cx="593100" cy="284620"/>
            </a:xfrm>
          </p:grpSpPr>
          <p:sp>
            <p:nvSpPr>
              <p:cNvPr id="1013" name="Google Shape;1013;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1014" name="Google Shape;1014;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 name="Google Shape;1015;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48"/>
          <p:cNvGrpSpPr/>
          <p:nvPr/>
        </p:nvGrpSpPr>
        <p:grpSpPr>
          <a:xfrm>
            <a:off x="4256443" y="3215301"/>
            <a:ext cx="631118" cy="302864"/>
            <a:chOff x="2007981" y="1624801"/>
            <a:chExt cx="631118" cy="302864"/>
          </a:xfrm>
        </p:grpSpPr>
        <p:grpSp>
          <p:nvGrpSpPr>
            <p:cNvPr id="1017" name="Google Shape;1017;p48"/>
            <p:cNvGrpSpPr/>
            <p:nvPr/>
          </p:nvGrpSpPr>
          <p:grpSpPr>
            <a:xfrm>
              <a:off x="2007981" y="1624801"/>
              <a:ext cx="631118" cy="302864"/>
              <a:chOff x="2685949" y="1955950"/>
              <a:chExt cx="593100" cy="284620"/>
            </a:xfrm>
          </p:grpSpPr>
          <p:sp>
            <p:nvSpPr>
              <p:cNvPr id="1018" name="Google Shape;1018;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1019" name="Google Shape;1019;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 name="Google Shape;1020;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48"/>
          <p:cNvGrpSpPr/>
          <p:nvPr/>
        </p:nvGrpSpPr>
        <p:grpSpPr>
          <a:xfrm>
            <a:off x="6989537" y="3215301"/>
            <a:ext cx="631118" cy="302864"/>
            <a:chOff x="2007981" y="1624801"/>
            <a:chExt cx="631118" cy="302864"/>
          </a:xfrm>
        </p:grpSpPr>
        <p:grpSp>
          <p:nvGrpSpPr>
            <p:cNvPr id="1022" name="Google Shape;1022;p48"/>
            <p:cNvGrpSpPr/>
            <p:nvPr/>
          </p:nvGrpSpPr>
          <p:grpSpPr>
            <a:xfrm>
              <a:off x="2007981" y="1624801"/>
              <a:ext cx="631118" cy="302864"/>
              <a:chOff x="2685949" y="1955950"/>
              <a:chExt cx="593100" cy="284620"/>
            </a:xfrm>
          </p:grpSpPr>
          <p:sp>
            <p:nvSpPr>
              <p:cNvPr id="1023" name="Google Shape;1023;p48"/>
              <p:cNvSpPr/>
              <p:nvPr/>
            </p:nvSpPr>
            <p:spPr>
              <a:xfrm>
                <a:off x="2685949" y="2116335"/>
                <a:ext cx="593100" cy="124235"/>
              </a:xfrm>
              <a:custGeom>
                <a:rect b="b" l="l" r="r" t="t"/>
                <a:pathLst>
                  <a:path extrusionOk="0" h="10941" w="23724">
                    <a:moveTo>
                      <a:pt x="0" y="0"/>
                    </a:moveTo>
                    <a:lnTo>
                      <a:pt x="0" y="10941"/>
                    </a:lnTo>
                    <a:lnTo>
                      <a:pt x="23724" y="10941"/>
                    </a:lnTo>
                    <a:lnTo>
                      <a:pt x="23724" y="102"/>
                    </a:lnTo>
                    <a:close/>
                  </a:path>
                </a:pathLst>
              </a:custGeom>
              <a:noFill/>
              <a:ln cap="flat" cmpd="sng" w="28575">
                <a:solidFill>
                  <a:schemeClr val="dk2"/>
                </a:solidFill>
                <a:prstDash val="solid"/>
                <a:round/>
                <a:headEnd len="med" w="med" type="none"/>
                <a:tailEnd len="med" w="med" type="none"/>
              </a:ln>
            </p:spPr>
          </p:sp>
          <p:sp>
            <p:nvSpPr>
              <p:cNvPr id="1024" name="Google Shape;1024;p48"/>
              <p:cNvSpPr/>
              <p:nvPr/>
            </p:nvSpPr>
            <p:spPr>
              <a:xfrm>
                <a:off x="2814257" y="1955950"/>
                <a:ext cx="327900" cy="160500"/>
              </a:xfrm>
              <a:prstGeom prst="round2SameRect">
                <a:avLst>
                  <a:gd fmla="val 50000" name="adj1"/>
                  <a:gd fmla="val 0" name="adj2"/>
                </a:avLst>
              </a:prstGeom>
              <a:no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48"/>
            <p:cNvSpPr/>
            <p:nvPr/>
          </p:nvSpPr>
          <p:spPr>
            <a:xfrm>
              <a:off x="2285691" y="1675171"/>
              <a:ext cx="65400" cy="65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 name="Shape 1029"/>
        <p:cNvGrpSpPr/>
        <p:nvPr/>
      </p:nvGrpSpPr>
      <p:grpSpPr>
        <a:xfrm>
          <a:off x="0" y="0"/>
          <a:ext cx="0" cy="0"/>
          <a:chOff x="0" y="0"/>
          <a:chExt cx="0" cy="0"/>
        </a:xfrm>
      </p:grpSpPr>
      <p:sp>
        <p:nvSpPr>
          <p:cNvPr id="1030" name="Google Shape;1030;p49"/>
          <p:cNvSpPr txBox="1"/>
          <p:nvPr>
            <p:ph type="title"/>
          </p:nvPr>
        </p:nvSpPr>
        <p:spPr>
          <a:xfrm>
            <a:off x="911875" y="852510"/>
            <a:ext cx="7316400" cy="159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0"/>
              <a:t>85,800,000</a:t>
            </a:r>
            <a:endParaRPr sz="9000"/>
          </a:p>
        </p:txBody>
      </p:sp>
      <p:sp>
        <p:nvSpPr>
          <p:cNvPr id="1031" name="Google Shape;1031;p49"/>
          <p:cNvSpPr txBox="1"/>
          <p:nvPr>
            <p:ph idx="1" type="subTitle"/>
          </p:nvPr>
        </p:nvSpPr>
        <p:spPr>
          <a:xfrm>
            <a:off x="713225" y="2335075"/>
            <a:ext cx="7717500" cy="51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t>
            </a:r>
            <a:r>
              <a:rPr lang="en"/>
              <a:t>ig numbers catch your audience’s attention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35" name="Shape 1035"/>
        <p:cNvGrpSpPr/>
        <p:nvPr/>
      </p:nvGrpSpPr>
      <p:grpSpPr>
        <a:xfrm>
          <a:off x="0" y="0"/>
          <a:ext cx="0" cy="0"/>
          <a:chOff x="0" y="0"/>
          <a:chExt cx="0" cy="0"/>
        </a:xfrm>
      </p:grpSpPr>
      <p:pic>
        <p:nvPicPr>
          <p:cNvPr id="1036" name="Google Shape;1036;p50"/>
          <p:cNvPicPr preferRelativeResize="0"/>
          <p:nvPr/>
        </p:nvPicPr>
        <p:blipFill rotWithShape="1">
          <a:blip r:embed="rId4">
            <a:alphaModFix/>
          </a:blip>
          <a:srcRect b="0" l="6117" r="6109" t="0"/>
          <a:stretch/>
        </p:blipFill>
        <p:spPr>
          <a:xfrm>
            <a:off x="2766825" y="1774150"/>
            <a:ext cx="3358726" cy="2152499"/>
          </a:xfrm>
          <a:prstGeom prst="rect">
            <a:avLst/>
          </a:prstGeom>
          <a:noFill/>
          <a:ln>
            <a:noFill/>
          </a:ln>
        </p:spPr>
      </p:pic>
      <p:sp>
        <p:nvSpPr>
          <p:cNvPr id="1037" name="Google Shape;1037;p50"/>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Multimedia C</a:t>
            </a:r>
            <a:r>
              <a:rPr lang="en">
                <a:solidFill>
                  <a:schemeClr val="accent2"/>
                </a:solidFill>
              </a:rPr>
              <a:t>o</a:t>
            </a:r>
            <a:r>
              <a:rPr lang="en"/>
              <a:t>ntent</a:t>
            </a:r>
            <a:endParaRPr/>
          </a:p>
        </p:txBody>
      </p:sp>
      <p:sp>
        <p:nvSpPr>
          <p:cNvPr id="1038" name="Google Shape;1038;p50"/>
          <p:cNvSpPr txBox="1"/>
          <p:nvPr>
            <p:ph idx="1" type="subTitle"/>
          </p:nvPr>
        </p:nvSpPr>
        <p:spPr>
          <a:xfrm>
            <a:off x="6662689" y="2175110"/>
            <a:ext cx="1771200" cy="14505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n"/>
              <a:t>You can replace the image with your own work. Just delete this one, add yours and center it properly</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2" name="Shape 1042"/>
        <p:cNvGrpSpPr/>
        <p:nvPr/>
      </p:nvGrpSpPr>
      <p:grpSpPr>
        <a:xfrm>
          <a:off x="0" y="0"/>
          <a:ext cx="0" cy="0"/>
          <a:chOff x="0" y="0"/>
          <a:chExt cx="0" cy="0"/>
        </a:xfrm>
      </p:grpSpPr>
      <p:sp>
        <p:nvSpPr>
          <p:cNvPr id="1043" name="Google Shape;1043;p51"/>
          <p:cNvSpPr txBox="1"/>
          <p:nvPr>
            <p:ph type="ctrTitle"/>
          </p:nvPr>
        </p:nvSpPr>
        <p:spPr>
          <a:xfrm>
            <a:off x="2357000" y="1157743"/>
            <a:ext cx="4430100" cy="71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2"/>
                </a:solidFill>
              </a:rPr>
              <a:t>T</a:t>
            </a:r>
            <a:r>
              <a:rPr lang="en">
                <a:solidFill>
                  <a:schemeClr val="dk2"/>
                </a:solidFill>
              </a:rPr>
              <a:t>hank You</a:t>
            </a:r>
            <a:endParaRPr>
              <a:solidFill>
                <a:schemeClr val="dk2"/>
              </a:solidFill>
            </a:endParaRPr>
          </a:p>
        </p:txBody>
      </p:sp>
      <p:sp>
        <p:nvSpPr>
          <p:cNvPr id="1044" name="Google Shape;1044;p51"/>
          <p:cNvSpPr txBox="1"/>
          <p:nvPr>
            <p:ph idx="1" type="subTitle"/>
          </p:nvPr>
        </p:nvSpPr>
        <p:spPr>
          <a:xfrm>
            <a:off x="2917350" y="2156121"/>
            <a:ext cx="3309300" cy="10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Do you have any questions?</a:t>
            </a:r>
            <a:endParaRPr/>
          </a:p>
          <a:p>
            <a:pPr indent="0" lvl="0" marL="0" rtl="0" algn="ctr">
              <a:spcBef>
                <a:spcPts val="0"/>
              </a:spcBef>
              <a:spcAft>
                <a:spcPts val="0"/>
              </a:spcAft>
              <a:buClr>
                <a:schemeClr val="dk1"/>
              </a:buClr>
              <a:buSzPts val="1100"/>
              <a:buFont typeface="Arial"/>
              <a:buNone/>
            </a:pPr>
            <a:r>
              <a:rPr lang="en" sz="1400"/>
              <a:t>youremail@freepik.com </a:t>
            </a:r>
            <a:endParaRPr sz="1400"/>
          </a:p>
          <a:p>
            <a:pPr indent="0" lvl="0" marL="0" rtl="0" algn="ctr">
              <a:spcBef>
                <a:spcPts val="0"/>
              </a:spcBef>
              <a:spcAft>
                <a:spcPts val="0"/>
              </a:spcAft>
              <a:buClr>
                <a:schemeClr val="dk1"/>
              </a:buClr>
              <a:buSzPts val="1100"/>
              <a:buFont typeface="Arial"/>
              <a:buNone/>
            </a:pPr>
            <a:r>
              <a:rPr lang="en" sz="1400"/>
              <a:t>+91  620 421 838 </a:t>
            </a:r>
            <a:endParaRPr sz="1400"/>
          </a:p>
          <a:p>
            <a:pPr indent="0" lvl="0" marL="0" rtl="0" algn="ctr">
              <a:spcBef>
                <a:spcPts val="0"/>
              </a:spcBef>
              <a:spcAft>
                <a:spcPts val="0"/>
              </a:spcAft>
              <a:buNone/>
            </a:pPr>
            <a:r>
              <a:rPr lang="en" sz="1400"/>
              <a:t>yourcompany.com</a:t>
            </a:r>
            <a:endParaRPr/>
          </a:p>
        </p:txBody>
      </p:sp>
      <p:sp>
        <p:nvSpPr>
          <p:cNvPr id="1045" name="Google Shape;1045;p51"/>
          <p:cNvSpPr txBox="1"/>
          <p:nvPr/>
        </p:nvSpPr>
        <p:spPr>
          <a:xfrm>
            <a:off x="3335249" y="4201681"/>
            <a:ext cx="2473500" cy="3381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accent2"/>
                </a:solidFill>
                <a:latin typeface="Open Sans"/>
                <a:ea typeface="Open Sans"/>
                <a:cs typeface="Open Sans"/>
                <a:sym typeface="Open Sans"/>
              </a:rPr>
              <a:t>Please keep this slide for attribution</a:t>
            </a:r>
            <a:endParaRPr sz="1000">
              <a:solidFill>
                <a:schemeClr val="accent2"/>
              </a:solidFill>
              <a:latin typeface="Open Sans"/>
              <a:ea typeface="Open Sans"/>
              <a:cs typeface="Open Sans"/>
              <a:sym typeface="Open Sans"/>
            </a:endParaRPr>
          </a:p>
        </p:txBody>
      </p:sp>
      <p:sp>
        <p:nvSpPr>
          <p:cNvPr id="1046" name="Google Shape;1046;p51"/>
          <p:cNvSpPr/>
          <p:nvPr/>
        </p:nvSpPr>
        <p:spPr>
          <a:xfrm>
            <a:off x="3519725" y="3315214"/>
            <a:ext cx="429540" cy="429988"/>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 name="Google Shape;1047;p51"/>
          <p:cNvGrpSpPr/>
          <p:nvPr/>
        </p:nvGrpSpPr>
        <p:grpSpPr>
          <a:xfrm>
            <a:off x="4078265" y="3314946"/>
            <a:ext cx="430009" cy="429500"/>
            <a:chOff x="3303268" y="3817349"/>
            <a:chExt cx="346056" cy="345674"/>
          </a:xfrm>
        </p:grpSpPr>
        <p:sp>
          <p:nvSpPr>
            <p:cNvPr id="1048" name="Google Shape;1048;p5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 name="Google Shape;1052;p51"/>
          <p:cNvGrpSpPr/>
          <p:nvPr/>
        </p:nvGrpSpPr>
        <p:grpSpPr>
          <a:xfrm>
            <a:off x="4636303" y="3314946"/>
            <a:ext cx="430009" cy="429500"/>
            <a:chOff x="3752358" y="3817349"/>
            <a:chExt cx="346056" cy="345674"/>
          </a:xfrm>
        </p:grpSpPr>
        <p:sp>
          <p:nvSpPr>
            <p:cNvPr id="1053" name="Google Shape;1053;p5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51"/>
          <p:cNvGrpSpPr/>
          <p:nvPr/>
        </p:nvGrpSpPr>
        <p:grpSpPr>
          <a:xfrm>
            <a:off x="5194342" y="3314946"/>
            <a:ext cx="429969" cy="429500"/>
            <a:chOff x="4201447" y="3817349"/>
            <a:chExt cx="346024" cy="345674"/>
          </a:xfrm>
        </p:grpSpPr>
        <p:sp>
          <p:nvSpPr>
            <p:cNvPr id="1058" name="Google Shape;1058;p51"/>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1"/>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51"/>
          <p:cNvGrpSpPr/>
          <p:nvPr/>
        </p:nvGrpSpPr>
        <p:grpSpPr>
          <a:xfrm>
            <a:off x="2457763" y="2022638"/>
            <a:ext cx="4228463" cy="13"/>
            <a:chOff x="4226163" y="1245463"/>
            <a:chExt cx="4228463" cy="13"/>
          </a:xfrm>
        </p:grpSpPr>
        <p:cxnSp>
          <p:nvCxnSpPr>
            <p:cNvPr id="1061" name="Google Shape;1061;p51"/>
            <p:cNvCxnSpPr/>
            <p:nvPr/>
          </p:nvCxnSpPr>
          <p:spPr>
            <a:xfrm>
              <a:off x="4226163" y="1245475"/>
              <a:ext cx="1970700" cy="0"/>
            </a:xfrm>
            <a:prstGeom prst="straightConnector1">
              <a:avLst/>
            </a:prstGeom>
            <a:noFill/>
            <a:ln cap="flat" cmpd="sng" w="28575">
              <a:solidFill>
                <a:schemeClr val="dk2"/>
              </a:solidFill>
              <a:prstDash val="solid"/>
              <a:round/>
              <a:headEnd len="med" w="med" type="none"/>
              <a:tailEnd len="med" w="med" type="none"/>
            </a:ln>
          </p:spPr>
        </p:cxnSp>
        <p:cxnSp>
          <p:nvCxnSpPr>
            <p:cNvPr id="1062" name="Google Shape;1062;p51"/>
            <p:cNvCxnSpPr/>
            <p:nvPr/>
          </p:nvCxnSpPr>
          <p:spPr>
            <a:xfrm>
              <a:off x="6196889" y="1245463"/>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1063" name="Google Shape;1063;p51"/>
            <p:cNvCxnSpPr/>
            <p:nvPr/>
          </p:nvCxnSpPr>
          <p:spPr>
            <a:xfrm>
              <a:off x="6590425" y="1245475"/>
              <a:ext cx="18642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 name="Shape 1067"/>
        <p:cNvGrpSpPr/>
        <p:nvPr/>
      </p:nvGrpSpPr>
      <p:grpSpPr>
        <a:xfrm>
          <a:off x="0" y="0"/>
          <a:ext cx="0" cy="0"/>
          <a:chOff x="0" y="0"/>
          <a:chExt cx="0" cy="0"/>
        </a:xfrm>
      </p:grpSpPr>
      <p:sp>
        <p:nvSpPr>
          <p:cNvPr id="1068" name="Google Shape;1068;p52"/>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Ic</a:t>
            </a:r>
            <a:r>
              <a:rPr lang="en">
                <a:solidFill>
                  <a:schemeClr val="accent2"/>
                </a:solidFill>
              </a:rPr>
              <a:t>o</a:t>
            </a:r>
            <a:r>
              <a:rPr lang="en"/>
              <a:t>ns</a:t>
            </a:r>
            <a:endParaRPr/>
          </a:p>
        </p:txBody>
      </p:sp>
      <p:sp>
        <p:nvSpPr>
          <p:cNvPr id="1069" name="Google Shape;1069;p52"/>
          <p:cNvSpPr/>
          <p:nvPr/>
        </p:nvSpPr>
        <p:spPr>
          <a:xfrm>
            <a:off x="908009" y="1840738"/>
            <a:ext cx="535029" cy="355774"/>
          </a:xfrm>
          <a:custGeom>
            <a:rect b="b" l="l" r="r" t="t"/>
            <a:pathLst>
              <a:path extrusionOk="0" h="9360" w="14076">
                <a:moveTo>
                  <a:pt x="3335" y="1311"/>
                </a:moveTo>
                <a:lnTo>
                  <a:pt x="2192" y="4359"/>
                </a:lnTo>
                <a:lnTo>
                  <a:pt x="1715" y="4359"/>
                </a:lnTo>
                <a:lnTo>
                  <a:pt x="1715" y="1311"/>
                </a:lnTo>
                <a:close/>
                <a:moveTo>
                  <a:pt x="5335" y="1311"/>
                </a:moveTo>
                <a:lnTo>
                  <a:pt x="4192" y="4359"/>
                </a:lnTo>
                <a:lnTo>
                  <a:pt x="2716" y="4359"/>
                </a:lnTo>
                <a:lnTo>
                  <a:pt x="3859" y="1311"/>
                </a:lnTo>
                <a:close/>
                <a:moveTo>
                  <a:pt x="9360" y="1311"/>
                </a:moveTo>
                <a:lnTo>
                  <a:pt x="8217" y="4359"/>
                </a:lnTo>
                <a:lnTo>
                  <a:pt x="6717" y="4359"/>
                </a:lnTo>
                <a:lnTo>
                  <a:pt x="6955" y="3740"/>
                </a:lnTo>
                <a:cubicBezTo>
                  <a:pt x="7002" y="3620"/>
                  <a:pt x="6931" y="3478"/>
                  <a:pt x="6812" y="3430"/>
                </a:cubicBezTo>
                <a:cubicBezTo>
                  <a:pt x="6781" y="3420"/>
                  <a:pt x="6752" y="3415"/>
                  <a:pt x="6724" y="3415"/>
                </a:cubicBezTo>
                <a:cubicBezTo>
                  <a:pt x="6621" y="3415"/>
                  <a:pt x="6540" y="3479"/>
                  <a:pt x="6502" y="3573"/>
                </a:cubicBezTo>
                <a:lnTo>
                  <a:pt x="6193" y="4359"/>
                </a:lnTo>
                <a:lnTo>
                  <a:pt x="4716" y="4359"/>
                </a:lnTo>
                <a:lnTo>
                  <a:pt x="5859" y="1311"/>
                </a:lnTo>
                <a:lnTo>
                  <a:pt x="7336" y="1311"/>
                </a:lnTo>
                <a:lnTo>
                  <a:pt x="6812" y="2739"/>
                </a:lnTo>
                <a:cubicBezTo>
                  <a:pt x="6764" y="2882"/>
                  <a:pt x="6836" y="3025"/>
                  <a:pt x="6955" y="3073"/>
                </a:cubicBezTo>
                <a:lnTo>
                  <a:pt x="7026" y="3073"/>
                </a:lnTo>
                <a:cubicBezTo>
                  <a:pt x="7145" y="3073"/>
                  <a:pt x="7240" y="3025"/>
                  <a:pt x="7264" y="2906"/>
                </a:cubicBezTo>
                <a:lnTo>
                  <a:pt x="7860" y="1311"/>
                </a:lnTo>
                <a:close/>
                <a:moveTo>
                  <a:pt x="11360" y="1311"/>
                </a:moveTo>
                <a:lnTo>
                  <a:pt x="10217" y="4359"/>
                </a:lnTo>
                <a:lnTo>
                  <a:pt x="8741" y="4359"/>
                </a:lnTo>
                <a:lnTo>
                  <a:pt x="9884" y="1311"/>
                </a:lnTo>
                <a:close/>
                <a:moveTo>
                  <a:pt x="12337" y="1311"/>
                </a:moveTo>
                <a:lnTo>
                  <a:pt x="12337" y="4359"/>
                </a:lnTo>
                <a:lnTo>
                  <a:pt x="10717" y="4359"/>
                </a:lnTo>
                <a:lnTo>
                  <a:pt x="11860" y="1311"/>
                </a:lnTo>
                <a:close/>
                <a:moveTo>
                  <a:pt x="13575" y="477"/>
                </a:moveTo>
                <a:lnTo>
                  <a:pt x="13575" y="8907"/>
                </a:lnTo>
                <a:lnTo>
                  <a:pt x="12837" y="8907"/>
                </a:lnTo>
                <a:lnTo>
                  <a:pt x="12837" y="477"/>
                </a:lnTo>
                <a:close/>
                <a:moveTo>
                  <a:pt x="239" y="1"/>
                </a:moveTo>
                <a:cubicBezTo>
                  <a:pt x="96" y="1"/>
                  <a:pt x="1" y="96"/>
                  <a:pt x="1" y="239"/>
                </a:cubicBezTo>
                <a:lnTo>
                  <a:pt x="1" y="9122"/>
                </a:lnTo>
                <a:cubicBezTo>
                  <a:pt x="1" y="9265"/>
                  <a:pt x="96" y="9360"/>
                  <a:pt x="239" y="9360"/>
                </a:cubicBezTo>
                <a:lnTo>
                  <a:pt x="1477" y="9360"/>
                </a:lnTo>
                <a:cubicBezTo>
                  <a:pt x="1620" y="9360"/>
                  <a:pt x="1715" y="9265"/>
                  <a:pt x="1715" y="9122"/>
                </a:cubicBezTo>
                <a:lnTo>
                  <a:pt x="1715" y="7931"/>
                </a:lnTo>
                <a:cubicBezTo>
                  <a:pt x="1715" y="7836"/>
                  <a:pt x="1644" y="7717"/>
                  <a:pt x="1525" y="7693"/>
                </a:cubicBezTo>
                <a:cubicBezTo>
                  <a:pt x="1513" y="7691"/>
                  <a:pt x="1500" y="7690"/>
                  <a:pt x="1488" y="7690"/>
                </a:cubicBezTo>
                <a:cubicBezTo>
                  <a:pt x="1358" y="7690"/>
                  <a:pt x="1239" y="7800"/>
                  <a:pt x="1239" y="7931"/>
                </a:cubicBezTo>
                <a:lnTo>
                  <a:pt x="1239" y="8907"/>
                </a:lnTo>
                <a:lnTo>
                  <a:pt x="501" y="8907"/>
                </a:lnTo>
                <a:lnTo>
                  <a:pt x="501" y="477"/>
                </a:lnTo>
                <a:lnTo>
                  <a:pt x="1239" y="477"/>
                </a:lnTo>
                <a:lnTo>
                  <a:pt x="1239" y="7121"/>
                </a:lnTo>
                <a:cubicBezTo>
                  <a:pt x="1239" y="7240"/>
                  <a:pt x="1311" y="7359"/>
                  <a:pt x="1430" y="7359"/>
                </a:cubicBezTo>
                <a:cubicBezTo>
                  <a:pt x="1442" y="7361"/>
                  <a:pt x="1454" y="7362"/>
                  <a:pt x="1466" y="7362"/>
                </a:cubicBezTo>
                <a:cubicBezTo>
                  <a:pt x="1592" y="7362"/>
                  <a:pt x="1692" y="7252"/>
                  <a:pt x="1692" y="7121"/>
                </a:cubicBezTo>
                <a:lnTo>
                  <a:pt x="1692" y="4859"/>
                </a:lnTo>
                <a:lnTo>
                  <a:pt x="12337" y="4859"/>
                </a:lnTo>
                <a:lnTo>
                  <a:pt x="12337" y="9122"/>
                </a:lnTo>
                <a:cubicBezTo>
                  <a:pt x="12337" y="9265"/>
                  <a:pt x="12456" y="9360"/>
                  <a:pt x="12599" y="9360"/>
                </a:cubicBezTo>
                <a:lnTo>
                  <a:pt x="13837" y="9360"/>
                </a:lnTo>
                <a:cubicBezTo>
                  <a:pt x="13980" y="9360"/>
                  <a:pt x="14075" y="9265"/>
                  <a:pt x="14075" y="9122"/>
                </a:cubicBezTo>
                <a:lnTo>
                  <a:pt x="14075" y="239"/>
                </a:lnTo>
                <a:cubicBezTo>
                  <a:pt x="14075" y="96"/>
                  <a:pt x="13956" y="1"/>
                  <a:pt x="13837" y="1"/>
                </a:cubicBezTo>
                <a:lnTo>
                  <a:pt x="12599" y="1"/>
                </a:lnTo>
                <a:cubicBezTo>
                  <a:pt x="12456" y="1"/>
                  <a:pt x="12337" y="96"/>
                  <a:pt x="12337" y="239"/>
                </a:cubicBezTo>
                <a:lnTo>
                  <a:pt x="12337" y="810"/>
                </a:lnTo>
                <a:lnTo>
                  <a:pt x="1692" y="810"/>
                </a:lnTo>
                <a:lnTo>
                  <a:pt x="1692" y="239"/>
                </a:lnTo>
                <a:cubicBezTo>
                  <a:pt x="1692" y="96"/>
                  <a:pt x="1596" y="1"/>
                  <a:pt x="14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 name="Google Shape;1070;p52"/>
          <p:cNvGrpSpPr/>
          <p:nvPr/>
        </p:nvGrpSpPr>
        <p:grpSpPr>
          <a:xfrm>
            <a:off x="1731789" y="1750956"/>
            <a:ext cx="432716" cy="535190"/>
            <a:chOff x="1731789" y="1750956"/>
            <a:chExt cx="432716" cy="535190"/>
          </a:xfrm>
        </p:grpSpPr>
        <p:sp>
          <p:nvSpPr>
            <p:cNvPr id="1071" name="Google Shape;1071;p52"/>
            <p:cNvSpPr/>
            <p:nvPr/>
          </p:nvSpPr>
          <p:spPr>
            <a:xfrm>
              <a:off x="1892881" y="1800028"/>
              <a:ext cx="110495" cy="486110"/>
            </a:xfrm>
            <a:custGeom>
              <a:rect b="b" l="l" r="r" t="t"/>
              <a:pathLst>
                <a:path extrusionOk="0" h="12789" w="2907">
                  <a:moveTo>
                    <a:pt x="1430" y="834"/>
                  </a:moveTo>
                  <a:cubicBezTo>
                    <a:pt x="1573" y="1286"/>
                    <a:pt x="1668" y="1739"/>
                    <a:pt x="1739" y="2167"/>
                  </a:cubicBezTo>
                  <a:cubicBezTo>
                    <a:pt x="1811" y="2620"/>
                    <a:pt x="1859" y="3072"/>
                    <a:pt x="1882" y="3525"/>
                  </a:cubicBezTo>
                  <a:lnTo>
                    <a:pt x="1001" y="3525"/>
                  </a:lnTo>
                  <a:cubicBezTo>
                    <a:pt x="1025" y="2620"/>
                    <a:pt x="1168" y="1715"/>
                    <a:pt x="1430" y="834"/>
                  </a:cubicBezTo>
                  <a:close/>
                  <a:moveTo>
                    <a:pt x="2025" y="4001"/>
                  </a:moveTo>
                  <a:lnTo>
                    <a:pt x="2025" y="5120"/>
                  </a:lnTo>
                  <a:lnTo>
                    <a:pt x="882" y="5120"/>
                  </a:lnTo>
                  <a:lnTo>
                    <a:pt x="882" y="4001"/>
                  </a:lnTo>
                  <a:close/>
                  <a:moveTo>
                    <a:pt x="2073" y="5573"/>
                  </a:moveTo>
                  <a:lnTo>
                    <a:pt x="2311" y="6216"/>
                  </a:lnTo>
                  <a:lnTo>
                    <a:pt x="2168" y="6216"/>
                  </a:lnTo>
                  <a:cubicBezTo>
                    <a:pt x="2073" y="6216"/>
                    <a:pt x="1978" y="6287"/>
                    <a:pt x="1954" y="6406"/>
                  </a:cubicBezTo>
                  <a:cubicBezTo>
                    <a:pt x="1906" y="6549"/>
                    <a:pt x="2025" y="6692"/>
                    <a:pt x="2168" y="6692"/>
                  </a:cubicBezTo>
                  <a:lnTo>
                    <a:pt x="2430" y="6692"/>
                  </a:lnTo>
                  <a:lnTo>
                    <a:pt x="2430" y="11550"/>
                  </a:lnTo>
                  <a:lnTo>
                    <a:pt x="430" y="11550"/>
                  </a:lnTo>
                  <a:lnTo>
                    <a:pt x="430" y="6692"/>
                  </a:lnTo>
                  <a:lnTo>
                    <a:pt x="1549" y="6692"/>
                  </a:lnTo>
                  <a:cubicBezTo>
                    <a:pt x="1692" y="6692"/>
                    <a:pt x="1811" y="6549"/>
                    <a:pt x="1763" y="6406"/>
                  </a:cubicBezTo>
                  <a:cubicBezTo>
                    <a:pt x="1739" y="6287"/>
                    <a:pt x="1644" y="6216"/>
                    <a:pt x="1549" y="6216"/>
                  </a:cubicBezTo>
                  <a:lnTo>
                    <a:pt x="549" y="6216"/>
                  </a:lnTo>
                  <a:lnTo>
                    <a:pt x="787" y="5573"/>
                  </a:lnTo>
                  <a:close/>
                  <a:moveTo>
                    <a:pt x="2216" y="12026"/>
                  </a:moveTo>
                  <a:lnTo>
                    <a:pt x="2216" y="12336"/>
                  </a:lnTo>
                  <a:lnTo>
                    <a:pt x="668" y="12336"/>
                  </a:lnTo>
                  <a:lnTo>
                    <a:pt x="668" y="12026"/>
                  </a:lnTo>
                  <a:close/>
                  <a:moveTo>
                    <a:pt x="1454" y="0"/>
                  </a:moveTo>
                  <a:cubicBezTo>
                    <a:pt x="1335" y="0"/>
                    <a:pt x="1216" y="72"/>
                    <a:pt x="1168" y="191"/>
                  </a:cubicBezTo>
                  <a:lnTo>
                    <a:pt x="1073" y="476"/>
                  </a:lnTo>
                  <a:cubicBezTo>
                    <a:pt x="739" y="1477"/>
                    <a:pt x="573" y="2524"/>
                    <a:pt x="549" y="3572"/>
                  </a:cubicBezTo>
                  <a:cubicBezTo>
                    <a:pt x="477" y="3596"/>
                    <a:pt x="430" y="3691"/>
                    <a:pt x="430" y="3763"/>
                  </a:cubicBezTo>
                  <a:lnTo>
                    <a:pt x="430" y="5311"/>
                  </a:lnTo>
                  <a:lnTo>
                    <a:pt x="25" y="6359"/>
                  </a:lnTo>
                  <a:cubicBezTo>
                    <a:pt x="25" y="6382"/>
                    <a:pt x="1" y="6406"/>
                    <a:pt x="1" y="6430"/>
                  </a:cubicBezTo>
                  <a:lnTo>
                    <a:pt x="1" y="11788"/>
                  </a:lnTo>
                  <a:cubicBezTo>
                    <a:pt x="1" y="11788"/>
                    <a:pt x="96" y="12003"/>
                    <a:pt x="192" y="12003"/>
                  </a:cubicBezTo>
                  <a:lnTo>
                    <a:pt x="192" y="12336"/>
                  </a:lnTo>
                  <a:cubicBezTo>
                    <a:pt x="96" y="12336"/>
                    <a:pt x="1" y="12431"/>
                    <a:pt x="1" y="12550"/>
                  </a:cubicBezTo>
                  <a:cubicBezTo>
                    <a:pt x="1" y="12693"/>
                    <a:pt x="215" y="12788"/>
                    <a:pt x="215" y="12788"/>
                  </a:cubicBezTo>
                  <a:lnTo>
                    <a:pt x="2668" y="12788"/>
                  </a:lnTo>
                  <a:cubicBezTo>
                    <a:pt x="2787" y="12788"/>
                    <a:pt x="2883" y="12693"/>
                    <a:pt x="2906" y="12574"/>
                  </a:cubicBezTo>
                  <a:cubicBezTo>
                    <a:pt x="2906" y="12431"/>
                    <a:pt x="2811" y="12336"/>
                    <a:pt x="2668" y="12336"/>
                  </a:cubicBezTo>
                  <a:lnTo>
                    <a:pt x="2668" y="12003"/>
                  </a:lnTo>
                  <a:cubicBezTo>
                    <a:pt x="2787" y="12003"/>
                    <a:pt x="2906" y="11907"/>
                    <a:pt x="2906" y="11764"/>
                  </a:cubicBezTo>
                  <a:lnTo>
                    <a:pt x="2906" y="6430"/>
                  </a:lnTo>
                  <a:cubicBezTo>
                    <a:pt x="2906" y="6406"/>
                    <a:pt x="2883" y="6382"/>
                    <a:pt x="2883" y="6359"/>
                  </a:cubicBezTo>
                  <a:lnTo>
                    <a:pt x="2478" y="5334"/>
                  </a:lnTo>
                  <a:lnTo>
                    <a:pt x="2478" y="3763"/>
                  </a:lnTo>
                  <a:cubicBezTo>
                    <a:pt x="2478" y="3691"/>
                    <a:pt x="2430" y="3596"/>
                    <a:pt x="2359" y="3572"/>
                  </a:cubicBezTo>
                  <a:cubicBezTo>
                    <a:pt x="2335" y="3072"/>
                    <a:pt x="2287" y="2596"/>
                    <a:pt x="2216" y="2096"/>
                  </a:cubicBezTo>
                  <a:cubicBezTo>
                    <a:pt x="2120" y="1548"/>
                    <a:pt x="2001" y="1000"/>
                    <a:pt x="1811" y="476"/>
                  </a:cubicBezTo>
                  <a:lnTo>
                    <a:pt x="1716" y="191"/>
                  </a:lnTo>
                  <a:cubicBezTo>
                    <a:pt x="1692" y="72"/>
                    <a:pt x="1573" y="0"/>
                    <a:pt x="14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2"/>
            <p:cNvSpPr/>
            <p:nvPr/>
          </p:nvSpPr>
          <p:spPr>
            <a:xfrm>
              <a:off x="1731789" y="1750956"/>
              <a:ext cx="130374" cy="535181"/>
            </a:xfrm>
            <a:custGeom>
              <a:rect b="b" l="l" r="r" t="t"/>
              <a:pathLst>
                <a:path extrusionOk="0" h="14080" w="3430">
                  <a:moveTo>
                    <a:pt x="1691" y="839"/>
                  </a:moveTo>
                  <a:cubicBezTo>
                    <a:pt x="1858" y="1339"/>
                    <a:pt x="1977" y="1863"/>
                    <a:pt x="2072" y="2387"/>
                  </a:cubicBezTo>
                  <a:cubicBezTo>
                    <a:pt x="2143" y="2887"/>
                    <a:pt x="2191" y="3411"/>
                    <a:pt x="2215" y="3911"/>
                  </a:cubicBezTo>
                  <a:lnTo>
                    <a:pt x="1191" y="3911"/>
                  </a:lnTo>
                  <a:cubicBezTo>
                    <a:pt x="1215" y="2863"/>
                    <a:pt x="1381" y="1839"/>
                    <a:pt x="1691" y="839"/>
                  </a:cubicBezTo>
                  <a:close/>
                  <a:moveTo>
                    <a:pt x="2334" y="4387"/>
                  </a:moveTo>
                  <a:lnTo>
                    <a:pt x="2334" y="5673"/>
                  </a:lnTo>
                  <a:lnTo>
                    <a:pt x="1048" y="5673"/>
                  </a:lnTo>
                  <a:lnTo>
                    <a:pt x="1048" y="4387"/>
                  </a:lnTo>
                  <a:close/>
                  <a:moveTo>
                    <a:pt x="2405" y="6125"/>
                  </a:moveTo>
                  <a:lnTo>
                    <a:pt x="2691" y="6887"/>
                  </a:lnTo>
                  <a:lnTo>
                    <a:pt x="691" y="6887"/>
                  </a:lnTo>
                  <a:lnTo>
                    <a:pt x="976" y="6125"/>
                  </a:lnTo>
                  <a:close/>
                  <a:moveTo>
                    <a:pt x="2572" y="13222"/>
                  </a:moveTo>
                  <a:lnTo>
                    <a:pt x="2572" y="13627"/>
                  </a:lnTo>
                  <a:lnTo>
                    <a:pt x="834" y="13627"/>
                  </a:lnTo>
                  <a:lnTo>
                    <a:pt x="834" y="13222"/>
                  </a:lnTo>
                  <a:close/>
                  <a:moveTo>
                    <a:pt x="1682" y="1"/>
                  </a:moveTo>
                  <a:cubicBezTo>
                    <a:pt x="1661" y="1"/>
                    <a:pt x="1641" y="2"/>
                    <a:pt x="1619" y="5"/>
                  </a:cubicBezTo>
                  <a:cubicBezTo>
                    <a:pt x="1524" y="29"/>
                    <a:pt x="1453" y="100"/>
                    <a:pt x="1405" y="219"/>
                  </a:cubicBezTo>
                  <a:lnTo>
                    <a:pt x="1310" y="529"/>
                  </a:lnTo>
                  <a:cubicBezTo>
                    <a:pt x="953" y="1624"/>
                    <a:pt x="762" y="2768"/>
                    <a:pt x="738" y="3911"/>
                  </a:cubicBezTo>
                  <a:cubicBezTo>
                    <a:pt x="643" y="3958"/>
                    <a:pt x="572" y="4030"/>
                    <a:pt x="572" y="4125"/>
                  </a:cubicBezTo>
                  <a:lnTo>
                    <a:pt x="572" y="5840"/>
                  </a:lnTo>
                  <a:lnTo>
                    <a:pt x="119" y="7007"/>
                  </a:lnTo>
                  <a:cubicBezTo>
                    <a:pt x="119" y="7030"/>
                    <a:pt x="119" y="7078"/>
                    <a:pt x="119" y="7102"/>
                  </a:cubicBezTo>
                  <a:lnTo>
                    <a:pt x="119" y="13008"/>
                  </a:lnTo>
                  <a:cubicBezTo>
                    <a:pt x="119" y="13127"/>
                    <a:pt x="214" y="13222"/>
                    <a:pt x="333" y="13222"/>
                  </a:cubicBezTo>
                  <a:lnTo>
                    <a:pt x="357" y="13222"/>
                  </a:lnTo>
                  <a:lnTo>
                    <a:pt x="357" y="13603"/>
                  </a:lnTo>
                  <a:lnTo>
                    <a:pt x="262" y="13603"/>
                  </a:lnTo>
                  <a:cubicBezTo>
                    <a:pt x="238" y="13603"/>
                    <a:pt x="214" y="13627"/>
                    <a:pt x="191" y="13651"/>
                  </a:cubicBezTo>
                  <a:cubicBezTo>
                    <a:pt x="0" y="13841"/>
                    <a:pt x="143" y="14079"/>
                    <a:pt x="333" y="14079"/>
                  </a:cubicBezTo>
                  <a:lnTo>
                    <a:pt x="3167" y="14079"/>
                  </a:lnTo>
                  <a:cubicBezTo>
                    <a:pt x="3191" y="14079"/>
                    <a:pt x="3215" y="14079"/>
                    <a:pt x="3239" y="14056"/>
                  </a:cubicBezTo>
                  <a:cubicBezTo>
                    <a:pt x="3429" y="13841"/>
                    <a:pt x="3286" y="13603"/>
                    <a:pt x="3096" y="13603"/>
                  </a:cubicBezTo>
                  <a:lnTo>
                    <a:pt x="3024" y="13603"/>
                  </a:lnTo>
                  <a:lnTo>
                    <a:pt x="3024" y="13198"/>
                  </a:lnTo>
                  <a:lnTo>
                    <a:pt x="3048" y="13198"/>
                  </a:lnTo>
                  <a:cubicBezTo>
                    <a:pt x="3167" y="13198"/>
                    <a:pt x="3286" y="13103"/>
                    <a:pt x="3286" y="12984"/>
                  </a:cubicBezTo>
                  <a:lnTo>
                    <a:pt x="3286" y="11912"/>
                  </a:lnTo>
                  <a:cubicBezTo>
                    <a:pt x="3286" y="11793"/>
                    <a:pt x="3191" y="11698"/>
                    <a:pt x="3096" y="11674"/>
                  </a:cubicBezTo>
                  <a:cubicBezTo>
                    <a:pt x="3084" y="11672"/>
                    <a:pt x="3071" y="11671"/>
                    <a:pt x="3059" y="11671"/>
                  </a:cubicBezTo>
                  <a:cubicBezTo>
                    <a:pt x="2933" y="11671"/>
                    <a:pt x="2834" y="11782"/>
                    <a:pt x="2834" y="11912"/>
                  </a:cubicBezTo>
                  <a:lnTo>
                    <a:pt x="2834" y="12770"/>
                  </a:lnTo>
                  <a:lnTo>
                    <a:pt x="595" y="12770"/>
                  </a:lnTo>
                  <a:lnTo>
                    <a:pt x="595" y="7340"/>
                  </a:lnTo>
                  <a:lnTo>
                    <a:pt x="2810" y="7340"/>
                  </a:lnTo>
                  <a:lnTo>
                    <a:pt x="2810" y="11293"/>
                  </a:lnTo>
                  <a:cubicBezTo>
                    <a:pt x="2810" y="11412"/>
                    <a:pt x="2882" y="11507"/>
                    <a:pt x="3001" y="11531"/>
                  </a:cubicBezTo>
                  <a:cubicBezTo>
                    <a:pt x="3022" y="11539"/>
                    <a:pt x="3044" y="11542"/>
                    <a:pt x="3066" y="11542"/>
                  </a:cubicBezTo>
                  <a:cubicBezTo>
                    <a:pt x="3184" y="11542"/>
                    <a:pt x="3286" y="11438"/>
                    <a:pt x="3286" y="11317"/>
                  </a:cubicBezTo>
                  <a:lnTo>
                    <a:pt x="3286" y="7102"/>
                  </a:lnTo>
                  <a:cubicBezTo>
                    <a:pt x="3286" y="7078"/>
                    <a:pt x="3263" y="7030"/>
                    <a:pt x="3263" y="7007"/>
                  </a:cubicBezTo>
                  <a:lnTo>
                    <a:pt x="2810" y="5840"/>
                  </a:lnTo>
                  <a:lnTo>
                    <a:pt x="2810" y="4125"/>
                  </a:lnTo>
                  <a:cubicBezTo>
                    <a:pt x="2810" y="4030"/>
                    <a:pt x="2762" y="3958"/>
                    <a:pt x="2667" y="3911"/>
                  </a:cubicBezTo>
                  <a:cubicBezTo>
                    <a:pt x="2667" y="3387"/>
                    <a:pt x="2596" y="2839"/>
                    <a:pt x="2524" y="2315"/>
                  </a:cubicBezTo>
                  <a:cubicBezTo>
                    <a:pt x="2429" y="1720"/>
                    <a:pt x="2286" y="1101"/>
                    <a:pt x="2072" y="529"/>
                  </a:cubicBezTo>
                  <a:lnTo>
                    <a:pt x="1977" y="196"/>
                  </a:lnTo>
                  <a:cubicBezTo>
                    <a:pt x="1935" y="71"/>
                    <a:pt x="1821" y="1"/>
                    <a:pt x="1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2"/>
            <p:cNvSpPr/>
            <p:nvPr/>
          </p:nvSpPr>
          <p:spPr>
            <a:xfrm>
              <a:off x="2034130" y="2027032"/>
              <a:ext cx="130374" cy="259114"/>
            </a:xfrm>
            <a:custGeom>
              <a:rect b="b" l="l" r="r" t="t"/>
              <a:pathLst>
                <a:path extrusionOk="0" h="6817" w="3430">
                  <a:moveTo>
                    <a:pt x="1691" y="458"/>
                  </a:moveTo>
                  <a:cubicBezTo>
                    <a:pt x="2239" y="458"/>
                    <a:pt x="2691" y="839"/>
                    <a:pt x="2810" y="1339"/>
                  </a:cubicBezTo>
                  <a:lnTo>
                    <a:pt x="595" y="1339"/>
                  </a:lnTo>
                  <a:cubicBezTo>
                    <a:pt x="714" y="839"/>
                    <a:pt x="1167" y="458"/>
                    <a:pt x="1691" y="458"/>
                  </a:cubicBezTo>
                  <a:close/>
                  <a:moveTo>
                    <a:pt x="2572" y="5959"/>
                  </a:moveTo>
                  <a:lnTo>
                    <a:pt x="2572" y="6364"/>
                  </a:lnTo>
                  <a:lnTo>
                    <a:pt x="834" y="6364"/>
                  </a:lnTo>
                  <a:lnTo>
                    <a:pt x="834" y="5959"/>
                  </a:lnTo>
                  <a:close/>
                  <a:moveTo>
                    <a:pt x="1737" y="1"/>
                  </a:moveTo>
                  <a:cubicBezTo>
                    <a:pt x="1698" y="1"/>
                    <a:pt x="1659" y="2"/>
                    <a:pt x="1619" y="5"/>
                  </a:cubicBezTo>
                  <a:cubicBezTo>
                    <a:pt x="786" y="29"/>
                    <a:pt x="119" y="720"/>
                    <a:pt x="119" y="1577"/>
                  </a:cubicBezTo>
                  <a:lnTo>
                    <a:pt x="119" y="2244"/>
                  </a:lnTo>
                  <a:cubicBezTo>
                    <a:pt x="119" y="2363"/>
                    <a:pt x="191" y="2458"/>
                    <a:pt x="286" y="2482"/>
                  </a:cubicBezTo>
                  <a:cubicBezTo>
                    <a:pt x="311" y="2489"/>
                    <a:pt x="336" y="2493"/>
                    <a:pt x="359" y="2493"/>
                  </a:cubicBezTo>
                  <a:cubicBezTo>
                    <a:pt x="486" y="2493"/>
                    <a:pt x="572" y="2389"/>
                    <a:pt x="572" y="2268"/>
                  </a:cubicBezTo>
                  <a:lnTo>
                    <a:pt x="572" y="1815"/>
                  </a:lnTo>
                  <a:lnTo>
                    <a:pt x="2834" y="1815"/>
                  </a:lnTo>
                  <a:lnTo>
                    <a:pt x="2834" y="5507"/>
                  </a:lnTo>
                  <a:lnTo>
                    <a:pt x="572" y="5507"/>
                  </a:lnTo>
                  <a:lnTo>
                    <a:pt x="572" y="2935"/>
                  </a:lnTo>
                  <a:cubicBezTo>
                    <a:pt x="572" y="2816"/>
                    <a:pt x="500" y="2720"/>
                    <a:pt x="405" y="2696"/>
                  </a:cubicBezTo>
                  <a:cubicBezTo>
                    <a:pt x="393" y="2694"/>
                    <a:pt x="380" y="2693"/>
                    <a:pt x="368" y="2693"/>
                  </a:cubicBezTo>
                  <a:cubicBezTo>
                    <a:pt x="238" y="2693"/>
                    <a:pt x="119" y="2804"/>
                    <a:pt x="119" y="2935"/>
                  </a:cubicBezTo>
                  <a:lnTo>
                    <a:pt x="119" y="5745"/>
                  </a:lnTo>
                  <a:cubicBezTo>
                    <a:pt x="119" y="5864"/>
                    <a:pt x="214" y="5959"/>
                    <a:pt x="333" y="5959"/>
                  </a:cubicBezTo>
                  <a:lnTo>
                    <a:pt x="357" y="5959"/>
                  </a:lnTo>
                  <a:lnTo>
                    <a:pt x="357" y="6364"/>
                  </a:lnTo>
                  <a:lnTo>
                    <a:pt x="262" y="6364"/>
                  </a:lnTo>
                  <a:cubicBezTo>
                    <a:pt x="238" y="6364"/>
                    <a:pt x="214" y="6364"/>
                    <a:pt x="191" y="6388"/>
                  </a:cubicBezTo>
                  <a:cubicBezTo>
                    <a:pt x="0" y="6578"/>
                    <a:pt x="143" y="6816"/>
                    <a:pt x="333" y="6816"/>
                  </a:cubicBezTo>
                  <a:lnTo>
                    <a:pt x="3167" y="6816"/>
                  </a:lnTo>
                  <a:cubicBezTo>
                    <a:pt x="3191" y="6816"/>
                    <a:pt x="3215" y="6816"/>
                    <a:pt x="3239" y="6793"/>
                  </a:cubicBezTo>
                  <a:cubicBezTo>
                    <a:pt x="3429" y="6602"/>
                    <a:pt x="3286" y="6364"/>
                    <a:pt x="3096" y="6364"/>
                  </a:cubicBezTo>
                  <a:lnTo>
                    <a:pt x="3024" y="6364"/>
                  </a:lnTo>
                  <a:lnTo>
                    <a:pt x="3024" y="5935"/>
                  </a:lnTo>
                  <a:lnTo>
                    <a:pt x="3048" y="5935"/>
                  </a:lnTo>
                  <a:cubicBezTo>
                    <a:pt x="3167" y="5935"/>
                    <a:pt x="3286" y="5840"/>
                    <a:pt x="3286" y="5697"/>
                  </a:cubicBezTo>
                  <a:lnTo>
                    <a:pt x="3286" y="1601"/>
                  </a:lnTo>
                  <a:cubicBezTo>
                    <a:pt x="3286" y="736"/>
                    <a:pt x="2589" y="1"/>
                    <a:pt x="17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52"/>
          <p:cNvGrpSpPr/>
          <p:nvPr/>
        </p:nvGrpSpPr>
        <p:grpSpPr>
          <a:xfrm>
            <a:off x="2453242" y="1746281"/>
            <a:ext cx="506031" cy="535346"/>
            <a:chOff x="2453242" y="1746281"/>
            <a:chExt cx="506031" cy="535346"/>
          </a:xfrm>
        </p:grpSpPr>
        <p:sp>
          <p:nvSpPr>
            <p:cNvPr id="1075" name="Google Shape;1075;p52"/>
            <p:cNvSpPr/>
            <p:nvPr/>
          </p:nvSpPr>
          <p:spPr>
            <a:xfrm>
              <a:off x="2453242" y="1746281"/>
              <a:ext cx="495156" cy="535333"/>
            </a:xfrm>
            <a:custGeom>
              <a:rect b="b" l="l" r="r" t="t"/>
              <a:pathLst>
                <a:path extrusionOk="0" h="14084" w="13027">
                  <a:moveTo>
                    <a:pt x="2263" y="11273"/>
                  </a:moveTo>
                  <a:lnTo>
                    <a:pt x="2263" y="12583"/>
                  </a:lnTo>
                  <a:lnTo>
                    <a:pt x="500" y="12583"/>
                  </a:lnTo>
                  <a:lnTo>
                    <a:pt x="500" y="11273"/>
                  </a:lnTo>
                  <a:close/>
                  <a:moveTo>
                    <a:pt x="4394" y="0"/>
                  </a:moveTo>
                  <a:cubicBezTo>
                    <a:pt x="4367" y="0"/>
                    <a:pt x="4339" y="3"/>
                    <a:pt x="4311" y="9"/>
                  </a:cubicBezTo>
                  <a:lnTo>
                    <a:pt x="2167" y="771"/>
                  </a:lnTo>
                  <a:cubicBezTo>
                    <a:pt x="2048" y="819"/>
                    <a:pt x="2001" y="914"/>
                    <a:pt x="2001" y="1009"/>
                  </a:cubicBezTo>
                  <a:lnTo>
                    <a:pt x="2001" y="5081"/>
                  </a:lnTo>
                  <a:cubicBezTo>
                    <a:pt x="2001" y="5891"/>
                    <a:pt x="1334" y="6534"/>
                    <a:pt x="548" y="6534"/>
                  </a:cubicBezTo>
                  <a:cubicBezTo>
                    <a:pt x="405" y="6534"/>
                    <a:pt x="286" y="6653"/>
                    <a:pt x="286" y="6796"/>
                  </a:cubicBezTo>
                  <a:lnTo>
                    <a:pt x="286" y="10749"/>
                  </a:lnTo>
                  <a:lnTo>
                    <a:pt x="262" y="10749"/>
                  </a:lnTo>
                  <a:cubicBezTo>
                    <a:pt x="119" y="10749"/>
                    <a:pt x="0" y="10868"/>
                    <a:pt x="0" y="11011"/>
                  </a:cubicBezTo>
                  <a:lnTo>
                    <a:pt x="0" y="12821"/>
                  </a:lnTo>
                  <a:cubicBezTo>
                    <a:pt x="0" y="12940"/>
                    <a:pt x="119" y="13059"/>
                    <a:pt x="262" y="13059"/>
                  </a:cubicBezTo>
                  <a:lnTo>
                    <a:pt x="286" y="13059"/>
                  </a:lnTo>
                  <a:lnTo>
                    <a:pt x="286" y="13821"/>
                  </a:lnTo>
                  <a:cubicBezTo>
                    <a:pt x="286" y="13964"/>
                    <a:pt x="405" y="14083"/>
                    <a:pt x="548" y="14083"/>
                  </a:cubicBezTo>
                  <a:lnTo>
                    <a:pt x="2120" y="14083"/>
                  </a:lnTo>
                  <a:cubicBezTo>
                    <a:pt x="2263" y="14083"/>
                    <a:pt x="2382" y="13988"/>
                    <a:pt x="2382" y="13845"/>
                  </a:cubicBezTo>
                  <a:cubicBezTo>
                    <a:pt x="2382" y="13702"/>
                    <a:pt x="2263" y="13583"/>
                    <a:pt x="2120" y="13583"/>
                  </a:cubicBezTo>
                  <a:lnTo>
                    <a:pt x="786" y="13583"/>
                  </a:lnTo>
                  <a:lnTo>
                    <a:pt x="786" y="13059"/>
                  </a:lnTo>
                  <a:lnTo>
                    <a:pt x="2524" y="13059"/>
                  </a:lnTo>
                  <a:cubicBezTo>
                    <a:pt x="2667" y="13059"/>
                    <a:pt x="2786" y="12940"/>
                    <a:pt x="2786" y="12821"/>
                  </a:cubicBezTo>
                  <a:lnTo>
                    <a:pt x="2786" y="11011"/>
                  </a:lnTo>
                  <a:cubicBezTo>
                    <a:pt x="2786" y="10868"/>
                    <a:pt x="2667" y="10749"/>
                    <a:pt x="2524" y="10749"/>
                  </a:cubicBezTo>
                  <a:lnTo>
                    <a:pt x="762" y="10749"/>
                  </a:lnTo>
                  <a:lnTo>
                    <a:pt x="762" y="7034"/>
                  </a:lnTo>
                  <a:cubicBezTo>
                    <a:pt x="1739" y="6915"/>
                    <a:pt x="2477" y="6082"/>
                    <a:pt x="2477" y="5081"/>
                  </a:cubicBezTo>
                  <a:lnTo>
                    <a:pt x="2477" y="3319"/>
                  </a:lnTo>
                  <a:lnTo>
                    <a:pt x="2858" y="3200"/>
                  </a:lnTo>
                  <a:cubicBezTo>
                    <a:pt x="2977" y="3153"/>
                    <a:pt x="3048" y="3010"/>
                    <a:pt x="3001" y="2867"/>
                  </a:cubicBezTo>
                  <a:cubicBezTo>
                    <a:pt x="2963" y="2773"/>
                    <a:pt x="2882" y="2709"/>
                    <a:pt x="2779" y="2709"/>
                  </a:cubicBezTo>
                  <a:cubicBezTo>
                    <a:pt x="2751" y="2709"/>
                    <a:pt x="2722" y="2714"/>
                    <a:pt x="2691" y="2724"/>
                  </a:cubicBezTo>
                  <a:lnTo>
                    <a:pt x="2501" y="2795"/>
                  </a:lnTo>
                  <a:lnTo>
                    <a:pt x="2501" y="1200"/>
                  </a:lnTo>
                  <a:lnTo>
                    <a:pt x="4120" y="628"/>
                  </a:lnTo>
                  <a:lnTo>
                    <a:pt x="4120" y="1676"/>
                  </a:lnTo>
                  <a:cubicBezTo>
                    <a:pt x="4120" y="1867"/>
                    <a:pt x="4144" y="2033"/>
                    <a:pt x="4168" y="2224"/>
                  </a:cubicBezTo>
                  <a:lnTo>
                    <a:pt x="3477" y="2438"/>
                  </a:lnTo>
                  <a:cubicBezTo>
                    <a:pt x="3358" y="2486"/>
                    <a:pt x="3287" y="2629"/>
                    <a:pt x="3334" y="2771"/>
                  </a:cubicBezTo>
                  <a:cubicBezTo>
                    <a:pt x="3358" y="2891"/>
                    <a:pt x="3453" y="2938"/>
                    <a:pt x="3572" y="2938"/>
                  </a:cubicBezTo>
                  <a:lnTo>
                    <a:pt x="3644" y="2938"/>
                  </a:lnTo>
                  <a:lnTo>
                    <a:pt x="4334" y="2700"/>
                  </a:lnTo>
                  <a:cubicBezTo>
                    <a:pt x="4453" y="2986"/>
                    <a:pt x="4644" y="3248"/>
                    <a:pt x="4858" y="3486"/>
                  </a:cubicBezTo>
                  <a:cubicBezTo>
                    <a:pt x="5335" y="3962"/>
                    <a:pt x="5978" y="4224"/>
                    <a:pt x="6668" y="4224"/>
                  </a:cubicBezTo>
                  <a:cubicBezTo>
                    <a:pt x="7668" y="4224"/>
                    <a:pt x="8573" y="3605"/>
                    <a:pt x="8978" y="2700"/>
                  </a:cubicBezTo>
                  <a:lnTo>
                    <a:pt x="10836" y="3319"/>
                  </a:lnTo>
                  <a:lnTo>
                    <a:pt x="10836" y="5081"/>
                  </a:lnTo>
                  <a:cubicBezTo>
                    <a:pt x="10836" y="5582"/>
                    <a:pt x="11026" y="6082"/>
                    <a:pt x="11383" y="6463"/>
                  </a:cubicBezTo>
                  <a:cubicBezTo>
                    <a:pt x="11717" y="6796"/>
                    <a:pt x="12098" y="6987"/>
                    <a:pt x="12550" y="7034"/>
                  </a:cubicBezTo>
                  <a:lnTo>
                    <a:pt x="12550" y="10154"/>
                  </a:lnTo>
                  <a:cubicBezTo>
                    <a:pt x="12550" y="10297"/>
                    <a:pt x="12646" y="10416"/>
                    <a:pt x="12765" y="10416"/>
                  </a:cubicBezTo>
                  <a:cubicBezTo>
                    <a:pt x="12908" y="10416"/>
                    <a:pt x="13027" y="10321"/>
                    <a:pt x="13027" y="10178"/>
                  </a:cubicBezTo>
                  <a:lnTo>
                    <a:pt x="13027" y="6796"/>
                  </a:lnTo>
                  <a:cubicBezTo>
                    <a:pt x="13027" y="6653"/>
                    <a:pt x="12931" y="6558"/>
                    <a:pt x="12789" y="6558"/>
                  </a:cubicBezTo>
                  <a:cubicBezTo>
                    <a:pt x="12384" y="6558"/>
                    <a:pt x="12026" y="6391"/>
                    <a:pt x="11765" y="6129"/>
                  </a:cubicBezTo>
                  <a:cubicBezTo>
                    <a:pt x="11479" y="5844"/>
                    <a:pt x="11336" y="5486"/>
                    <a:pt x="11336" y="5105"/>
                  </a:cubicBezTo>
                  <a:lnTo>
                    <a:pt x="11336" y="1009"/>
                  </a:lnTo>
                  <a:cubicBezTo>
                    <a:pt x="11336" y="914"/>
                    <a:pt x="11264" y="819"/>
                    <a:pt x="11169" y="771"/>
                  </a:cubicBezTo>
                  <a:lnTo>
                    <a:pt x="10598" y="581"/>
                  </a:lnTo>
                  <a:cubicBezTo>
                    <a:pt x="10572" y="570"/>
                    <a:pt x="10546" y="566"/>
                    <a:pt x="10519" y="566"/>
                  </a:cubicBezTo>
                  <a:cubicBezTo>
                    <a:pt x="10422" y="566"/>
                    <a:pt x="10325" y="630"/>
                    <a:pt x="10288" y="723"/>
                  </a:cubicBezTo>
                  <a:cubicBezTo>
                    <a:pt x="10240" y="866"/>
                    <a:pt x="10312" y="1009"/>
                    <a:pt x="10431" y="1057"/>
                  </a:cubicBezTo>
                  <a:lnTo>
                    <a:pt x="10836" y="1176"/>
                  </a:lnTo>
                  <a:lnTo>
                    <a:pt x="10836" y="2795"/>
                  </a:lnTo>
                  <a:lnTo>
                    <a:pt x="9121" y="2224"/>
                  </a:lnTo>
                  <a:cubicBezTo>
                    <a:pt x="9169" y="2033"/>
                    <a:pt x="9193" y="1867"/>
                    <a:pt x="9193" y="1676"/>
                  </a:cubicBezTo>
                  <a:lnTo>
                    <a:pt x="9193" y="604"/>
                  </a:lnTo>
                  <a:lnTo>
                    <a:pt x="9669" y="771"/>
                  </a:lnTo>
                  <a:cubicBezTo>
                    <a:pt x="9694" y="781"/>
                    <a:pt x="9721" y="786"/>
                    <a:pt x="9747" y="786"/>
                  </a:cubicBezTo>
                  <a:cubicBezTo>
                    <a:pt x="9845" y="786"/>
                    <a:pt x="9941" y="722"/>
                    <a:pt x="9978" y="628"/>
                  </a:cubicBezTo>
                  <a:cubicBezTo>
                    <a:pt x="10026" y="509"/>
                    <a:pt x="9955" y="366"/>
                    <a:pt x="9836" y="319"/>
                  </a:cubicBezTo>
                  <a:lnTo>
                    <a:pt x="9026" y="33"/>
                  </a:lnTo>
                  <a:cubicBezTo>
                    <a:pt x="8994" y="17"/>
                    <a:pt x="8962" y="9"/>
                    <a:pt x="8931" y="9"/>
                  </a:cubicBezTo>
                  <a:cubicBezTo>
                    <a:pt x="8870" y="9"/>
                    <a:pt x="8812" y="41"/>
                    <a:pt x="8764" y="104"/>
                  </a:cubicBezTo>
                  <a:cubicBezTo>
                    <a:pt x="8716" y="152"/>
                    <a:pt x="8692" y="200"/>
                    <a:pt x="8692" y="271"/>
                  </a:cubicBezTo>
                  <a:lnTo>
                    <a:pt x="8692" y="1676"/>
                  </a:lnTo>
                  <a:cubicBezTo>
                    <a:pt x="8692" y="1890"/>
                    <a:pt x="8669" y="2105"/>
                    <a:pt x="8597" y="2295"/>
                  </a:cubicBezTo>
                  <a:cubicBezTo>
                    <a:pt x="8335" y="3153"/>
                    <a:pt x="7549" y="3700"/>
                    <a:pt x="6668" y="3700"/>
                  </a:cubicBezTo>
                  <a:cubicBezTo>
                    <a:pt x="6144" y="3700"/>
                    <a:pt x="5620" y="3486"/>
                    <a:pt x="5239" y="3105"/>
                  </a:cubicBezTo>
                  <a:cubicBezTo>
                    <a:pt x="5025" y="2891"/>
                    <a:pt x="4834" y="2605"/>
                    <a:pt x="4739" y="2295"/>
                  </a:cubicBezTo>
                  <a:cubicBezTo>
                    <a:pt x="4692" y="2105"/>
                    <a:pt x="4668" y="1890"/>
                    <a:pt x="4668" y="1676"/>
                  </a:cubicBezTo>
                  <a:lnTo>
                    <a:pt x="4668" y="247"/>
                  </a:lnTo>
                  <a:cubicBezTo>
                    <a:pt x="4668" y="200"/>
                    <a:pt x="4644" y="152"/>
                    <a:pt x="4620" y="104"/>
                  </a:cubicBezTo>
                  <a:cubicBezTo>
                    <a:pt x="4566" y="32"/>
                    <a:pt x="4483" y="0"/>
                    <a:pt x="4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2"/>
            <p:cNvSpPr/>
            <p:nvPr/>
          </p:nvSpPr>
          <p:spPr>
            <a:xfrm>
              <a:off x="2558229" y="2154863"/>
              <a:ext cx="401044" cy="126763"/>
            </a:xfrm>
            <a:custGeom>
              <a:rect b="b" l="l" r="r" t="t"/>
              <a:pathLst>
                <a:path extrusionOk="0" h="3335" w="10551">
                  <a:moveTo>
                    <a:pt x="10050" y="524"/>
                  </a:moveTo>
                  <a:lnTo>
                    <a:pt x="10050" y="1834"/>
                  </a:lnTo>
                  <a:lnTo>
                    <a:pt x="8288" y="1834"/>
                  </a:lnTo>
                  <a:lnTo>
                    <a:pt x="8288" y="524"/>
                  </a:lnTo>
                  <a:close/>
                  <a:moveTo>
                    <a:pt x="8026" y="0"/>
                  </a:moveTo>
                  <a:cubicBezTo>
                    <a:pt x="7883" y="0"/>
                    <a:pt x="7764" y="119"/>
                    <a:pt x="7764" y="262"/>
                  </a:cubicBezTo>
                  <a:lnTo>
                    <a:pt x="7764" y="2072"/>
                  </a:lnTo>
                  <a:cubicBezTo>
                    <a:pt x="7764" y="2215"/>
                    <a:pt x="7883" y="2310"/>
                    <a:pt x="8026" y="2310"/>
                  </a:cubicBezTo>
                  <a:lnTo>
                    <a:pt x="9788" y="2310"/>
                  </a:lnTo>
                  <a:lnTo>
                    <a:pt x="9788" y="2834"/>
                  </a:lnTo>
                  <a:lnTo>
                    <a:pt x="239" y="2834"/>
                  </a:lnTo>
                  <a:cubicBezTo>
                    <a:pt x="96" y="2834"/>
                    <a:pt x="1" y="2953"/>
                    <a:pt x="1" y="3096"/>
                  </a:cubicBezTo>
                  <a:cubicBezTo>
                    <a:pt x="1" y="3215"/>
                    <a:pt x="96" y="3334"/>
                    <a:pt x="239" y="3334"/>
                  </a:cubicBezTo>
                  <a:lnTo>
                    <a:pt x="10050" y="3334"/>
                  </a:lnTo>
                  <a:cubicBezTo>
                    <a:pt x="10169" y="3334"/>
                    <a:pt x="10265" y="3096"/>
                    <a:pt x="10265" y="3096"/>
                  </a:cubicBezTo>
                  <a:lnTo>
                    <a:pt x="10265" y="2310"/>
                  </a:lnTo>
                  <a:lnTo>
                    <a:pt x="10288" y="2310"/>
                  </a:lnTo>
                  <a:cubicBezTo>
                    <a:pt x="10431" y="2310"/>
                    <a:pt x="10550" y="2215"/>
                    <a:pt x="10550" y="2072"/>
                  </a:cubicBezTo>
                  <a:lnTo>
                    <a:pt x="10550" y="262"/>
                  </a:lnTo>
                  <a:cubicBezTo>
                    <a:pt x="10550" y="119"/>
                    <a:pt x="10431" y="0"/>
                    <a:pt x="10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2"/>
            <p:cNvSpPr/>
            <p:nvPr/>
          </p:nvSpPr>
          <p:spPr>
            <a:xfrm>
              <a:off x="2561840" y="1996432"/>
              <a:ext cx="107758" cy="19043"/>
            </a:xfrm>
            <a:custGeom>
              <a:rect b="b" l="l" r="r" t="t"/>
              <a:pathLst>
                <a:path extrusionOk="0" h="501" w="2835">
                  <a:moveTo>
                    <a:pt x="263" y="1"/>
                  </a:moveTo>
                  <a:cubicBezTo>
                    <a:pt x="120" y="1"/>
                    <a:pt x="1" y="96"/>
                    <a:pt x="1" y="239"/>
                  </a:cubicBezTo>
                  <a:cubicBezTo>
                    <a:pt x="1" y="382"/>
                    <a:pt x="96" y="501"/>
                    <a:pt x="239" y="501"/>
                  </a:cubicBezTo>
                  <a:lnTo>
                    <a:pt x="2573" y="501"/>
                  </a:lnTo>
                  <a:cubicBezTo>
                    <a:pt x="2692" y="501"/>
                    <a:pt x="2811" y="382"/>
                    <a:pt x="2811" y="263"/>
                  </a:cubicBezTo>
                  <a:cubicBezTo>
                    <a:pt x="2835" y="120"/>
                    <a:pt x="2716" y="1"/>
                    <a:pt x="2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2"/>
            <p:cNvSpPr/>
            <p:nvPr/>
          </p:nvSpPr>
          <p:spPr>
            <a:xfrm>
              <a:off x="2561840" y="1962032"/>
              <a:ext cx="107758" cy="18169"/>
            </a:xfrm>
            <a:custGeom>
              <a:rect b="b" l="l" r="r" t="t"/>
              <a:pathLst>
                <a:path extrusionOk="0" h="478" w="2835">
                  <a:moveTo>
                    <a:pt x="263" y="1"/>
                  </a:moveTo>
                  <a:cubicBezTo>
                    <a:pt x="120" y="1"/>
                    <a:pt x="1" y="96"/>
                    <a:pt x="1" y="215"/>
                  </a:cubicBezTo>
                  <a:cubicBezTo>
                    <a:pt x="1" y="358"/>
                    <a:pt x="96" y="477"/>
                    <a:pt x="239" y="477"/>
                  </a:cubicBezTo>
                  <a:lnTo>
                    <a:pt x="2573" y="477"/>
                  </a:lnTo>
                  <a:cubicBezTo>
                    <a:pt x="2692" y="477"/>
                    <a:pt x="2811" y="382"/>
                    <a:pt x="2811" y="263"/>
                  </a:cubicBezTo>
                  <a:cubicBezTo>
                    <a:pt x="2835" y="120"/>
                    <a:pt x="2716" y="1"/>
                    <a:pt x="2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2"/>
            <p:cNvSpPr/>
            <p:nvPr/>
          </p:nvSpPr>
          <p:spPr>
            <a:xfrm>
              <a:off x="2723882" y="1912276"/>
              <a:ext cx="137634" cy="130374"/>
            </a:xfrm>
            <a:custGeom>
              <a:rect b="b" l="l" r="r" t="t"/>
              <a:pathLst>
                <a:path extrusionOk="0" h="3430" w="3621">
                  <a:moveTo>
                    <a:pt x="1811" y="738"/>
                  </a:moveTo>
                  <a:lnTo>
                    <a:pt x="2120" y="1262"/>
                  </a:lnTo>
                  <a:cubicBezTo>
                    <a:pt x="2168" y="1334"/>
                    <a:pt x="2215" y="1357"/>
                    <a:pt x="2287" y="1381"/>
                  </a:cubicBezTo>
                  <a:lnTo>
                    <a:pt x="2882" y="1524"/>
                  </a:lnTo>
                  <a:lnTo>
                    <a:pt x="2477" y="1977"/>
                  </a:lnTo>
                  <a:cubicBezTo>
                    <a:pt x="2430" y="2024"/>
                    <a:pt x="2406" y="2096"/>
                    <a:pt x="2430" y="2167"/>
                  </a:cubicBezTo>
                  <a:lnTo>
                    <a:pt x="2477" y="2786"/>
                  </a:lnTo>
                  <a:lnTo>
                    <a:pt x="1906" y="2548"/>
                  </a:lnTo>
                  <a:cubicBezTo>
                    <a:pt x="1882" y="2524"/>
                    <a:pt x="1858" y="2524"/>
                    <a:pt x="1811" y="2524"/>
                  </a:cubicBezTo>
                  <a:cubicBezTo>
                    <a:pt x="1787" y="2524"/>
                    <a:pt x="1739" y="2524"/>
                    <a:pt x="1715" y="2548"/>
                  </a:cubicBezTo>
                  <a:lnTo>
                    <a:pt x="1144" y="2786"/>
                  </a:lnTo>
                  <a:lnTo>
                    <a:pt x="1215" y="2167"/>
                  </a:lnTo>
                  <a:cubicBezTo>
                    <a:pt x="1215" y="2096"/>
                    <a:pt x="1191" y="2024"/>
                    <a:pt x="1144" y="1977"/>
                  </a:cubicBezTo>
                  <a:lnTo>
                    <a:pt x="739" y="1524"/>
                  </a:lnTo>
                  <a:lnTo>
                    <a:pt x="1334" y="1381"/>
                  </a:lnTo>
                  <a:cubicBezTo>
                    <a:pt x="1406" y="1357"/>
                    <a:pt x="1453" y="1334"/>
                    <a:pt x="1501" y="1262"/>
                  </a:cubicBezTo>
                  <a:lnTo>
                    <a:pt x="1811" y="738"/>
                  </a:lnTo>
                  <a:close/>
                  <a:moveTo>
                    <a:pt x="1811" y="0"/>
                  </a:moveTo>
                  <a:cubicBezTo>
                    <a:pt x="1715" y="0"/>
                    <a:pt x="1644" y="48"/>
                    <a:pt x="1596" y="119"/>
                  </a:cubicBezTo>
                  <a:lnTo>
                    <a:pt x="1120" y="905"/>
                  </a:lnTo>
                  <a:lnTo>
                    <a:pt x="215" y="1119"/>
                  </a:lnTo>
                  <a:cubicBezTo>
                    <a:pt x="144" y="1143"/>
                    <a:pt x="72" y="1215"/>
                    <a:pt x="25" y="1286"/>
                  </a:cubicBezTo>
                  <a:cubicBezTo>
                    <a:pt x="1" y="1381"/>
                    <a:pt x="25" y="1477"/>
                    <a:pt x="96" y="1524"/>
                  </a:cubicBezTo>
                  <a:lnTo>
                    <a:pt x="691" y="2239"/>
                  </a:lnTo>
                  <a:lnTo>
                    <a:pt x="620" y="3144"/>
                  </a:lnTo>
                  <a:cubicBezTo>
                    <a:pt x="596" y="3239"/>
                    <a:pt x="644" y="3334"/>
                    <a:pt x="715" y="3382"/>
                  </a:cubicBezTo>
                  <a:cubicBezTo>
                    <a:pt x="757" y="3410"/>
                    <a:pt x="807" y="3421"/>
                    <a:pt x="856" y="3421"/>
                  </a:cubicBezTo>
                  <a:cubicBezTo>
                    <a:pt x="890" y="3421"/>
                    <a:pt x="924" y="3415"/>
                    <a:pt x="953" y="3406"/>
                  </a:cubicBezTo>
                  <a:lnTo>
                    <a:pt x="1811" y="3048"/>
                  </a:lnTo>
                  <a:lnTo>
                    <a:pt x="2668" y="3406"/>
                  </a:lnTo>
                  <a:cubicBezTo>
                    <a:pt x="2692" y="3429"/>
                    <a:pt x="2716" y="3429"/>
                    <a:pt x="2763" y="3429"/>
                  </a:cubicBezTo>
                  <a:cubicBezTo>
                    <a:pt x="2811" y="3429"/>
                    <a:pt x="2858" y="3406"/>
                    <a:pt x="2906" y="3382"/>
                  </a:cubicBezTo>
                  <a:cubicBezTo>
                    <a:pt x="2977" y="3334"/>
                    <a:pt x="3025" y="3239"/>
                    <a:pt x="3001" y="3144"/>
                  </a:cubicBezTo>
                  <a:lnTo>
                    <a:pt x="2930" y="2239"/>
                  </a:lnTo>
                  <a:lnTo>
                    <a:pt x="3549" y="1548"/>
                  </a:lnTo>
                  <a:cubicBezTo>
                    <a:pt x="3597" y="1477"/>
                    <a:pt x="3620" y="1381"/>
                    <a:pt x="3597" y="1286"/>
                  </a:cubicBezTo>
                  <a:cubicBezTo>
                    <a:pt x="3573" y="1215"/>
                    <a:pt x="3501" y="1143"/>
                    <a:pt x="3406" y="1119"/>
                  </a:cubicBezTo>
                  <a:lnTo>
                    <a:pt x="2501" y="905"/>
                  </a:lnTo>
                  <a:lnTo>
                    <a:pt x="2025" y="119"/>
                  </a:lnTo>
                  <a:cubicBezTo>
                    <a:pt x="1977" y="48"/>
                    <a:pt x="1906" y="0"/>
                    <a:pt x="1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 name="Google Shape;1080;p52"/>
          <p:cNvGrpSpPr/>
          <p:nvPr/>
        </p:nvGrpSpPr>
        <p:grpSpPr>
          <a:xfrm>
            <a:off x="3320431" y="1751146"/>
            <a:ext cx="298759" cy="534991"/>
            <a:chOff x="3320431" y="1751146"/>
            <a:chExt cx="298759" cy="534991"/>
          </a:xfrm>
        </p:grpSpPr>
        <p:sp>
          <p:nvSpPr>
            <p:cNvPr id="1081" name="Google Shape;1081;p52"/>
            <p:cNvSpPr/>
            <p:nvPr/>
          </p:nvSpPr>
          <p:spPr>
            <a:xfrm>
              <a:off x="3373836" y="1934892"/>
              <a:ext cx="83318" cy="85104"/>
            </a:xfrm>
            <a:custGeom>
              <a:rect b="b" l="l" r="r" t="t"/>
              <a:pathLst>
                <a:path extrusionOk="0" h="2239" w="2192">
                  <a:moveTo>
                    <a:pt x="1715" y="453"/>
                  </a:moveTo>
                  <a:lnTo>
                    <a:pt x="1715" y="1763"/>
                  </a:lnTo>
                  <a:lnTo>
                    <a:pt x="429" y="1763"/>
                  </a:lnTo>
                  <a:lnTo>
                    <a:pt x="429" y="453"/>
                  </a:lnTo>
                  <a:close/>
                  <a:moveTo>
                    <a:pt x="215" y="0"/>
                  </a:moveTo>
                  <a:cubicBezTo>
                    <a:pt x="96" y="0"/>
                    <a:pt x="0" y="96"/>
                    <a:pt x="0" y="239"/>
                  </a:cubicBezTo>
                  <a:lnTo>
                    <a:pt x="0" y="2001"/>
                  </a:lnTo>
                  <a:cubicBezTo>
                    <a:pt x="0" y="2120"/>
                    <a:pt x="96" y="2239"/>
                    <a:pt x="215" y="2239"/>
                  </a:cubicBezTo>
                  <a:lnTo>
                    <a:pt x="1953" y="2239"/>
                  </a:lnTo>
                  <a:cubicBezTo>
                    <a:pt x="2096" y="2239"/>
                    <a:pt x="2191" y="2120"/>
                    <a:pt x="2191" y="2001"/>
                  </a:cubicBezTo>
                  <a:lnTo>
                    <a:pt x="2191" y="239"/>
                  </a:lnTo>
                  <a:cubicBezTo>
                    <a:pt x="2191" y="96"/>
                    <a:pt x="2096" y="0"/>
                    <a:pt x="1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2"/>
            <p:cNvSpPr/>
            <p:nvPr/>
          </p:nvSpPr>
          <p:spPr>
            <a:xfrm>
              <a:off x="3483385" y="1934892"/>
              <a:ext cx="83280" cy="85104"/>
            </a:xfrm>
            <a:custGeom>
              <a:rect b="b" l="l" r="r" t="t"/>
              <a:pathLst>
                <a:path extrusionOk="0" h="2239" w="2191">
                  <a:moveTo>
                    <a:pt x="1738" y="453"/>
                  </a:moveTo>
                  <a:lnTo>
                    <a:pt x="1738" y="1763"/>
                  </a:lnTo>
                  <a:lnTo>
                    <a:pt x="429" y="1763"/>
                  </a:lnTo>
                  <a:lnTo>
                    <a:pt x="429" y="453"/>
                  </a:lnTo>
                  <a:close/>
                  <a:moveTo>
                    <a:pt x="238" y="0"/>
                  </a:moveTo>
                  <a:cubicBezTo>
                    <a:pt x="95" y="0"/>
                    <a:pt x="0" y="96"/>
                    <a:pt x="0" y="239"/>
                  </a:cubicBezTo>
                  <a:lnTo>
                    <a:pt x="0" y="2001"/>
                  </a:lnTo>
                  <a:cubicBezTo>
                    <a:pt x="0" y="2120"/>
                    <a:pt x="95" y="2239"/>
                    <a:pt x="238" y="2239"/>
                  </a:cubicBezTo>
                  <a:lnTo>
                    <a:pt x="1977" y="2239"/>
                  </a:lnTo>
                  <a:cubicBezTo>
                    <a:pt x="2096" y="2239"/>
                    <a:pt x="2191" y="2120"/>
                    <a:pt x="2191" y="2001"/>
                  </a:cubicBezTo>
                  <a:lnTo>
                    <a:pt x="2191" y="239"/>
                  </a:lnTo>
                  <a:cubicBezTo>
                    <a:pt x="2191" y="96"/>
                    <a:pt x="2096"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2"/>
            <p:cNvSpPr/>
            <p:nvPr/>
          </p:nvSpPr>
          <p:spPr>
            <a:xfrm>
              <a:off x="3373836" y="2034444"/>
              <a:ext cx="83318" cy="84230"/>
            </a:xfrm>
            <a:custGeom>
              <a:rect b="b" l="l" r="r" t="t"/>
              <a:pathLst>
                <a:path extrusionOk="0" h="2216" w="2192">
                  <a:moveTo>
                    <a:pt x="1715" y="453"/>
                  </a:moveTo>
                  <a:lnTo>
                    <a:pt x="1715" y="1787"/>
                  </a:lnTo>
                  <a:lnTo>
                    <a:pt x="429" y="1787"/>
                  </a:lnTo>
                  <a:lnTo>
                    <a:pt x="429" y="453"/>
                  </a:lnTo>
                  <a:close/>
                  <a:moveTo>
                    <a:pt x="215" y="1"/>
                  </a:moveTo>
                  <a:cubicBezTo>
                    <a:pt x="96" y="1"/>
                    <a:pt x="0" y="96"/>
                    <a:pt x="0" y="215"/>
                  </a:cubicBezTo>
                  <a:lnTo>
                    <a:pt x="0" y="2001"/>
                  </a:lnTo>
                  <a:cubicBezTo>
                    <a:pt x="0" y="2120"/>
                    <a:pt x="96" y="2216"/>
                    <a:pt x="215" y="2216"/>
                  </a:cubicBezTo>
                  <a:lnTo>
                    <a:pt x="1953" y="2216"/>
                  </a:lnTo>
                  <a:cubicBezTo>
                    <a:pt x="2096" y="2216"/>
                    <a:pt x="2191" y="2120"/>
                    <a:pt x="2191" y="2001"/>
                  </a:cubicBezTo>
                  <a:lnTo>
                    <a:pt x="2191" y="215"/>
                  </a:lnTo>
                  <a:cubicBezTo>
                    <a:pt x="2191" y="96"/>
                    <a:pt x="2096" y="1"/>
                    <a:pt x="19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2"/>
            <p:cNvSpPr/>
            <p:nvPr/>
          </p:nvSpPr>
          <p:spPr>
            <a:xfrm>
              <a:off x="3483385" y="2034444"/>
              <a:ext cx="83280" cy="84230"/>
            </a:xfrm>
            <a:custGeom>
              <a:rect b="b" l="l" r="r" t="t"/>
              <a:pathLst>
                <a:path extrusionOk="0" h="2216" w="2191">
                  <a:moveTo>
                    <a:pt x="1738" y="453"/>
                  </a:moveTo>
                  <a:lnTo>
                    <a:pt x="1738" y="1787"/>
                  </a:lnTo>
                  <a:lnTo>
                    <a:pt x="429" y="1787"/>
                  </a:lnTo>
                  <a:lnTo>
                    <a:pt x="429" y="453"/>
                  </a:lnTo>
                  <a:close/>
                  <a:moveTo>
                    <a:pt x="238" y="1"/>
                  </a:moveTo>
                  <a:cubicBezTo>
                    <a:pt x="95" y="1"/>
                    <a:pt x="0" y="96"/>
                    <a:pt x="0" y="215"/>
                  </a:cubicBezTo>
                  <a:lnTo>
                    <a:pt x="0" y="2001"/>
                  </a:lnTo>
                  <a:cubicBezTo>
                    <a:pt x="0" y="2120"/>
                    <a:pt x="95" y="2216"/>
                    <a:pt x="238" y="2216"/>
                  </a:cubicBezTo>
                  <a:lnTo>
                    <a:pt x="1977" y="2216"/>
                  </a:lnTo>
                  <a:cubicBezTo>
                    <a:pt x="2096" y="2216"/>
                    <a:pt x="2191" y="2120"/>
                    <a:pt x="2191" y="2001"/>
                  </a:cubicBezTo>
                  <a:lnTo>
                    <a:pt x="2191" y="215"/>
                  </a:lnTo>
                  <a:cubicBezTo>
                    <a:pt x="2191" y="96"/>
                    <a:pt x="2096" y="1"/>
                    <a:pt x="1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2"/>
            <p:cNvSpPr/>
            <p:nvPr/>
          </p:nvSpPr>
          <p:spPr>
            <a:xfrm>
              <a:off x="3372924" y="2134945"/>
              <a:ext cx="84230" cy="84230"/>
            </a:xfrm>
            <a:custGeom>
              <a:rect b="b" l="l" r="r" t="t"/>
              <a:pathLst>
                <a:path extrusionOk="0" h="2216" w="2216">
                  <a:moveTo>
                    <a:pt x="215" y="0"/>
                  </a:moveTo>
                  <a:cubicBezTo>
                    <a:pt x="96" y="0"/>
                    <a:pt x="1" y="96"/>
                    <a:pt x="1" y="215"/>
                  </a:cubicBezTo>
                  <a:lnTo>
                    <a:pt x="1" y="715"/>
                  </a:lnTo>
                  <a:cubicBezTo>
                    <a:pt x="1" y="810"/>
                    <a:pt x="48" y="905"/>
                    <a:pt x="144" y="929"/>
                  </a:cubicBezTo>
                  <a:cubicBezTo>
                    <a:pt x="169" y="936"/>
                    <a:pt x="194" y="940"/>
                    <a:pt x="218" y="940"/>
                  </a:cubicBezTo>
                  <a:cubicBezTo>
                    <a:pt x="351" y="940"/>
                    <a:pt x="453" y="836"/>
                    <a:pt x="453" y="715"/>
                  </a:cubicBezTo>
                  <a:lnTo>
                    <a:pt x="453" y="453"/>
                  </a:lnTo>
                  <a:lnTo>
                    <a:pt x="1739" y="453"/>
                  </a:lnTo>
                  <a:lnTo>
                    <a:pt x="1739" y="1786"/>
                  </a:lnTo>
                  <a:lnTo>
                    <a:pt x="453" y="1786"/>
                  </a:lnTo>
                  <a:lnTo>
                    <a:pt x="453" y="1358"/>
                  </a:lnTo>
                  <a:cubicBezTo>
                    <a:pt x="453" y="1263"/>
                    <a:pt x="406" y="1167"/>
                    <a:pt x="286" y="1143"/>
                  </a:cubicBezTo>
                  <a:cubicBezTo>
                    <a:pt x="265" y="1136"/>
                    <a:pt x="243" y="1133"/>
                    <a:pt x="221" y="1133"/>
                  </a:cubicBezTo>
                  <a:cubicBezTo>
                    <a:pt x="103" y="1133"/>
                    <a:pt x="1" y="1237"/>
                    <a:pt x="1" y="1358"/>
                  </a:cubicBezTo>
                  <a:lnTo>
                    <a:pt x="1" y="2001"/>
                  </a:lnTo>
                  <a:cubicBezTo>
                    <a:pt x="1" y="2120"/>
                    <a:pt x="96" y="2215"/>
                    <a:pt x="215" y="2215"/>
                  </a:cubicBezTo>
                  <a:lnTo>
                    <a:pt x="1977" y="2215"/>
                  </a:lnTo>
                  <a:cubicBezTo>
                    <a:pt x="2120" y="2215"/>
                    <a:pt x="2215" y="2120"/>
                    <a:pt x="2215" y="2001"/>
                  </a:cubicBezTo>
                  <a:lnTo>
                    <a:pt x="2215" y="215"/>
                  </a:lnTo>
                  <a:cubicBezTo>
                    <a:pt x="2215" y="96"/>
                    <a:pt x="2120"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2"/>
            <p:cNvSpPr/>
            <p:nvPr/>
          </p:nvSpPr>
          <p:spPr>
            <a:xfrm>
              <a:off x="3483385" y="2134945"/>
              <a:ext cx="83280" cy="84230"/>
            </a:xfrm>
            <a:custGeom>
              <a:rect b="b" l="l" r="r" t="t"/>
              <a:pathLst>
                <a:path extrusionOk="0" h="2216" w="2191">
                  <a:moveTo>
                    <a:pt x="1738" y="453"/>
                  </a:moveTo>
                  <a:lnTo>
                    <a:pt x="1738" y="1786"/>
                  </a:lnTo>
                  <a:lnTo>
                    <a:pt x="429" y="1786"/>
                  </a:lnTo>
                  <a:lnTo>
                    <a:pt x="429" y="453"/>
                  </a:lnTo>
                  <a:close/>
                  <a:moveTo>
                    <a:pt x="238" y="0"/>
                  </a:moveTo>
                  <a:cubicBezTo>
                    <a:pt x="95" y="0"/>
                    <a:pt x="0" y="96"/>
                    <a:pt x="0" y="215"/>
                  </a:cubicBezTo>
                  <a:lnTo>
                    <a:pt x="0" y="2001"/>
                  </a:lnTo>
                  <a:cubicBezTo>
                    <a:pt x="0" y="2120"/>
                    <a:pt x="95" y="2215"/>
                    <a:pt x="238" y="2215"/>
                  </a:cubicBezTo>
                  <a:lnTo>
                    <a:pt x="1977" y="2215"/>
                  </a:lnTo>
                  <a:cubicBezTo>
                    <a:pt x="2096" y="2215"/>
                    <a:pt x="2191" y="2120"/>
                    <a:pt x="2191" y="2001"/>
                  </a:cubicBezTo>
                  <a:lnTo>
                    <a:pt x="2191" y="215"/>
                  </a:lnTo>
                  <a:cubicBezTo>
                    <a:pt x="2191" y="96"/>
                    <a:pt x="2096"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2"/>
            <p:cNvSpPr/>
            <p:nvPr/>
          </p:nvSpPr>
          <p:spPr>
            <a:xfrm>
              <a:off x="3320431" y="1751146"/>
              <a:ext cx="298759" cy="534991"/>
            </a:xfrm>
            <a:custGeom>
              <a:rect b="b" l="l" r="r" t="t"/>
              <a:pathLst>
                <a:path extrusionOk="0" h="14075" w="7860">
                  <a:moveTo>
                    <a:pt x="4478" y="453"/>
                  </a:moveTo>
                  <a:lnTo>
                    <a:pt x="4525" y="834"/>
                  </a:lnTo>
                  <a:lnTo>
                    <a:pt x="3334" y="834"/>
                  </a:lnTo>
                  <a:lnTo>
                    <a:pt x="3382" y="453"/>
                  </a:lnTo>
                  <a:close/>
                  <a:moveTo>
                    <a:pt x="4573" y="1286"/>
                  </a:moveTo>
                  <a:lnTo>
                    <a:pt x="4597" y="1477"/>
                  </a:lnTo>
                  <a:lnTo>
                    <a:pt x="3263" y="1477"/>
                  </a:lnTo>
                  <a:lnTo>
                    <a:pt x="3287" y="1286"/>
                  </a:lnTo>
                  <a:close/>
                  <a:moveTo>
                    <a:pt x="6811" y="1953"/>
                  </a:moveTo>
                  <a:lnTo>
                    <a:pt x="6811" y="2501"/>
                  </a:lnTo>
                  <a:lnTo>
                    <a:pt x="1048" y="2501"/>
                  </a:lnTo>
                  <a:lnTo>
                    <a:pt x="1048" y="1953"/>
                  </a:lnTo>
                  <a:close/>
                  <a:moveTo>
                    <a:pt x="7407" y="2929"/>
                  </a:moveTo>
                  <a:lnTo>
                    <a:pt x="7407" y="4072"/>
                  </a:lnTo>
                  <a:lnTo>
                    <a:pt x="6835" y="4072"/>
                  </a:lnTo>
                  <a:cubicBezTo>
                    <a:pt x="6716" y="4072"/>
                    <a:pt x="6621" y="4168"/>
                    <a:pt x="6621" y="4263"/>
                  </a:cubicBezTo>
                  <a:cubicBezTo>
                    <a:pt x="6597" y="4406"/>
                    <a:pt x="6692" y="4501"/>
                    <a:pt x="6835" y="4501"/>
                  </a:cubicBezTo>
                  <a:lnTo>
                    <a:pt x="7169" y="4501"/>
                  </a:lnTo>
                  <a:lnTo>
                    <a:pt x="7169" y="12622"/>
                  </a:lnTo>
                  <a:lnTo>
                    <a:pt x="715" y="12622"/>
                  </a:lnTo>
                  <a:lnTo>
                    <a:pt x="715" y="4525"/>
                  </a:lnTo>
                  <a:lnTo>
                    <a:pt x="6145" y="4525"/>
                  </a:lnTo>
                  <a:cubicBezTo>
                    <a:pt x="6240" y="4525"/>
                    <a:pt x="6335" y="4477"/>
                    <a:pt x="6359" y="4382"/>
                  </a:cubicBezTo>
                  <a:cubicBezTo>
                    <a:pt x="6430" y="4215"/>
                    <a:pt x="6311" y="4072"/>
                    <a:pt x="6145" y="4072"/>
                  </a:cubicBezTo>
                  <a:lnTo>
                    <a:pt x="453" y="4072"/>
                  </a:lnTo>
                  <a:lnTo>
                    <a:pt x="453" y="2929"/>
                  </a:lnTo>
                  <a:close/>
                  <a:moveTo>
                    <a:pt x="7431" y="13074"/>
                  </a:moveTo>
                  <a:lnTo>
                    <a:pt x="7431" y="13646"/>
                  </a:lnTo>
                  <a:lnTo>
                    <a:pt x="453" y="13646"/>
                  </a:lnTo>
                  <a:lnTo>
                    <a:pt x="453" y="13074"/>
                  </a:lnTo>
                  <a:close/>
                  <a:moveTo>
                    <a:pt x="3215" y="0"/>
                  </a:moveTo>
                  <a:cubicBezTo>
                    <a:pt x="3096" y="0"/>
                    <a:pt x="3001" y="72"/>
                    <a:pt x="2977" y="191"/>
                  </a:cubicBezTo>
                  <a:lnTo>
                    <a:pt x="2811" y="1477"/>
                  </a:lnTo>
                  <a:lnTo>
                    <a:pt x="834" y="1477"/>
                  </a:lnTo>
                  <a:cubicBezTo>
                    <a:pt x="691" y="1477"/>
                    <a:pt x="596" y="1572"/>
                    <a:pt x="596" y="1715"/>
                  </a:cubicBezTo>
                  <a:lnTo>
                    <a:pt x="596" y="2477"/>
                  </a:lnTo>
                  <a:lnTo>
                    <a:pt x="215" y="2477"/>
                  </a:lnTo>
                  <a:cubicBezTo>
                    <a:pt x="96" y="2477"/>
                    <a:pt x="0" y="2572"/>
                    <a:pt x="0" y="2691"/>
                  </a:cubicBezTo>
                  <a:lnTo>
                    <a:pt x="0" y="4287"/>
                  </a:lnTo>
                  <a:cubicBezTo>
                    <a:pt x="0" y="4406"/>
                    <a:pt x="96" y="4501"/>
                    <a:pt x="215" y="4501"/>
                  </a:cubicBezTo>
                  <a:lnTo>
                    <a:pt x="239" y="4501"/>
                  </a:lnTo>
                  <a:lnTo>
                    <a:pt x="239" y="12622"/>
                  </a:lnTo>
                  <a:lnTo>
                    <a:pt x="215" y="12622"/>
                  </a:lnTo>
                  <a:cubicBezTo>
                    <a:pt x="96" y="12622"/>
                    <a:pt x="0" y="12717"/>
                    <a:pt x="0" y="12836"/>
                  </a:cubicBezTo>
                  <a:lnTo>
                    <a:pt x="0" y="13836"/>
                  </a:lnTo>
                  <a:cubicBezTo>
                    <a:pt x="0" y="13979"/>
                    <a:pt x="96" y="14074"/>
                    <a:pt x="215" y="14074"/>
                  </a:cubicBezTo>
                  <a:lnTo>
                    <a:pt x="7645" y="14074"/>
                  </a:lnTo>
                  <a:cubicBezTo>
                    <a:pt x="7764" y="14074"/>
                    <a:pt x="7859" y="13979"/>
                    <a:pt x="7859" y="13836"/>
                  </a:cubicBezTo>
                  <a:lnTo>
                    <a:pt x="7859" y="12860"/>
                  </a:lnTo>
                  <a:cubicBezTo>
                    <a:pt x="7859" y="12717"/>
                    <a:pt x="7764" y="12622"/>
                    <a:pt x="7645" y="12622"/>
                  </a:cubicBezTo>
                  <a:lnTo>
                    <a:pt x="7621" y="12622"/>
                  </a:lnTo>
                  <a:lnTo>
                    <a:pt x="7621" y="4501"/>
                  </a:lnTo>
                  <a:lnTo>
                    <a:pt x="7645" y="4501"/>
                  </a:lnTo>
                  <a:cubicBezTo>
                    <a:pt x="7764" y="4501"/>
                    <a:pt x="7859" y="4406"/>
                    <a:pt x="7859" y="4287"/>
                  </a:cubicBezTo>
                  <a:lnTo>
                    <a:pt x="7859" y="2691"/>
                  </a:lnTo>
                  <a:cubicBezTo>
                    <a:pt x="7859" y="2572"/>
                    <a:pt x="7764" y="2477"/>
                    <a:pt x="7645" y="2477"/>
                  </a:cubicBezTo>
                  <a:lnTo>
                    <a:pt x="7288" y="2477"/>
                  </a:lnTo>
                  <a:lnTo>
                    <a:pt x="7288" y="1715"/>
                  </a:lnTo>
                  <a:cubicBezTo>
                    <a:pt x="7288" y="1572"/>
                    <a:pt x="7192" y="1477"/>
                    <a:pt x="7050" y="1477"/>
                  </a:cubicBezTo>
                  <a:lnTo>
                    <a:pt x="5073" y="1477"/>
                  </a:lnTo>
                  <a:lnTo>
                    <a:pt x="4930" y="191"/>
                  </a:lnTo>
                  <a:cubicBezTo>
                    <a:pt x="4906" y="72"/>
                    <a:pt x="4811" y="0"/>
                    <a:pt x="4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 name="Google Shape;1088;p52"/>
          <p:cNvGrpSpPr/>
          <p:nvPr/>
        </p:nvGrpSpPr>
        <p:grpSpPr>
          <a:xfrm>
            <a:off x="3900672" y="1798204"/>
            <a:ext cx="535903" cy="439966"/>
            <a:chOff x="3900672" y="1798204"/>
            <a:chExt cx="535903" cy="439966"/>
          </a:xfrm>
        </p:grpSpPr>
        <p:sp>
          <p:nvSpPr>
            <p:cNvPr id="1089" name="Google Shape;1089;p52"/>
            <p:cNvSpPr/>
            <p:nvPr/>
          </p:nvSpPr>
          <p:spPr>
            <a:xfrm>
              <a:off x="4070848" y="1851496"/>
              <a:ext cx="195561" cy="230075"/>
            </a:xfrm>
            <a:custGeom>
              <a:rect b="b" l="l" r="r" t="t"/>
              <a:pathLst>
                <a:path extrusionOk="0" h="6053" w="5145">
                  <a:moveTo>
                    <a:pt x="3954" y="599"/>
                  </a:moveTo>
                  <a:lnTo>
                    <a:pt x="4430" y="1075"/>
                  </a:lnTo>
                  <a:cubicBezTo>
                    <a:pt x="4216" y="1361"/>
                    <a:pt x="4121" y="1694"/>
                    <a:pt x="4121" y="2028"/>
                  </a:cubicBezTo>
                  <a:cubicBezTo>
                    <a:pt x="4121" y="2266"/>
                    <a:pt x="4168" y="2504"/>
                    <a:pt x="4263" y="2718"/>
                  </a:cubicBezTo>
                  <a:lnTo>
                    <a:pt x="4454" y="3099"/>
                  </a:lnTo>
                  <a:cubicBezTo>
                    <a:pt x="4621" y="3457"/>
                    <a:pt x="4621" y="3838"/>
                    <a:pt x="4454" y="4195"/>
                  </a:cubicBezTo>
                  <a:cubicBezTo>
                    <a:pt x="4287" y="4528"/>
                    <a:pt x="3978" y="4790"/>
                    <a:pt x="3620" y="4885"/>
                  </a:cubicBezTo>
                  <a:cubicBezTo>
                    <a:pt x="3620" y="4885"/>
                    <a:pt x="3597" y="4885"/>
                    <a:pt x="3573" y="4909"/>
                  </a:cubicBezTo>
                  <a:cubicBezTo>
                    <a:pt x="3192" y="4981"/>
                    <a:pt x="2858" y="5147"/>
                    <a:pt x="2573" y="5409"/>
                  </a:cubicBezTo>
                  <a:cubicBezTo>
                    <a:pt x="2287" y="5147"/>
                    <a:pt x="1953" y="4981"/>
                    <a:pt x="1572" y="4909"/>
                  </a:cubicBezTo>
                  <a:cubicBezTo>
                    <a:pt x="1549" y="4885"/>
                    <a:pt x="1525" y="4885"/>
                    <a:pt x="1525" y="4885"/>
                  </a:cubicBezTo>
                  <a:cubicBezTo>
                    <a:pt x="1168" y="4790"/>
                    <a:pt x="858" y="4528"/>
                    <a:pt x="691" y="4195"/>
                  </a:cubicBezTo>
                  <a:cubicBezTo>
                    <a:pt x="548" y="3838"/>
                    <a:pt x="548" y="3457"/>
                    <a:pt x="691" y="3099"/>
                  </a:cubicBezTo>
                  <a:lnTo>
                    <a:pt x="882" y="2718"/>
                  </a:lnTo>
                  <a:cubicBezTo>
                    <a:pt x="977" y="2504"/>
                    <a:pt x="1025" y="2266"/>
                    <a:pt x="1025" y="2028"/>
                  </a:cubicBezTo>
                  <a:cubicBezTo>
                    <a:pt x="1025" y="1694"/>
                    <a:pt x="929" y="1361"/>
                    <a:pt x="739" y="1075"/>
                  </a:cubicBezTo>
                  <a:lnTo>
                    <a:pt x="1191" y="599"/>
                  </a:lnTo>
                  <a:cubicBezTo>
                    <a:pt x="1406" y="742"/>
                    <a:pt x="1644" y="789"/>
                    <a:pt x="1882" y="789"/>
                  </a:cubicBezTo>
                  <a:cubicBezTo>
                    <a:pt x="2120" y="789"/>
                    <a:pt x="2358" y="718"/>
                    <a:pt x="2573" y="599"/>
                  </a:cubicBezTo>
                  <a:cubicBezTo>
                    <a:pt x="2787" y="718"/>
                    <a:pt x="3025" y="789"/>
                    <a:pt x="3263" y="789"/>
                  </a:cubicBezTo>
                  <a:cubicBezTo>
                    <a:pt x="3501" y="789"/>
                    <a:pt x="3740" y="718"/>
                    <a:pt x="3954" y="599"/>
                  </a:cubicBezTo>
                  <a:close/>
                  <a:moveTo>
                    <a:pt x="1170" y="0"/>
                  </a:moveTo>
                  <a:cubicBezTo>
                    <a:pt x="1100" y="0"/>
                    <a:pt x="1028" y="24"/>
                    <a:pt x="977" y="75"/>
                  </a:cubicBezTo>
                  <a:lnTo>
                    <a:pt x="191" y="885"/>
                  </a:lnTo>
                  <a:cubicBezTo>
                    <a:pt x="96" y="980"/>
                    <a:pt x="96" y="1147"/>
                    <a:pt x="191" y="1242"/>
                  </a:cubicBezTo>
                  <a:cubicBezTo>
                    <a:pt x="382" y="1456"/>
                    <a:pt x="501" y="1742"/>
                    <a:pt x="501" y="2028"/>
                  </a:cubicBezTo>
                  <a:cubicBezTo>
                    <a:pt x="501" y="2194"/>
                    <a:pt x="477" y="2337"/>
                    <a:pt x="405" y="2480"/>
                  </a:cubicBezTo>
                  <a:lnTo>
                    <a:pt x="215" y="2885"/>
                  </a:lnTo>
                  <a:cubicBezTo>
                    <a:pt x="1" y="3361"/>
                    <a:pt x="1" y="3933"/>
                    <a:pt x="215" y="4409"/>
                  </a:cubicBezTo>
                  <a:cubicBezTo>
                    <a:pt x="453" y="4885"/>
                    <a:pt x="882" y="5266"/>
                    <a:pt x="1382" y="5386"/>
                  </a:cubicBezTo>
                  <a:cubicBezTo>
                    <a:pt x="1406" y="5409"/>
                    <a:pt x="1430" y="5409"/>
                    <a:pt x="1477" y="5409"/>
                  </a:cubicBezTo>
                  <a:cubicBezTo>
                    <a:pt x="1834" y="5481"/>
                    <a:pt x="2144" y="5671"/>
                    <a:pt x="2358" y="5957"/>
                  </a:cubicBezTo>
                  <a:cubicBezTo>
                    <a:pt x="2430" y="6005"/>
                    <a:pt x="2501" y="6052"/>
                    <a:pt x="2573" y="6052"/>
                  </a:cubicBezTo>
                  <a:cubicBezTo>
                    <a:pt x="2644" y="6052"/>
                    <a:pt x="2715" y="6005"/>
                    <a:pt x="2787" y="5957"/>
                  </a:cubicBezTo>
                  <a:cubicBezTo>
                    <a:pt x="3001" y="5671"/>
                    <a:pt x="3311" y="5481"/>
                    <a:pt x="3668" y="5409"/>
                  </a:cubicBezTo>
                  <a:cubicBezTo>
                    <a:pt x="3716" y="5409"/>
                    <a:pt x="3740" y="5409"/>
                    <a:pt x="3763" y="5386"/>
                  </a:cubicBezTo>
                  <a:cubicBezTo>
                    <a:pt x="4263" y="5243"/>
                    <a:pt x="4692" y="4885"/>
                    <a:pt x="4930" y="4409"/>
                  </a:cubicBezTo>
                  <a:cubicBezTo>
                    <a:pt x="5145" y="3933"/>
                    <a:pt x="5145" y="3361"/>
                    <a:pt x="4930" y="2885"/>
                  </a:cubicBezTo>
                  <a:lnTo>
                    <a:pt x="4740" y="2480"/>
                  </a:lnTo>
                  <a:cubicBezTo>
                    <a:pt x="4668" y="2337"/>
                    <a:pt x="4644" y="2194"/>
                    <a:pt x="4644" y="2028"/>
                  </a:cubicBezTo>
                  <a:cubicBezTo>
                    <a:pt x="4644" y="1742"/>
                    <a:pt x="4764" y="1456"/>
                    <a:pt x="4954" y="1242"/>
                  </a:cubicBezTo>
                  <a:cubicBezTo>
                    <a:pt x="5049" y="1147"/>
                    <a:pt x="5049" y="980"/>
                    <a:pt x="4954" y="885"/>
                  </a:cubicBezTo>
                  <a:lnTo>
                    <a:pt x="4168" y="75"/>
                  </a:lnTo>
                  <a:cubicBezTo>
                    <a:pt x="4117" y="24"/>
                    <a:pt x="4046" y="0"/>
                    <a:pt x="3975" y="0"/>
                  </a:cubicBezTo>
                  <a:cubicBezTo>
                    <a:pt x="3915" y="0"/>
                    <a:pt x="3855" y="18"/>
                    <a:pt x="3811" y="51"/>
                  </a:cubicBezTo>
                  <a:cubicBezTo>
                    <a:pt x="3644" y="194"/>
                    <a:pt x="3454" y="265"/>
                    <a:pt x="3263" y="265"/>
                  </a:cubicBezTo>
                  <a:cubicBezTo>
                    <a:pt x="3073" y="265"/>
                    <a:pt x="2882" y="194"/>
                    <a:pt x="2739" y="75"/>
                  </a:cubicBezTo>
                  <a:cubicBezTo>
                    <a:pt x="2692" y="39"/>
                    <a:pt x="2632" y="21"/>
                    <a:pt x="2573" y="21"/>
                  </a:cubicBezTo>
                  <a:cubicBezTo>
                    <a:pt x="2513" y="21"/>
                    <a:pt x="2454" y="39"/>
                    <a:pt x="2406" y="75"/>
                  </a:cubicBezTo>
                  <a:cubicBezTo>
                    <a:pt x="2263" y="194"/>
                    <a:pt x="2073" y="265"/>
                    <a:pt x="1882" y="265"/>
                  </a:cubicBezTo>
                  <a:cubicBezTo>
                    <a:pt x="1691" y="265"/>
                    <a:pt x="1501" y="194"/>
                    <a:pt x="1334" y="51"/>
                  </a:cubicBezTo>
                  <a:cubicBezTo>
                    <a:pt x="1290" y="18"/>
                    <a:pt x="1230" y="0"/>
                    <a:pt x="1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2"/>
            <p:cNvSpPr/>
            <p:nvPr/>
          </p:nvSpPr>
          <p:spPr>
            <a:xfrm>
              <a:off x="4129690" y="1925846"/>
              <a:ext cx="77882" cy="19955"/>
            </a:xfrm>
            <a:custGeom>
              <a:rect b="b" l="l" r="r" t="t"/>
              <a:pathLst>
                <a:path extrusionOk="0" h="525" w="2049">
                  <a:moveTo>
                    <a:pt x="286" y="0"/>
                  </a:moveTo>
                  <a:cubicBezTo>
                    <a:pt x="143" y="0"/>
                    <a:pt x="24" y="119"/>
                    <a:pt x="1" y="262"/>
                  </a:cubicBezTo>
                  <a:cubicBezTo>
                    <a:pt x="1" y="405"/>
                    <a:pt x="120" y="524"/>
                    <a:pt x="263" y="524"/>
                  </a:cubicBezTo>
                  <a:lnTo>
                    <a:pt x="1763" y="524"/>
                  </a:lnTo>
                  <a:cubicBezTo>
                    <a:pt x="1906" y="524"/>
                    <a:pt x="2025" y="429"/>
                    <a:pt x="2049" y="286"/>
                  </a:cubicBezTo>
                  <a:cubicBezTo>
                    <a:pt x="2049" y="143"/>
                    <a:pt x="1930" y="0"/>
                    <a:pt x="17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2"/>
            <p:cNvSpPr/>
            <p:nvPr/>
          </p:nvSpPr>
          <p:spPr>
            <a:xfrm>
              <a:off x="4129690" y="1957509"/>
              <a:ext cx="77882" cy="19955"/>
            </a:xfrm>
            <a:custGeom>
              <a:rect b="b" l="l" r="r" t="t"/>
              <a:pathLst>
                <a:path extrusionOk="0" h="525" w="2049">
                  <a:moveTo>
                    <a:pt x="286" y="1"/>
                  </a:moveTo>
                  <a:cubicBezTo>
                    <a:pt x="143" y="1"/>
                    <a:pt x="24" y="96"/>
                    <a:pt x="1" y="239"/>
                  </a:cubicBezTo>
                  <a:cubicBezTo>
                    <a:pt x="1" y="382"/>
                    <a:pt x="120" y="525"/>
                    <a:pt x="263" y="525"/>
                  </a:cubicBezTo>
                  <a:lnTo>
                    <a:pt x="1763" y="525"/>
                  </a:lnTo>
                  <a:cubicBezTo>
                    <a:pt x="1906" y="525"/>
                    <a:pt x="2025" y="406"/>
                    <a:pt x="2049" y="287"/>
                  </a:cubicBezTo>
                  <a:cubicBezTo>
                    <a:pt x="2049" y="120"/>
                    <a:pt x="1930" y="1"/>
                    <a:pt x="17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2"/>
            <p:cNvSpPr/>
            <p:nvPr/>
          </p:nvSpPr>
          <p:spPr>
            <a:xfrm>
              <a:off x="3900672" y="1798204"/>
              <a:ext cx="535903" cy="439966"/>
            </a:xfrm>
            <a:custGeom>
              <a:rect b="b" l="l" r="r" t="t"/>
              <a:pathLst>
                <a:path extrusionOk="0" h="11575" w="14099">
                  <a:moveTo>
                    <a:pt x="8883" y="9836"/>
                  </a:moveTo>
                  <a:lnTo>
                    <a:pt x="9098" y="11074"/>
                  </a:lnTo>
                  <a:lnTo>
                    <a:pt x="5002" y="11074"/>
                  </a:lnTo>
                  <a:lnTo>
                    <a:pt x="5216" y="9836"/>
                  </a:lnTo>
                  <a:close/>
                  <a:moveTo>
                    <a:pt x="286" y="0"/>
                  </a:moveTo>
                  <a:cubicBezTo>
                    <a:pt x="120" y="0"/>
                    <a:pt x="1" y="120"/>
                    <a:pt x="1" y="286"/>
                  </a:cubicBezTo>
                  <a:lnTo>
                    <a:pt x="1" y="2310"/>
                  </a:lnTo>
                  <a:cubicBezTo>
                    <a:pt x="1" y="2334"/>
                    <a:pt x="24" y="2358"/>
                    <a:pt x="24" y="2358"/>
                  </a:cubicBezTo>
                  <a:cubicBezTo>
                    <a:pt x="107" y="2441"/>
                    <a:pt x="193" y="2475"/>
                    <a:pt x="269" y="2475"/>
                  </a:cubicBezTo>
                  <a:cubicBezTo>
                    <a:pt x="413" y="2475"/>
                    <a:pt x="524" y="2355"/>
                    <a:pt x="524" y="2215"/>
                  </a:cubicBezTo>
                  <a:lnTo>
                    <a:pt x="524" y="1096"/>
                  </a:lnTo>
                  <a:cubicBezTo>
                    <a:pt x="524" y="786"/>
                    <a:pt x="786" y="524"/>
                    <a:pt x="1096" y="524"/>
                  </a:cubicBezTo>
                  <a:lnTo>
                    <a:pt x="13003" y="524"/>
                  </a:lnTo>
                  <a:cubicBezTo>
                    <a:pt x="13313" y="524"/>
                    <a:pt x="13575" y="786"/>
                    <a:pt x="13575" y="1096"/>
                  </a:cubicBezTo>
                  <a:lnTo>
                    <a:pt x="13575" y="8050"/>
                  </a:lnTo>
                  <a:lnTo>
                    <a:pt x="12027" y="8050"/>
                  </a:lnTo>
                  <a:cubicBezTo>
                    <a:pt x="11884" y="8050"/>
                    <a:pt x="11765" y="8145"/>
                    <a:pt x="11765" y="8288"/>
                  </a:cubicBezTo>
                  <a:cubicBezTo>
                    <a:pt x="11741" y="8431"/>
                    <a:pt x="11860" y="8550"/>
                    <a:pt x="12027" y="8550"/>
                  </a:cubicBezTo>
                  <a:lnTo>
                    <a:pt x="13575" y="8550"/>
                  </a:lnTo>
                  <a:lnTo>
                    <a:pt x="13575" y="8716"/>
                  </a:lnTo>
                  <a:cubicBezTo>
                    <a:pt x="13575" y="9050"/>
                    <a:pt x="13313" y="9312"/>
                    <a:pt x="13003" y="9312"/>
                  </a:cubicBezTo>
                  <a:lnTo>
                    <a:pt x="1120" y="9312"/>
                  </a:lnTo>
                  <a:cubicBezTo>
                    <a:pt x="786" y="9312"/>
                    <a:pt x="524" y="9050"/>
                    <a:pt x="524" y="8716"/>
                  </a:cubicBezTo>
                  <a:lnTo>
                    <a:pt x="524" y="8550"/>
                  </a:lnTo>
                  <a:lnTo>
                    <a:pt x="11146" y="8550"/>
                  </a:lnTo>
                  <a:cubicBezTo>
                    <a:pt x="11289" y="8550"/>
                    <a:pt x="11408" y="8455"/>
                    <a:pt x="11408" y="8312"/>
                  </a:cubicBezTo>
                  <a:cubicBezTo>
                    <a:pt x="11408" y="8169"/>
                    <a:pt x="11289" y="8050"/>
                    <a:pt x="11146" y="8050"/>
                  </a:cubicBezTo>
                  <a:lnTo>
                    <a:pt x="524" y="8050"/>
                  </a:lnTo>
                  <a:lnTo>
                    <a:pt x="524" y="3096"/>
                  </a:lnTo>
                  <a:cubicBezTo>
                    <a:pt x="524" y="2977"/>
                    <a:pt x="429" y="2834"/>
                    <a:pt x="286" y="2834"/>
                  </a:cubicBezTo>
                  <a:cubicBezTo>
                    <a:pt x="143" y="2834"/>
                    <a:pt x="1" y="2953"/>
                    <a:pt x="1" y="3096"/>
                  </a:cubicBezTo>
                  <a:lnTo>
                    <a:pt x="1" y="8716"/>
                  </a:lnTo>
                  <a:cubicBezTo>
                    <a:pt x="1" y="9336"/>
                    <a:pt x="501" y="9836"/>
                    <a:pt x="1120" y="9836"/>
                  </a:cubicBezTo>
                  <a:lnTo>
                    <a:pt x="4644" y="9836"/>
                  </a:lnTo>
                  <a:lnTo>
                    <a:pt x="4454" y="11074"/>
                  </a:lnTo>
                  <a:lnTo>
                    <a:pt x="4001" y="11074"/>
                  </a:lnTo>
                  <a:cubicBezTo>
                    <a:pt x="3858" y="11074"/>
                    <a:pt x="3739" y="11169"/>
                    <a:pt x="3716" y="11312"/>
                  </a:cubicBezTo>
                  <a:cubicBezTo>
                    <a:pt x="3716" y="11455"/>
                    <a:pt x="3835" y="11574"/>
                    <a:pt x="3978" y="11574"/>
                  </a:cubicBezTo>
                  <a:lnTo>
                    <a:pt x="10098" y="11574"/>
                  </a:lnTo>
                  <a:cubicBezTo>
                    <a:pt x="10241" y="11574"/>
                    <a:pt x="10360" y="11479"/>
                    <a:pt x="10384" y="11336"/>
                  </a:cubicBezTo>
                  <a:cubicBezTo>
                    <a:pt x="10384" y="11193"/>
                    <a:pt x="10265" y="11074"/>
                    <a:pt x="10122" y="11074"/>
                  </a:cubicBezTo>
                  <a:lnTo>
                    <a:pt x="9622" y="11074"/>
                  </a:lnTo>
                  <a:lnTo>
                    <a:pt x="9431" y="9836"/>
                  </a:lnTo>
                  <a:lnTo>
                    <a:pt x="13003" y="9836"/>
                  </a:lnTo>
                  <a:cubicBezTo>
                    <a:pt x="13599" y="9836"/>
                    <a:pt x="14099" y="9336"/>
                    <a:pt x="14099" y="8716"/>
                  </a:cubicBezTo>
                  <a:lnTo>
                    <a:pt x="14099" y="1096"/>
                  </a:lnTo>
                  <a:cubicBezTo>
                    <a:pt x="14099" y="501"/>
                    <a:pt x="13599" y="0"/>
                    <a:pt x="130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52"/>
          <p:cNvGrpSpPr/>
          <p:nvPr/>
        </p:nvGrpSpPr>
        <p:grpSpPr>
          <a:xfrm>
            <a:off x="4706320" y="1758026"/>
            <a:ext cx="537742" cy="520965"/>
            <a:chOff x="4706320" y="1758026"/>
            <a:chExt cx="537742" cy="520965"/>
          </a:xfrm>
        </p:grpSpPr>
        <p:sp>
          <p:nvSpPr>
            <p:cNvPr id="1094" name="Google Shape;1094;p52"/>
            <p:cNvSpPr/>
            <p:nvPr/>
          </p:nvSpPr>
          <p:spPr>
            <a:xfrm>
              <a:off x="4833962" y="1791856"/>
              <a:ext cx="308679" cy="467105"/>
            </a:xfrm>
            <a:custGeom>
              <a:rect b="b" l="l" r="r" t="t"/>
              <a:pathLst>
                <a:path extrusionOk="0" h="12289" w="8121">
                  <a:moveTo>
                    <a:pt x="6002" y="6359"/>
                  </a:moveTo>
                  <a:cubicBezTo>
                    <a:pt x="6954" y="6788"/>
                    <a:pt x="7573" y="7740"/>
                    <a:pt x="7573" y="8788"/>
                  </a:cubicBezTo>
                  <a:lnTo>
                    <a:pt x="7573" y="11741"/>
                  </a:lnTo>
                  <a:lnTo>
                    <a:pt x="6716" y="11741"/>
                  </a:lnTo>
                  <a:lnTo>
                    <a:pt x="6716" y="8764"/>
                  </a:lnTo>
                  <a:cubicBezTo>
                    <a:pt x="6716" y="8622"/>
                    <a:pt x="6597" y="8502"/>
                    <a:pt x="6454" y="8502"/>
                  </a:cubicBezTo>
                  <a:lnTo>
                    <a:pt x="5835" y="8502"/>
                  </a:lnTo>
                  <a:cubicBezTo>
                    <a:pt x="5716" y="8502"/>
                    <a:pt x="5597" y="8574"/>
                    <a:pt x="5573" y="8717"/>
                  </a:cubicBezTo>
                  <a:cubicBezTo>
                    <a:pt x="5525" y="8883"/>
                    <a:pt x="5668" y="9050"/>
                    <a:pt x="5835" y="9050"/>
                  </a:cubicBezTo>
                  <a:lnTo>
                    <a:pt x="6168" y="9050"/>
                  </a:lnTo>
                  <a:lnTo>
                    <a:pt x="6168" y="11741"/>
                  </a:lnTo>
                  <a:lnTo>
                    <a:pt x="1953" y="11741"/>
                  </a:lnTo>
                  <a:lnTo>
                    <a:pt x="1953" y="9050"/>
                  </a:lnTo>
                  <a:lnTo>
                    <a:pt x="5049" y="9050"/>
                  </a:lnTo>
                  <a:cubicBezTo>
                    <a:pt x="5168" y="9050"/>
                    <a:pt x="5287" y="8955"/>
                    <a:pt x="5335" y="8836"/>
                  </a:cubicBezTo>
                  <a:cubicBezTo>
                    <a:pt x="5359" y="8645"/>
                    <a:pt x="5239" y="8502"/>
                    <a:pt x="5049" y="8502"/>
                  </a:cubicBezTo>
                  <a:lnTo>
                    <a:pt x="1691" y="8502"/>
                  </a:lnTo>
                  <a:cubicBezTo>
                    <a:pt x="1524" y="8502"/>
                    <a:pt x="1405" y="8622"/>
                    <a:pt x="1405" y="8764"/>
                  </a:cubicBezTo>
                  <a:lnTo>
                    <a:pt x="1405" y="11741"/>
                  </a:lnTo>
                  <a:lnTo>
                    <a:pt x="548" y="11741"/>
                  </a:lnTo>
                  <a:lnTo>
                    <a:pt x="548" y="8788"/>
                  </a:lnTo>
                  <a:cubicBezTo>
                    <a:pt x="548" y="7740"/>
                    <a:pt x="1191" y="6788"/>
                    <a:pt x="2120" y="6359"/>
                  </a:cubicBezTo>
                  <a:cubicBezTo>
                    <a:pt x="2715" y="6978"/>
                    <a:pt x="3382" y="7336"/>
                    <a:pt x="4073" y="7336"/>
                  </a:cubicBezTo>
                  <a:cubicBezTo>
                    <a:pt x="4739" y="7336"/>
                    <a:pt x="5430" y="6978"/>
                    <a:pt x="6002" y="6359"/>
                  </a:cubicBezTo>
                  <a:close/>
                  <a:moveTo>
                    <a:pt x="4073" y="1"/>
                  </a:moveTo>
                  <a:cubicBezTo>
                    <a:pt x="3501" y="1"/>
                    <a:pt x="2953" y="144"/>
                    <a:pt x="2477" y="429"/>
                  </a:cubicBezTo>
                  <a:cubicBezTo>
                    <a:pt x="2334" y="501"/>
                    <a:pt x="2286" y="668"/>
                    <a:pt x="2358" y="810"/>
                  </a:cubicBezTo>
                  <a:cubicBezTo>
                    <a:pt x="2423" y="891"/>
                    <a:pt x="2520" y="939"/>
                    <a:pt x="2614" y="939"/>
                  </a:cubicBezTo>
                  <a:cubicBezTo>
                    <a:pt x="2658" y="939"/>
                    <a:pt x="2701" y="929"/>
                    <a:pt x="2739" y="906"/>
                  </a:cubicBezTo>
                  <a:cubicBezTo>
                    <a:pt x="3144" y="668"/>
                    <a:pt x="3596" y="548"/>
                    <a:pt x="4073" y="548"/>
                  </a:cubicBezTo>
                  <a:cubicBezTo>
                    <a:pt x="5525" y="548"/>
                    <a:pt x="6740" y="1739"/>
                    <a:pt x="6740" y="3216"/>
                  </a:cubicBezTo>
                  <a:cubicBezTo>
                    <a:pt x="6740" y="4073"/>
                    <a:pt x="6335" y="5121"/>
                    <a:pt x="5716" y="5859"/>
                  </a:cubicBezTo>
                  <a:cubicBezTo>
                    <a:pt x="5216" y="6454"/>
                    <a:pt x="4620" y="6788"/>
                    <a:pt x="4073" y="6788"/>
                  </a:cubicBezTo>
                  <a:cubicBezTo>
                    <a:pt x="3501" y="6788"/>
                    <a:pt x="2906" y="6454"/>
                    <a:pt x="2429" y="5859"/>
                  </a:cubicBezTo>
                  <a:cubicBezTo>
                    <a:pt x="1810" y="5121"/>
                    <a:pt x="1405" y="4073"/>
                    <a:pt x="1405" y="3216"/>
                  </a:cubicBezTo>
                  <a:cubicBezTo>
                    <a:pt x="1405" y="2501"/>
                    <a:pt x="1691" y="1834"/>
                    <a:pt x="2167" y="1334"/>
                  </a:cubicBezTo>
                  <a:cubicBezTo>
                    <a:pt x="2263" y="1239"/>
                    <a:pt x="2286" y="1096"/>
                    <a:pt x="2215" y="977"/>
                  </a:cubicBezTo>
                  <a:cubicBezTo>
                    <a:pt x="2165" y="902"/>
                    <a:pt x="2083" y="867"/>
                    <a:pt x="2002" y="867"/>
                  </a:cubicBezTo>
                  <a:cubicBezTo>
                    <a:pt x="1928" y="867"/>
                    <a:pt x="1856" y="896"/>
                    <a:pt x="1810" y="953"/>
                  </a:cubicBezTo>
                  <a:cubicBezTo>
                    <a:pt x="1191" y="1549"/>
                    <a:pt x="858" y="2358"/>
                    <a:pt x="858" y="3216"/>
                  </a:cubicBezTo>
                  <a:cubicBezTo>
                    <a:pt x="858" y="4097"/>
                    <a:pt x="1215" y="5121"/>
                    <a:pt x="1786" y="5907"/>
                  </a:cubicBezTo>
                  <a:cubicBezTo>
                    <a:pt x="715" y="6454"/>
                    <a:pt x="0" y="7574"/>
                    <a:pt x="0" y="8788"/>
                  </a:cubicBezTo>
                  <a:lnTo>
                    <a:pt x="0" y="12027"/>
                  </a:lnTo>
                  <a:cubicBezTo>
                    <a:pt x="0" y="12170"/>
                    <a:pt x="143" y="12289"/>
                    <a:pt x="286" y="12289"/>
                  </a:cubicBezTo>
                  <a:lnTo>
                    <a:pt x="7859" y="12289"/>
                  </a:lnTo>
                  <a:cubicBezTo>
                    <a:pt x="8002" y="12289"/>
                    <a:pt x="8121" y="12170"/>
                    <a:pt x="8121" y="12027"/>
                  </a:cubicBezTo>
                  <a:lnTo>
                    <a:pt x="8121" y="8788"/>
                  </a:lnTo>
                  <a:cubicBezTo>
                    <a:pt x="8121" y="7574"/>
                    <a:pt x="7430" y="6454"/>
                    <a:pt x="6359" y="5907"/>
                  </a:cubicBezTo>
                  <a:cubicBezTo>
                    <a:pt x="6930" y="5121"/>
                    <a:pt x="7287" y="4097"/>
                    <a:pt x="7287" y="3216"/>
                  </a:cubicBezTo>
                  <a:cubicBezTo>
                    <a:pt x="7287" y="1453"/>
                    <a:pt x="5835" y="1"/>
                    <a:pt x="4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2"/>
            <p:cNvSpPr/>
            <p:nvPr/>
          </p:nvSpPr>
          <p:spPr>
            <a:xfrm>
              <a:off x="5072026" y="1787333"/>
              <a:ext cx="172033" cy="20867"/>
            </a:xfrm>
            <a:custGeom>
              <a:rect b="b" l="l" r="r" t="t"/>
              <a:pathLst>
                <a:path extrusionOk="0" h="549" w="4526">
                  <a:moveTo>
                    <a:pt x="310" y="1"/>
                  </a:moveTo>
                  <a:cubicBezTo>
                    <a:pt x="191" y="1"/>
                    <a:pt x="72" y="96"/>
                    <a:pt x="48" y="215"/>
                  </a:cubicBezTo>
                  <a:cubicBezTo>
                    <a:pt x="0" y="406"/>
                    <a:pt x="143" y="548"/>
                    <a:pt x="310" y="548"/>
                  </a:cubicBezTo>
                  <a:lnTo>
                    <a:pt x="4216" y="548"/>
                  </a:lnTo>
                  <a:cubicBezTo>
                    <a:pt x="4335" y="548"/>
                    <a:pt x="4454" y="477"/>
                    <a:pt x="4478" y="334"/>
                  </a:cubicBezTo>
                  <a:cubicBezTo>
                    <a:pt x="4525" y="167"/>
                    <a:pt x="4382" y="1"/>
                    <a:pt x="4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2"/>
            <p:cNvSpPr/>
            <p:nvPr/>
          </p:nvSpPr>
          <p:spPr>
            <a:xfrm>
              <a:off x="4849357" y="1787333"/>
              <a:ext cx="58877" cy="20867"/>
            </a:xfrm>
            <a:custGeom>
              <a:rect b="b" l="l" r="r" t="t"/>
              <a:pathLst>
                <a:path extrusionOk="0" h="549" w="1549">
                  <a:moveTo>
                    <a:pt x="310" y="1"/>
                  </a:moveTo>
                  <a:cubicBezTo>
                    <a:pt x="191" y="1"/>
                    <a:pt x="72" y="96"/>
                    <a:pt x="48" y="215"/>
                  </a:cubicBezTo>
                  <a:cubicBezTo>
                    <a:pt x="0" y="406"/>
                    <a:pt x="143" y="548"/>
                    <a:pt x="310" y="548"/>
                  </a:cubicBezTo>
                  <a:lnTo>
                    <a:pt x="1238" y="548"/>
                  </a:lnTo>
                  <a:cubicBezTo>
                    <a:pt x="1358" y="548"/>
                    <a:pt x="1477" y="477"/>
                    <a:pt x="1524" y="334"/>
                  </a:cubicBezTo>
                  <a:cubicBezTo>
                    <a:pt x="1548" y="167"/>
                    <a:pt x="1429" y="1"/>
                    <a:pt x="1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2"/>
            <p:cNvSpPr/>
            <p:nvPr/>
          </p:nvSpPr>
          <p:spPr>
            <a:xfrm>
              <a:off x="5153484" y="2222751"/>
              <a:ext cx="90578" cy="20867"/>
            </a:xfrm>
            <a:custGeom>
              <a:rect b="b" l="l" r="r" t="t"/>
              <a:pathLst>
                <a:path extrusionOk="0" h="549" w="2383">
                  <a:moveTo>
                    <a:pt x="310" y="0"/>
                  </a:moveTo>
                  <a:cubicBezTo>
                    <a:pt x="191" y="0"/>
                    <a:pt x="72" y="72"/>
                    <a:pt x="48" y="215"/>
                  </a:cubicBezTo>
                  <a:cubicBezTo>
                    <a:pt x="1" y="381"/>
                    <a:pt x="144" y="548"/>
                    <a:pt x="310" y="548"/>
                  </a:cubicBezTo>
                  <a:lnTo>
                    <a:pt x="2049" y="548"/>
                  </a:lnTo>
                  <a:cubicBezTo>
                    <a:pt x="2192" y="548"/>
                    <a:pt x="2311" y="453"/>
                    <a:pt x="2335" y="334"/>
                  </a:cubicBezTo>
                  <a:cubicBezTo>
                    <a:pt x="2382" y="143"/>
                    <a:pt x="2239" y="0"/>
                    <a:pt x="2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2"/>
            <p:cNvSpPr/>
            <p:nvPr/>
          </p:nvSpPr>
          <p:spPr>
            <a:xfrm>
              <a:off x="4706320" y="1758026"/>
              <a:ext cx="158426" cy="520965"/>
            </a:xfrm>
            <a:custGeom>
              <a:rect b="b" l="l" r="r" t="t"/>
              <a:pathLst>
                <a:path extrusionOk="0" h="13706" w="4168">
                  <a:moveTo>
                    <a:pt x="268" y="0"/>
                  </a:moveTo>
                  <a:cubicBezTo>
                    <a:pt x="126" y="0"/>
                    <a:pt x="0" y="127"/>
                    <a:pt x="0" y="272"/>
                  </a:cubicBezTo>
                  <a:lnTo>
                    <a:pt x="0" y="13417"/>
                  </a:lnTo>
                  <a:cubicBezTo>
                    <a:pt x="0" y="13560"/>
                    <a:pt x="96" y="13679"/>
                    <a:pt x="215" y="13703"/>
                  </a:cubicBezTo>
                  <a:cubicBezTo>
                    <a:pt x="231" y="13705"/>
                    <a:pt x="247" y="13706"/>
                    <a:pt x="262" y="13706"/>
                  </a:cubicBezTo>
                  <a:cubicBezTo>
                    <a:pt x="429" y="13706"/>
                    <a:pt x="548" y="13591"/>
                    <a:pt x="548" y="13417"/>
                  </a:cubicBezTo>
                  <a:lnTo>
                    <a:pt x="548" y="12774"/>
                  </a:lnTo>
                  <a:lnTo>
                    <a:pt x="2739" y="12774"/>
                  </a:lnTo>
                  <a:cubicBezTo>
                    <a:pt x="2882" y="12774"/>
                    <a:pt x="3001" y="12679"/>
                    <a:pt x="3025" y="12560"/>
                  </a:cubicBezTo>
                  <a:cubicBezTo>
                    <a:pt x="3072" y="12369"/>
                    <a:pt x="2930" y="12226"/>
                    <a:pt x="2763" y="12226"/>
                  </a:cubicBezTo>
                  <a:lnTo>
                    <a:pt x="572" y="12226"/>
                  </a:lnTo>
                  <a:lnTo>
                    <a:pt x="572" y="10488"/>
                  </a:lnTo>
                  <a:lnTo>
                    <a:pt x="2691" y="10488"/>
                  </a:lnTo>
                  <a:cubicBezTo>
                    <a:pt x="2834" y="10488"/>
                    <a:pt x="2953" y="10393"/>
                    <a:pt x="2977" y="10274"/>
                  </a:cubicBezTo>
                  <a:cubicBezTo>
                    <a:pt x="3025" y="10107"/>
                    <a:pt x="2882" y="9940"/>
                    <a:pt x="2715" y="9940"/>
                  </a:cubicBezTo>
                  <a:lnTo>
                    <a:pt x="548" y="9940"/>
                  </a:lnTo>
                  <a:lnTo>
                    <a:pt x="548" y="5892"/>
                  </a:lnTo>
                  <a:lnTo>
                    <a:pt x="3858" y="5892"/>
                  </a:lnTo>
                  <a:cubicBezTo>
                    <a:pt x="3977" y="5892"/>
                    <a:pt x="4097" y="5796"/>
                    <a:pt x="4120" y="5677"/>
                  </a:cubicBezTo>
                  <a:cubicBezTo>
                    <a:pt x="4168" y="5511"/>
                    <a:pt x="4025" y="5344"/>
                    <a:pt x="3858" y="5344"/>
                  </a:cubicBezTo>
                  <a:lnTo>
                    <a:pt x="548" y="5344"/>
                  </a:lnTo>
                  <a:lnTo>
                    <a:pt x="548" y="3606"/>
                  </a:lnTo>
                  <a:lnTo>
                    <a:pt x="3573" y="3606"/>
                  </a:lnTo>
                  <a:cubicBezTo>
                    <a:pt x="3692" y="3606"/>
                    <a:pt x="3811" y="3534"/>
                    <a:pt x="3858" y="3391"/>
                  </a:cubicBezTo>
                  <a:cubicBezTo>
                    <a:pt x="3882" y="3225"/>
                    <a:pt x="3763" y="3058"/>
                    <a:pt x="3573" y="3058"/>
                  </a:cubicBezTo>
                  <a:lnTo>
                    <a:pt x="548" y="3058"/>
                  </a:lnTo>
                  <a:lnTo>
                    <a:pt x="548" y="1319"/>
                  </a:lnTo>
                  <a:lnTo>
                    <a:pt x="3072" y="1319"/>
                  </a:lnTo>
                  <a:cubicBezTo>
                    <a:pt x="3215" y="1319"/>
                    <a:pt x="3334" y="1248"/>
                    <a:pt x="3358" y="1105"/>
                  </a:cubicBezTo>
                  <a:cubicBezTo>
                    <a:pt x="3406" y="938"/>
                    <a:pt x="3263" y="772"/>
                    <a:pt x="3096" y="772"/>
                  </a:cubicBezTo>
                  <a:lnTo>
                    <a:pt x="548" y="772"/>
                  </a:lnTo>
                  <a:lnTo>
                    <a:pt x="548" y="295"/>
                  </a:lnTo>
                  <a:cubicBezTo>
                    <a:pt x="548" y="152"/>
                    <a:pt x="477" y="33"/>
                    <a:pt x="334" y="10"/>
                  </a:cubicBezTo>
                  <a:cubicBezTo>
                    <a:pt x="312" y="3"/>
                    <a:pt x="290" y="0"/>
                    <a:pt x="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2"/>
            <p:cNvSpPr/>
            <p:nvPr/>
          </p:nvSpPr>
          <p:spPr>
            <a:xfrm>
              <a:off x="5142613" y="2048964"/>
              <a:ext cx="101449" cy="20829"/>
            </a:xfrm>
            <a:custGeom>
              <a:rect b="b" l="l" r="r" t="t"/>
              <a:pathLst>
                <a:path extrusionOk="0" h="548" w="2669">
                  <a:moveTo>
                    <a:pt x="334" y="0"/>
                  </a:moveTo>
                  <a:cubicBezTo>
                    <a:pt x="192" y="0"/>
                    <a:pt x="72" y="95"/>
                    <a:pt x="49" y="214"/>
                  </a:cubicBezTo>
                  <a:cubicBezTo>
                    <a:pt x="1" y="381"/>
                    <a:pt x="144" y="548"/>
                    <a:pt x="311" y="548"/>
                  </a:cubicBezTo>
                  <a:lnTo>
                    <a:pt x="2335" y="548"/>
                  </a:lnTo>
                  <a:cubicBezTo>
                    <a:pt x="2478" y="548"/>
                    <a:pt x="2597" y="452"/>
                    <a:pt x="2621" y="333"/>
                  </a:cubicBezTo>
                  <a:cubicBezTo>
                    <a:pt x="2668" y="167"/>
                    <a:pt x="2525" y="0"/>
                    <a:pt x="2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2"/>
            <p:cNvSpPr/>
            <p:nvPr/>
          </p:nvSpPr>
          <p:spPr>
            <a:xfrm>
              <a:off x="4737109" y="2048964"/>
              <a:ext cx="96887" cy="20829"/>
            </a:xfrm>
            <a:custGeom>
              <a:rect b="b" l="l" r="r" t="t"/>
              <a:pathLst>
                <a:path extrusionOk="0" h="548" w="2549">
                  <a:moveTo>
                    <a:pt x="310" y="0"/>
                  </a:moveTo>
                  <a:cubicBezTo>
                    <a:pt x="191" y="0"/>
                    <a:pt x="72" y="95"/>
                    <a:pt x="48" y="214"/>
                  </a:cubicBezTo>
                  <a:cubicBezTo>
                    <a:pt x="0" y="381"/>
                    <a:pt x="143" y="548"/>
                    <a:pt x="310" y="548"/>
                  </a:cubicBezTo>
                  <a:lnTo>
                    <a:pt x="2215" y="548"/>
                  </a:lnTo>
                  <a:cubicBezTo>
                    <a:pt x="2358" y="548"/>
                    <a:pt x="2477" y="452"/>
                    <a:pt x="2501" y="333"/>
                  </a:cubicBezTo>
                  <a:cubicBezTo>
                    <a:pt x="2548" y="167"/>
                    <a:pt x="2405" y="0"/>
                    <a:pt x="2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2"/>
            <p:cNvSpPr/>
            <p:nvPr/>
          </p:nvSpPr>
          <p:spPr>
            <a:xfrm>
              <a:off x="5159832" y="2135858"/>
              <a:ext cx="84230" cy="20829"/>
            </a:xfrm>
            <a:custGeom>
              <a:rect b="b" l="l" r="r" t="t"/>
              <a:pathLst>
                <a:path extrusionOk="0" h="548" w="2216">
                  <a:moveTo>
                    <a:pt x="310" y="0"/>
                  </a:moveTo>
                  <a:cubicBezTo>
                    <a:pt x="191" y="0"/>
                    <a:pt x="72" y="72"/>
                    <a:pt x="48" y="215"/>
                  </a:cubicBezTo>
                  <a:cubicBezTo>
                    <a:pt x="0" y="381"/>
                    <a:pt x="143" y="548"/>
                    <a:pt x="310" y="548"/>
                  </a:cubicBezTo>
                  <a:lnTo>
                    <a:pt x="1882" y="548"/>
                  </a:lnTo>
                  <a:cubicBezTo>
                    <a:pt x="2025" y="548"/>
                    <a:pt x="2144" y="453"/>
                    <a:pt x="2168" y="334"/>
                  </a:cubicBezTo>
                  <a:cubicBezTo>
                    <a:pt x="2215" y="167"/>
                    <a:pt x="2072" y="0"/>
                    <a:pt x="1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2"/>
            <p:cNvSpPr/>
            <p:nvPr/>
          </p:nvSpPr>
          <p:spPr>
            <a:xfrm>
              <a:off x="5118210" y="1961158"/>
              <a:ext cx="125851" cy="20829"/>
            </a:xfrm>
            <a:custGeom>
              <a:rect b="b" l="l" r="r" t="t"/>
              <a:pathLst>
                <a:path extrusionOk="0" h="548" w="3311">
                  <a:moveTo>
                    <a:pt x="310" y="0"/>
                  </a:moveTo>
                  <a:cubicBezTo>
                    <a:pt x="191" y="0"/>
                    <a:pt x="71" y="95"/>
                    <a:pt x="48" y="214"/>
                  </a:cubicBezTo>
                  <a:cubicBezTo>
                    <a:pt x="0" y="381"/>
                    <a:pt x="143" y="548"/>
                    <a:pt x="310" y="548"/>
                  </a:cubicBezTo>
                  <a:lnTo>
                    <a:pt x="3001" y="548"/>
                  </a:lnTo>
                  <a:cubicBezTo>
                    <a:pt x="3120" y="548"/>
                    <a:pt x="3239" y="452"/>
                    <a:pt x="3263" y="333"/>
                  </a:cubicBezTo>
                  <a:cubicBezTo>
                    <a:pt x="3310" y="167"/>
                    <a:pt x="3167" y="0"/>
                    <a:pt x="30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2"/>
            <p:cNvSpPr/>
            <p:nvPr/>
          </p:nvSpPr>
          <p:spPr>
            <a:xfrm>
              <a:off x="5126344" y="1874226"/>
              <a:ext cx="117717" cy="20867"/>
            </a:xfrm>
            <a:custGeom>
              <a:rect b="b" l="l" r="r" t="t"/>
              <a:pathLst>
                <a:path extrusionOk="0" h="549" w="3097">
                  <a:moveTo>
                    <a:pt x="310" y="1"/>
                  </a:moveTo>
                  <a:cubicBezTo>
                    <a:pt x="191" y="1"/>
                    <a:pt x="72" y="96"/>
                    <a:pt x="48" y="215"/>
                  </a:cubicBezTo>
                  <a:cubicBezTo>
                    <a:pt x="0" y="382"/>
                    <a:pt x="143" y="549"/>
                    <a:pt x="310" y="549"/>
                  </a:cubicBezTo>
                  <a:lnTo>
                    <a:pt x="2787" y="549"/>
                  </a:lnTo>
                  <a:cubicBezTo>
                    <a:pt x="2906" y="549"/>
                    <a:pt x="3025" y="477"/>
                    <a:pt x="3049" y="334"/>
                  </a:cubicBezTo>
                  <a:cubicBezTo>
                    <a:pt x="3096" y="168"/>
                    <a:pt x="2953" y="1"/>
                    <a:pt x="27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2"/>
            <p:cNvSpPr/>
            <p:nvPr/>
          </p:nvSpPr>
          <p:spPr>
            <a:xfrm>
              <a:off x="4932639" y="2157562"/>
              <a:ext cx="111369" cy="20867"/>
            </a:xfrm>
            <a:custGeom>
              <a:rect b="b" l="l" r="r" t="t"/>
              <a:pathLst>
                <a:path extrusionOk="0" h="549" w="2930">
                  <a:moveTo>
                    <a:pt x="310" y="1"/>
                  </a:moveTo>
                  <a:cubicBezTo>
                    <a:pt x="191" y="1"/>
                    <a:pt x="71" y="96"/>
                    <a:pt x="48" y="215"/>
                  </a:cubicBezTo>
                  <a:cubicBezTo>
                    <a:pt x="0" y="382"/>
                    <a:pt x="143" y="548"/>
                    <a:pt x="310" y="548"/>
                  </a:cubicBezTo>
                  <a:lnTo>
                    <a:pt x="2620" y="548"/>
                  </a:lnTo>
                  <a:cubicBezTo>
                    <a:pt x="2739" y="548"/>
                    <a:pt x="2858" y="453"/>
                    <a:pt x="2882" y="334"/>
                  </a:cubicBezTo>
                  <a:cubicBezTo>
                    <a:pt x="2929" y="167"/>
                    <a:pt x="2786" y="1"/>
                    <a:pt x="2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2"/>
            <p:cNvSpPr/>
            <p:nvPr/>
          </p:nvSpPr>
          <p:spPr>
            <a:xfrm>
              <a:off x="4932639" y="2195573"/>
              <a:ext cx="111369" cy="20867"/>
            </a:xfrm>
            <a:custGeom>
              <a:rect b="b" l="l" r="r" t="t"/>
              <a:pathLst>
                <a:path extrusionOk="0" h="549" w="2930">
                  <a:moveTo>
                    <a:pt x="310" y="1"/>
                  </a:moveTo>
                  <a:cubicBezTo>
                    <a:pt x="191" y="1"/>
                    <a:pt x="71" y="72"/>
                    <a:pt x="48" y="191"/>
                  </a:cubicBezTo>
                  <a:cubicBezTo>
                    <a:pt x="0" y="382"/>
                    <a:pt x="143" y="549"/>
                    <a:pt x="310" y="549"/>
                  </a:cubicBezTo>
                  <a:lnTo>
                    <a:pt x="2620" y="549"/>
                  </a:lnTo>
                  <a:cubicBezTo>
                    <a:pt x="2739" y="549"/>
                    <a:pt x="2858" y="453"/>
                    <a:pt x="2882" y="334"/>
                  </a:cubicBezTo>
                  <a:cubicBezTo>
                    <a:pt x="2929" y="144"/>
                    <a:pt x="2786" y="1"/>
                    <a:pt x="2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 name="Google Shape;1106;p52"/>
          <p:cNvGrpSpPr/>
          <p:nvPr/>
        </p:nvGrpSpPr>
        <p:grpSpPr>
          <a:xfrm>
            <a:off x="5502009" y="1751146"/>
            <a:ext cx="439054" cy="534991"/>
            <a:chOff x="5502009" y="1751146"/>
            <a:chExt cx="439054" cy="534991"/>
          </a:xfrm>
        </p:grpSpPr>
        <p:sp>
          <p:nvSpPr>
            <p:cNvPr id="1107" name="Google Shape;1107;p52"/>
            <p:cNvSpPr/>
            <p:nvPr/>
          </p:nvSpPr>
          <p:spPr>
            <a:xfrm>
              <a:off x="5663139" y="2129510"/>
              <a:ext cx="117717" cy="112358"/>
            </a:xfrm>
            <a:custGeom>
              <a:rect b="b" l="l" r="r" t="t"/>
              <a:pathLst>
                <a:path extrusionOk="0" h="2956" w="3097">
                  <a:moveTo>
                    <a:pt x="1548" y="763"/>
                  </a:moveTo>
                  <a:lnTo>
                    <a:pt x="1786" y="1144"/>
                  </a:lnTo>
                  <a:cubicBezTo>
                    <a:pt x="1810" y="1191"/>
                    <a:pt x="1882" y="1239"/>
                    <a:pt x="1929" y="1239"/>
                  </a:cubicBezTo>
                  <a:lnTo>
                    <a:pt x="2382" y="1358"/>
                  </a:lnTo>
                  <a:lnTo>
                    <a:pt x="2072" y="1691"/>
                  </a:lnTo>
                  <a:cubicBezTo>
                    <a:pt x="2025" y="1739"/>
                    <a:pt x="2001" y="1810"/>
                    <a:pt x="2025" y="1858"/>
                  </a:cubicBezTo>
                  <a:lnTo>
                    <a:pt x="2048" y="2310"/>
                  </a:lnTo>
                  <a:lnTo>
                    <a:pt x="1644" y="2144"/>
                  </a:lnTo>
                  <a:cubicBezTo>
                    <a:pt x="1620" y="2120"/>
                    <a:pt x="1572" y="2120"/>
                    <a:pt x="1548" y="2120"/>
                  </a:cubicBezTo>
                  <a:cubicBezTo>
                    <a:pt x="1501" y="2120"/>
                    <a:pt x="1477" y="2120"/>
                    <a:pt x="1453" y="2144"/>
                  </a:cubicBezTo>
                  <a:lnTo>
                    <a:pt x="1048" y="2310"/>
                  </a:lnTo>
                  <a:lnTo>
                    <a:pt x="1072" y="1858"/>
                  </a:lnTo>
                  <a:cubicBezTo>
                    <a:pt x="1072" y="1810"/>
                    <a:pt x="1048" y="1739"/>
                    <a:pt x="1024" y="1691"/>
                  </a:cubicBezTo>
                  <a:lnTo>
                    <a:pt x="715" y="1358"/>
                  </a:lnTo>
                  <a:lnTo>
                    <a:pt x="1167" y="1239"/>
                  </a:lnTo>
                  <a:cubicBezTo>
                    <a:pt x="1215" y="1239"/>
                    <a:pt x="1286" y="1191"/>
                    <a:pt x="1310" y="1144"/>
                  </a:cubicBezTo>
                  <a:lnTo>
                    <a:pt x="1548" y="763"/>
                  </a:lnTo>
                  <a:close/>
                  <a:moveTo>
                    <a:pt x="1548" y="0"/>
                  </a:moveTo>
                  <a:cubicBezTo>
                    <a:pt x="1453" y="0"/>
                    <a:pt x="1382" y="48"/>
                    <a:pt x="1334" y="120"/>
                  </a:cubicBezTo>
                  <a:lnTo>
                    <a:pt x="929" y="786"/>
                  </a:lnTo>
                  <a:lnTo>
                    <a:pt x="191" y="953"/>
                  </a:lnTo>
                  <a:cubicBezTo>
                    <a:pt x="119" y="977"/>
                    <a:pt x="48" y="1025"/>
                    <a:pt x="24" y="1120"/>
                  </a:cubicBezTo>
                  <a:cubicBezTo>
                    <a:pt x="0" y="1191"/>
                    <a:pt x="24" y="1286"/>
                    <a:pt x="72" y="1358"/>
                  </a:cubicBezTo>
                  <a:lnTo>
                    <a:pt x="572" y="1929"/>
                  </a:lnTo>
                  <a:lnTo>
                    <a:pt x="500" y="2692"/>
                  </a:lnTo>
                  <a:cubicBezTo>
                    <a:pt x="500" y="2763"/>
                    <a:pt x="524" y="2858"/>
                    <a:pt x="596" y="2906"/>
                  </a:cubicBezTo>
                  <a:cubicBezTo>
                    <a:pt x="643" y="2930"/>
                    <a:pt x="691" y="2953"/>
                    <a:pt x="739" y="2953"/>
                  </a:cubicBezTo>
                  <a:cubicBezTo>
                    <a:pt x="786" y="2953"/>
                    <a:pt x="810" y="2953"/>
                    <a:pt x="834" y="2930"/>
                  </a:cubicBezTo>
                  <a:lnTo>
                    <a:pt x="1548" y="2644"/>
                  </a:lnTo>
                  <a:lnTo>
                    <a:pt x="2239" y="2930"/>
                  </a:lnTo>
                  <a:cubicBezTo>
                    <a:pt x="2266" y="2948"/>
                    <a:pt x="2297" y="2956"/>
                    <a:pt x="2329" y="2956"/>
                  </a:cubicBezTo>
                  <a:cubicBezTo>
                    <a:pt x="2380" y="2956"/>
                    <a:pt x="2433" y="2935"/>
                    <a:pt x="2477" y="2906"/>
                  </a:cubicBezTo>
                  <a:cubicBezTo>
                    <a:pt x="2548" y="2858"/>
                    <a:pt x="2596" y="2763"/>
                    <a:pt x="2572" y="2692"/>
                  </a:cubicBezTo>
                  <a:lnTo>
                    <a:pt x="2525" y="1929"/>
                  </a:lnTo>
                  <a:lnTo>
                    <a:pt x="3001" y="1358"/>
                  </a:lnTo>
                  <a:cubicBezTo>
                    <a:pt x="3072" y="1286"/>
                    <a:pt x="3096" y="1191"/>
                    <a:pt x="3072" y="1120"/>
                  </a:cubicBezTo>
                  <a:cubicBezTo>
                    <a:pt x="3049" y="1025"/>
                    <a:pt x="2977" y="977"/>
                    <a:pt x="2882" y="953"/>
                  </a:cubicBezTo>
                  <a:lnTo>
                    <a:pt x="2144" y="786"/>
                  </a:lnTo>
                  <a:lnTo>
                    <a:pt x="1763" y="120"/>
                  </a:lnTo>
                  <a:cubicBezTo>
                    <a:pt x="1715" y="48"/>
                    <a:pt x="1644" y="0"/>
                    <a:pt x="15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2"/>
            <p:cNvSpPr/>
            <p:nvPr/>
          </p:nvSpPr>
          <p:spPr>
            <a:xfrm>
              <a:off x="5502009" y="1751146"/>
              <a:ext cx="439054" cy="534991"/>
            </a:xfrm>
            <a:custGeom>
              <a:rect b="b" l="l" r="r" t="t"/>
              <a:pathLst>
                <a:path extrusionOk="0" h="14075" w="11551">
                  <a:moveTo>
                    <a:pt x="262" y="0"/>
                  </a:moveTo>
                  <a:cubicBezTo>
                    <a:pt x="143" y="0"/>
                    <a:pt x="24" y="95"/>
                    <a:pt x="24" y="238"/>
                  </a:cubicBezTo>
                  <a:lnTo>
                    <a:pt x="24" y="11526"/>
                  </a:lnTo>
                  <a:cubicBezTo>
                    <a:pt x="24" y="11669"/>
                    <a:pt x="119" y="11788"/>
                    <a:pt x="262" y="11788"/>
                  </a:cubicBezTo>
                  <a:cubicBezTo>
                    <a:pt x="405" y="11788"/>
                    <a:pt x="524" y="11693"/>
                    <a:pt x="524" y="11550"/>
                  </a:cubicBezTo>
                  <a:lnTo>
                    <a:pt x="524" y="500"/>
                  </a:lnTo>
                  <a:lnTo>
                    <a:pt x="11050" y="500"/>
                  </a:lnTo>
                  <a:lnTo>
                    <a:pt x="11050" y="13574"/>
                  </a:lnTo>
                  <a:lnTo>
                    <a:pt x="524" y="13574"/>
                  </a:lnTo>
                  <a:lnTo>
                    <a:pt x="524" y="12360"/>
                  </a:lnTo>
                  <a:cubicBezTo>
                    <a:pt x="524" y="12241"/>
                    <a:pt x="453" y="12145"/>
                    <a:pt x="334" y="12098"/>
                  </a:cubicBezTo>
                  <a:cubicBezTo>
                    <a:pt x="309" y="12091"/>
                    <a:pt x="283" y="12087"/>
                    <a:pt x="259" y="12087"/>
                  </a:cubicBezTo>
                  <a:cubicBezTo>
                    <a:pt x="121" y="12087"/>
                    <a:pt x="0" y="12194"/>
                    <a:pt x="0" y="12336"/>
                  </a:cubicBezTo>
                  <a:lnTo>
                    <a:pt x="0" y="13836"/>
                  </a:lnTo>
                  <a:cubicBezTo>
                    <a:pt x="0" y="13955"/>
                    <a:pt x="96" y="14074"/>
                    <a:pt x="238" y="14074"/>
                  </a:cubicBezTo>
                  <a:lnTo>
                    <a:pt x="11288" y="14074"/>
                  </a:lnTo>
                  <a:cubicBezTo>
                    <a:pt x="11431" y="14074"/>
                    <a:pt x="11550" y="13955"/>
                    <a:pt x="11550" y="13836"/>
                  </a:cubicBezTo>
                  <a:lnTo>
                    <a:pt x="11550" y="238"/>
                  </a:lnTo>
                  <a:cubicBezTo>
                    <a:pt x="11550" y="119"/>
                    <a:pt x="11431" y="0"/>
                    <a:pt x="11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2"/>
            <p:cNvSpPr/>
            <p:nvPr/>
          </p:nvSpPr>
          <p:spPr>
            <a:xfrm>
              <a:off x="5554503" y="1804552"/>
              <a:ext cx="131287" cy="181954"/>
            </a:xfrm>
            <a:custGeom>
              <a:rect b="b" l="l" r="r" t="t"/>
              <a:pathLst>
                <a:path extrusionOk="0" h="4787" w="3454">
                  <a:moveTo>
                    <a:pt x="1739" y="500"/>
                  </a:moveTo>
                  <a:cubicBezTo>
                    <a:pt x="2215" y="500"/>
                    <a:pt x="2620" y="905"/>
                    <a:pt x="2620" y="1381"/>
                  </a:cubicBezTo>
                  <a:cubicBezTo>
                    <a:pt x="2620" y="1691"/>
                    <a:pt x="2477" y="2072"/>
                    <a:pt x="2263" y="2334"/>
                  </a:cubicBezTo>
                  <a:cubicBezTo>
                    <a:pt x="2168" y="2453"/>
                    <a:pt x="1953" y="2644"/>
                    <a:pt x="1715" y="2644"/>
                  </a:cubicBezTo>
                  <a:cubicBezTo>
                    <a:pt x="1477" y="2644"/>
                    <a:pt x="1287" y="2453"/>
                    <a:pt x="1191" y="2334"/>
                  </a:cubicBezTo>
                  <a:cubicBezTo>
                    <a:pt x="977" y="2072"/>
                    <a:pt x="834" y="1691"/>
                    <a:pt x="834" y="1381"/>
                  </a:cubicBezTo>
                  <a:cubicBezTo>
                    <a:pt x="834" y="905"/>
                    <a:pt x="1239" y="500"/>
                    <a:pt x="1739" y="500"/>
                  </a:cubicBezTo>
                  <a:close/>
                  <a:moveTo>
                    <a:pt x="2525" y="2786"/>
                  </a:moveTo>
                  <a:cubicBezTo>
                    <a:pt x="2787" y="2953"/>
                    <a:pt x="2954" y="3239"/>
                    <a:pt x="2954" y="3572"/>
                  </a:cubicBezTo>
                  <a:lnTo>
                    <a:pt x="2954" y="4287"/>
                  </a:lnTo>
                  <a:lnTo>
                    <a:pt x="525" y="4287"/>
                  </a:lnTo>
                  <a:lnTo>
                    <a:pt x="525" y="3572"/>
                  </a:lnTo>
                  <a:lnTo>
                    <a:pt x="501" y="3572"/>
                  </a:lnTo>
                  <a:cubicBezTo>
                    <a:pt x="501" y="3239"/>
                    <a:pt x="691" y="2953"/>
                    <a:pt x="953" y="2786"/>
                  </a:cubicBezTo>
                  <a:cubicBezTo>
                    <a:pt x="1191" y="3025"/>
                    <a:pt x="1453" y="3144"/>
                    <a:pt x="1739" y="3144"/>
                  </a:cubicBezTo>
                  <a:cubicBezTo>
                    <a:pt x="2001" y="3144"/>
                    <a:pt x="2287" y="3025"/>
                    <a:pt x="2525" y="2786"/>
                  </a:cubicBezTo>
                  <a:close/>
                  <a:moveTo>
                    <a:pt x="1715" y="0"/>
                  </a:moveTo>
                  <a:cubicBezTo>
                    <a:pt x="953" y="0"/>
                    <a:pt x="310" y="619"/>
                    <a:pt x="310" y="1381"/>
                  </a:cubicBezTo>
                  <a:cubicBezTo>
                    <a:pt x="310" y="1715"/>
                    <a:pt x="429" y="2072"/>
                    <a:pt x="620" y="2382"/>
                  </a:cubicBezTo>
                  <a:cubicBezTo>
                    <a:pt x="239" y="2644"/>
                    <a:pt x="1" y="3096"/>
                    <a:pt x="1" y="3572"/>
                  </a:cubicBezTo>
                  <a:lnTo>
                    <a:pt x="1" y="4525"/>
                  </a:lnTo>
                  <a:cubicBezTo>
                    <a:pt x="1" y="4668"/>
                    <a:pt x="96" y="4787"/>
                    <a:pt x="239" y="4787"/>
                  </a:cubicBezTo>
                  <a:lnTo>
                    <a:pt x="3216" y="4787"/>
                  </a:lnTo>
                  <a:cubicBezTo>
                    <a:pt x="3335" y="4787"/>
                    <a:pt x="3454" y="4668"/>
                    <a:pt x="3454" y="4525"/>
                  </a:cubicBezTo>
                  <a:lnTo>
                    <a:pt x="3454" y="3572"/>
                  </a:lnTo>
                  <a:cubicBezTo>
                    <a:pt x="3454" y="3096"/>
                    <a:pt x="3216" y="2644"/>
                    <a:pt x="2811" y="2382"/>
                  </a:cubicBezTo>
                  <a:cubicBezTo>
                    <a:pt x="3001" y="2072"/>
                    <a:pt x="3120" y="1715"/>
                    <a:pt x="3120" y="1381"/>
                  </a:cubicBezTo>
                  <a:cubicBezTo>
                    <a:pt x="3120" y="619"/>
                    <a:pt x="2501"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2"/>
            <p:cNvSpPr/>
            <p:nvPr/>
          </p:nvSpPr>
          <p:spPr>
            <a:xfrm>
              <a:off x="5723767" y="1846174"/>
              <a:ext cx="161162" cy="19043"/>
            </a:xfrm>
            <a:custGeom>
              <a:rect b="b" l="l" r="r" t="t"/>
              <a:pathLst>
                <a:path extrusionOk="0" h="501" w="4240">
                  <a:moveTo>
                    <a:pt x="263" y="1"/>
                  </a:moveTo>
                  <a:cubicBezTo>
                    <a:pt x="120" y="1"/>
                    <a:pt x="1" y="96"/>
                    <a:pt x="1" y="239"/>
                  </a:cubicBezTo>
                  <a:cubicBezTo>
                    <a:pt x="1" y="382"/>
                    <a:pt x="96" y="501"/>
                    <a:pt x="239" y="501"/>
                  </a:cubicBezTo>
                  <a:lnTo>
                    <a:pt x="3978" y="501"/>
                  </a:lnTo>
                  <a:cubicBezTo>
                    <a:pt x="4121" y="501"/>
                    <a:pt x="4240" y="382"/>
                    <a:pt x="4240" y="263"/>
                  </a:cubicBezTo>
                  <a:cubicBezTo>
                    <a:pt x="4240" y="120"/>
                    <a:pt x="4145" y="1"/>
                    <a:pt x="40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2"/>
            <p:cNvSpPr/>
            <p:nvPr/>
          </p:nvSpPr>
          <p:spPr>
            <a:xfrm>
              <a:off x="5848710" y="1906840"/>
              <a:ext cx="37136" cy="19043"/>
            </a:xfrm>
            <a:custGeom>
              <a:rect b="b" l="l" r="r" t="t"/>
              <a:pathLst>
                <a:path extrusionOk="0" h="501" w="977">
                  <a:moveTo>
                    <a:pt x="262" y="0"/>
                  </a:moveTo>
                  <a:cubicBezTo>
                    <a:pt x="143" y="0"/>
                    <a:pt x="24" y="95"/>
                    <a:pt x="24" y="238"/>
                  </a:cubicBezTo>
                  <a:cubicBezTo>
                    <a:pt x="0" y="381"/>
                    <a:pt x="119" y="500"/>
                    <a:pt x="262" y="500"/>
                  </a:cubicBezTo>
                  <a:lnTo>
                    <a:pt x="715" y="500"/>
                  </a:lnTo>
                  <a:cubicBezTo>
                    <a:pt x="858" y="500"/>
                    <a:pt x="953" y="381"/>
                    <a:pt x="977" y="262"/>
                  </a:cubicBezTo>
                  <a:cubicBezTo>
                    <a:pt x="977" y="119"/>
                    <a:pt x="858"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2"/>
            <p:cNvSpPr/>
            <p:nvPr/>
          </p:nvSpPr>
          <p:spPr>
            <a:xfrm>
              <a:off x="5723767" y="1906840"/>
              <a:ext cx="115931" cy="19043"/>
            </a:xfrm>
            <a:custGeom>
              <a:rect b="b" l="l" r="r" t="t"/>
              <a:pathLst>
                <a:path extrusionOk="0" h="501" w="3050">
                  <a:moveTo>
                    <a:pt x="263" y="0"/>
                  </a:moveTo>
                  <a:cubicBezTo>
                    <a:pt x="120" y="0"/>
                    <a:pt x="1" y="95"/>
                    <a:pt x="1" y="238"/>
                  </a:cubicBezTo>
                  <a:cubicBezTo>
                    <a:pt x="1" y="381"/>
                    <a:pt x="96" y="500"/>
                    <a:pt x="239" y="500"/>
                  </a:cubicBezTo>
                  <a:lnTo>
                    <a:pt x="2787" y="500"/>
                  </a:lnTo>
                  <a:cubicBezTo>
                    <a:pt x="2930" y="500"/>
                    <a:pt x="3049" y="381"/>
                    <a:pt x="3049" y="262"/>
                  </a:cubicBezTo>
                  <a:cubicBezTo>
                    <a:pt x="3049" y="119"/>
                    <a:pt x="2954" y="0"/>
                    <a:pt x="2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2"/>
            <p:cNvSpPr/>
            <p:nvPr/>
          </p:nvSpPr>
          <p:spPr>
            <a:xfrm>
              <a:off x="5723767" y="1967468"/>
              <a:ext cx="161162" cy="19043"/>
            </a:xfrm>
            <a:custGeom>
              <a:rect b="b" l="l" r="r" t="t"/>
              <a:pathLst>
                <a:path extrusionOk="0" h="501" w="4240">
                  <a:moveTo>
                    <a:pt x="263" y="1"/>
                  </a:moveTo>
                  <a:cubicBezTo>
                    <a:pt x="120" y="1"/>
                    <a:pt x="1" y="96"/>
                    <a:pt x="1" y="239"/>
                  </a:cubicBezTo>
                  <a:cubicBezTo>
                    <a:pt x="1" y="382"/>
                    <a:pt x="120" y="501"/>
                    <a:pt x="239" y="501"/>
                  </a:cubicBezTo>
                  <a:lnTo>
                    <a:pt x="3978" y="501"/>
                  </a:lnTo>
                  <a:cubicBezTo>
                    <a:pt x="4121" y="501"/>
                    <a:pt x="4240" y="382"/>
                    <a:pt x="4240" y="263"/>
                  </a:cubicBezTo>
                  <a:cubicBezTo>
                    <a:pt x="4240" y="120"/>
                    <a:pt x="4145" y="1"/>
                    <a:pt x="40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2"/>
            <p:cNvSpPr/>
            <p:nvPr/>
          </p:nvSpPr>
          <p:spPr>
            <a:xfrm>
              <a:off x="5632350" y="2027222"/>
              <a:ext cx="252576" cy="19043"/>
            </a:xfrm>
            <a:custGeom>
              <a:rect b="b" l="l" r="r" t="t"/>
              <a:pathLst>
                <a:path extrusionOk="0" h="501" w="6645">
                  <a:moveTo>
                    <a:pt x="239" y="0"/>
                  </a:moveTo>
                  <a:cubicBezTo>
                    <a:pt x="120" y="0"/>
                    <a:pt x="1" y="96"/>
                    <a:pt x="1" y="239"/>
                  </a:cubicBezTo>
                  <a:cubicBezTo>
                    <a:pt x="1" y="382"/>
                    <a:pt x="120" y="501"/>
                    <a:pt x="239" y="501"/>
                  </a:cubicBezTo>
                  <a:lnTo>
                    <a:pt x="6383" y="501"/>
                  </a:lnTo>
                  <a:cubicBezTo>
                    <a:pt x="6502" y="501"/>
                    <a:pt x="6621" y="382"/>
                    <a:pt x="6645" y="262"/>
                  </a:cubicBezTo>
                  <a:cubicBezTo>
                    <a:pt x="6645" y="120"/>
                    <a:pt x="6526" y="0"/>
                    <a:pt x="63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2"/>
            <p:cNvSpPr/>
            <p:nvPr/>
          </p:nvSpPr>
          <p:spPr>
            <a:xfrm>
              <a:off x="5558114" y="2027222"/>
              <a:ext cx="63401" cy="19043"/>
            </a:xfrm>
            <a:custGeom>
              <a:rect b="b" l="l" r="r" t="t"/>
              <a:pathLst>
                <a:path extrusionOk="0" h="501" w="1668">
                  <a:moveTo>
                    <a:pt x="263" y="0"/>
                  </a:moveTo>
                  <a:cubicBezTo>
                    <a:pt x="120" y="0"/>
                    <a:pt x="1" y="96"/>
                    <a:pt x="1" y="239"/>
                  </a:cubicBezTo>
                  <a:cubicBezTo>
                    <a:pt x="1" y="382"/>
                    <a:pt x="120" y="501"/>
                    <a:pt x="263" y="501"/>
                  </a:cubicBezTo>
                  <a:lnTo>
                    <a:pt x="1406" y="501"/>
                  </a:lnTo>
                  <a:cubicBezTo>
                    <a:pt x="1525" y="501"/>
                    <a:pt x="1644" y="382"/>
                    <a:pt x="1644" y="262"/>
                  </a:cubicBezTo>
                  <a:cubicBezTo>
                    <a:pt x="1668" y="120"/>
                    <a:pt x="1549" y="0"/>
                    <a:pt x="14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2"/>
            <p:cNvSpPr/>
            <p:nvPr/>
          </p:nvSpPr>
          <p:spPr>
            <a:xfrm>
              <a:off x="5559026" y="2087888"/>
              <a:ext cx="325024" cy="18245"/>
            </a:xfrm>
            <a:custGeom>
              <a:rect b="b" l="l" r="r" t="t"/>
              <a:pathLst>
                <a:path extrusionOk="0" h="480" w="8551">
                  <a:moveTo>
                    <a:pt x="263" y="0"/>
                  </a:moveTo>
                  <a:cubicBezTo>
                    <a:pt x="144" y="0"/>
                    <a:pt x="24" y="95"/>
                    <a:pt x="1" y="214"/>
                  </a:cubicBezTo>
                  <a:cubicBezTo>
                    <a:pt x="1" y="357"/>
                    <a:pt x="120" y="476"/>
                    <a:pt x="263" y="476"/>
                  </a:cubicBezTo>
                  <a:lnTo>
                    <a:pt x="8312" y="476"/>
                  </a:lnTo>
                  <a:cubicBezTo>
                    <a:pt x="8324" y="478"/>
                    <a:pt x="8336" y="479"/>
                    <a:pt x="8348" y="479"/>
                  </a:cubicBezTo>
                  <a:cubicBezTo>
                    <a:pt x="8471" y="479"/>
                    <a:pt x="8550" y="369"/>
                    <a:pt x="8550" y="238"/>
                  </a:cubicBezTo>
                  <a:cubicBezTo>
                    <a:pt x="8550" y="95"/>
                    <a:pt x="8455" y="0"/>
                    <a:pt x="83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 name="Google Shape;1117;p52"/>
          <p:cNvGrpSpPr/>
          <p:nvPr/>
        </p:nvGrpSpPr>
        <p:grpSpPr>
          <a:xfrm>
            <a:off x="6240644" y="1782809"/>
            <a:ext cx="458971" cy="535903"/>
            <a:chOff x="6240644" y="1782809"/>
            <a:chExt cx="458971" cy="535903"/>
          </a:xfrm>
        </p:grpSpPr>
        <p:sp>
          <p:nvSpPr>
            <p:cNvPr id="1118" name="Google Shape;1118;p52"/>
            <p:cNvSpPr/>
            <p:nvPr/>
          </p:nvSpPr>
          <p:spPr>
            <a:xfrm>
              <a:off x="6450656" y="2265286"/>
              <a:ext cx="38086" cy="17257"/>
            </a:xfrm>
            <a:custGeom>
              <a:rect b="b" l="l" r="r" t="t"/>
              <a:pathLst>
                <a:path extrusionOk="0" h="454" w="1002">
                  <a:moveTo>
                    <a:pt x="263" y="1"/>
                  </a:moveTo>
                  <a:cubicBezTo>
                    <a:pt x="144" y="1"/>
                    <a:pt x="49" y="72"/>
                    <a:pt x="25" y="167"/>
                  </a:cubicBezTo>
                  <a:cubicBezTo>
                    <a:pt x="1" y="334"/>
                    <a:pt x="120" y="453"/>
                    <a:pt x="263" y="453"/>
                  </a:cubicBezTo>
                  <a:lnTo>
                    <a:pt x="715" y="453"/>
                  </a:lnTo>
                  <a:cubicBezTo>
                    <a:pt x="834" y="453"/>
                    <a:pt x="930" y="382"/>
                    <a:pt x="954" y="286"/>
                  </a:cubicBezTo>
                  <a:cubicBezTo>
                    <a:pt x="1001" y="120"/>
                    <a:pt x="882"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2"/>
            <p:cNvSpPr/>
            <p:nvPr/>
          </p:nvSpPr>
          <p:spPr>
            <a:xfrm>
              <a:off x="6450656" y="2242669"/>
              <a:ext cx="38086" cy="18131"/>
            </a:xfrm>
            <a:custGeom>
              <a:rect b="b" l="l" r="r" t="t"/>
              <a:pathLst>
                <a:path extrusionOk="0" h="477" w="1002">
                  <a:moveTo>
                    <a:pt x="263" y="0"/>
                  </a:moveTo>
                  <a:cubicBezTo>
                    <a:pt x="144" y="0"/>
                    <a:pt x="49" y="72"/>
                    <a:pt x="25" y="191"/>
                  </a:cubicBezTo>
                  <a:cubicBezTo>
                    <a:pt x="1" y="334"/>
                    <a:pt x="120" y="477"/>
                    <a:pt x="263" y="477"/>
                  </a:cubicBezTo>
                  <a:lnTo>
                    <a:pt x="715" y="477"/>
                  </a:lnTo>
                  <a:cubicBezTo>
                    <a:pt x="834" y="477"/>
                    <a:pt x="930" y="405"/>
                    <a:pt x="954" y="310"/>
                  </a:cubicBezTo>
                  <a:cubicBezTo>
                    <a:pt x="1001" y="143"/>
                    <a:pt x="882"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2"/>
            <p:cNvSpPr/>
            <p:nvPr/>
          </p:nvSpPr>
          <p:spPr>
            <a:xfrm>
              <a:off x="6240644" y="1782809"/>
              <a:ext cx="458971" cy="535903"/>
            </a:xfrm>
            <a:custGeom>
              <a:rect b="b" l="l" r="r" t="t"/>
              <a:pathLst>
                <a:path extrusionOk="0" h="14099" w="12075">
                  <a:moveTo>
                    <a:pt x="2740" y="530"/>
                  </a:moveTo>
                  <a:cubicBezTo>
                    <a:pt x="2888" y="530"/>
                    <a:pt x="3022" y="574"/>
                    <a:pt x="3144" y="644"/>
                  </a:cubicBezTo>
                  <a:lnTo>
                    <a:pt x="3502" y="882"/>
                  </a:lnTo>
                  <a:cubicBezTo>
                    <a:pt x="3430" y="929"/>
                    <a:pt x="3383" y="977"/>
                    <a:pt x="3311" y="1025"/>
                  </a:cubicBezTo>
                  <a:cubicBezTo>
                    <a:pt x="2573" y="1668"/>
                    <a:pt x="2073" y="2573"/>
                    <a:pt x="1930" y="3549"/>
                  </a:cubicBezTo>
                  <a:lnTo>
                    <a:pt x="1668" y="5478"/>
                  </a:lnTo>
                  <a:lnTo>
                    <a:pt x="1311" y="5264"/>
                  </a:lnTo>
                  <a:cubicBezTo>
                    <a:pt x="930" y="5049"/>
                    <a:pt x="692" y="4716"/>
                    <a:pt x="573" y="4311"/>
                  </a:cubicBezTo>
                  <a:cubicBezTo>
                    <a:pt x="477" y="3906"/>
                    <a:pt x="549" y="3477"/>
                    <a:pt x="763" y="3144"/>
                  </a:cubicBezTo>
                  <a:lnTo>
                    <a:pt x="2120" y="906"/>
                  </a:lnTo>
                  <a:cubicBezTo>
                    <a:pt x="2216" y="715"/>
                    <a:pt x="2382" y="596"/>
                    <a:pt x="2573" y="548"/>
                  </a:cubicBezTo>
                  <a:cubicBezTo>
                    <a:pt x="2630" y="536"/>
                    <a:pt x="2686" y="530"/>
                    <a:pt x="2740" y="530"/>
                  </a:cubicBezTo>
                  <a:close/>
                  <a:moveTo>
                    <a:pt x="6455" y="6407"/>
                  </a:moveTo>
                  <a:cubicBezTo>
                    <a:pt x="6621" y="6407"/>
                    <a:pt x="6764" y="6478"/>
                    <a:pt x="6860" y="6621"/>
                  </a:cubicBezTo>
                  <a:cubicBezTo>
                    <a:pt x="6955" y="6764"/>
                    <a:pt x="6955" y="6931"/>
                    <a:pt x="6860" y="7097"/>
                  </a:cubicBezTo>
                  <a:lnTo>
                    <a:pt x="6431" y="7859"/>
                  </a:lnTo>
                  <a:cubicBezTo>
                    <a:pt x="6336" y="8002"/>
                    <a:pt x="6193" y="8097"/>
                    <a:pt x="6002" y="8097"/>
                  </a:cubicBezTo>
                  <a:cubicBezTo>
                    <a:pt x="5836" y="8097"/>
                    <a:pt x="5693" y="8002"/>
                    <a:pt x="5597" y="7859"/>
                  </a:cubicBezTo>
                  <a:lnTo>
                    <a:pt x="5169" y="7097"/>
                  </a:lnTo>
                  <a:cubicBezTo>
                    <a:pt x="5073" y="6931"/>
                    <a:pt x="5073" y="6764"/>
                    <a:pt x="5169" y="6621"/>
                  </a:cubicBezTo>
                  <a:cubicBezTo>
                    <a:pt x="5264" y="6478"/>
                    <a:pt x="5407" y="6407"/>
                    <a:pt x="5574" y="6407"/>
                  </a:cubicBezTo>
                  <a:close/>
                  <a:moveTo>
                    <a:pt x="6026" y="9169"/>
                  </a:moveTo>
                  <a:cubicBezTo>
                    <a:pt x="6264" y="9574"/>
                    <a:pt x="6740" y="9860"/>
                    <a:pt x="7241" y="9860"/>
                  </a:cubicBezTo>
                  <a:lnTo>
                    <a:pt x="7741" y="9860"/>
                  </a:lnTo>
                  <a:cubicBezTo>
                    <a:pt x="8122" y="9860"/>
                    <a:pt x="8527" y="9764"/>
                    <a:pt x="8884" y="9598"/>
                  </a:cubicBezTo>
                  <a:cubicBezTo>
                    <a:pt x="9003" y="10122"/>
                    <a:pt x="9170" y="10550"/>
                    <a:pt x="9336" y="10884"/>
                  </a:cubicBezTo>
                  <a:cubicBezTo>
                    <a:pt x="8693" y="11289"/>
                    <a:pt x="7979" y="11574"/>
                    <a:pt x="7241" y="11693"/>
                  </a:cubicBezTo>
                  <a:cubicBezTo>
                    <a:pt x="7217" y="11670"/>
                    <a:pt x="7193" y="11622"/>
                    <a:pt x="7169" y="11598"/>
                  </a:cubicBezTo>
                  <a:lnTo>
                    <a:pt x="6812" y="11217"/>
                  </a:lnTo>
                  <a:cubicBezTo>
                    <a:pt x="6764" y="11181"/>
                    <a:pt x="6711" y="11164"/>
                    <a:pt x="6657" y="11164"/>
                  </a:cubicBezTo>
                  <a:cubicBezTo>
                    <a:pt x="6604" y="11164"/>
                    <a:pt x="6550" y="11181"/>
                    <a:pt x="6502" y="11217"/>
                  </a:cubicBezTo>
                  <a:cubicBezTo>
                    <a:pt x="6455" y="11265"/>
                    <a:pt x="6383" y="11289"/>
                    <a:pt x="6336" y="11289"/>
                  </a:cubicBezTo>
                  <a:cubicBezTo>
                    <a:pt x="6240" y="11289"/>
                    <a:pt x="6193" y="11241"/>
                    <a:pt x="6169" y="11217"/>
                  </a:cubicBezTo>
                  <a:cubicBezTo>
                    <a:pt x="6121" y="11181"/>
                    <a:pt x="6068" y="11164"/>
                    <a:pt x="6017" y="11164"/>
                  </a:cubicBezTo>
                  <a:cubicBezTo>
                    <a:pt x="5966" y="11164"/>
                    <a:pt x="5919" y="11181"/>
                    <a:pt x="5883" y="11217"/>
                  </a:cubicBezTo>
                  <a:cubicBezTo>
                    <a:pt x="5836" y="11241"/>
                    <a:pt x="5788" y="11289"/>
                    <a:pt x="5716" y="11289"/>
                  </a:cubicBezTo>
                  <a:cubicBezTo>
                    <a:pt x="5621" y="11289"/>
                    <a:pt x="5574" y="11241"/>
                    <a:pt x="5550" y="11217"/>
                  </a:cubicBezTo>
                  <a:cubicBezTo>
                    <a:pt x="5502" y="11181"/>
                    <a:pt x="5443" y="11164"/>
                    <a:pt x="5383" y="11164"/>
                  </a:cubicBezTo>
                  <a:cubicBezTo>
                    <a:pt x="5324" y="11164"/>
                    <a:pt x="5264" y="11181"/>
                    <a:pt x="5216" y="11217"/>
                  </a:cubicBezTo>
                  <a:lnTo>
                    <a:pt x="4859" y="11598"/>
                  </a:lnTo>
                  <a:cubicBezTo>
                    <a:pt x="4835" y="11622"/>
                    <a:pt x="4811" y="11670"/>
                    <a:pt x="4811" y="11693"/>
                  </a:cubicBezTo>
                  <a:cubicBezTo>
                    <a:pt x="4073" y="11551"/>
                    <a:pt x="3335" y="11289"/>
                    <a:pt x="2692" y="10884"/>
                  </a:cubicBezTo>
                  <a:cubicBezTo>
                    <a:pt x="2883" y="10550"/>
                    <a:pt x="3025" y="10122"/>
                    <a:pt x="3144" y="9598"/>
                  </a:cubicBezTo>
                  <a:cubicBezTo>
                    <a:pt x="3502" y="9764"/>
                    <a:pt x="3907" y="9860"/>
                    <a:pt x="4288" y="9860"/>
                  </a:cubicBezTo>
                  <a:lnTo>
                    <a:pt x="4788" y="9860"/>
                  </a:lnTo>
                  <a:cubicBezTo>
                    <a:pt x="5312" y="9860"/>
                    <a:pt x="5764" y="9574"/>
                    <a:pt x="6026" y="9169"/>
                  </a:cubicBezTo>
                  <a:close/>
                  <a:moveTo>
                    <a:pt x="2644" y="11384"/>
                  </a:moveTo>
                  <a:cubicBezTo>
                    <a:pt x="3359" y="11789"/>
                    <a:pt x="4168" y="12074"/>
                    <a:pt x="4978" y="12194"/>
                  </a:cubicBezTo>
                  <a:cubicBezTo>
                    <a:pt x="4978" y="12241"/>
                    <a:pt x="4978" y="12289"/>
                    <a:pt x="4954" y="12336"/>
                  </a:cubicBezTo>
                  <a:lnTo>
                    <a:pt x="4883" y="12503"/>
                  </a:lnTo>
                  <a:cubicBezTo>
                    <a:pt x="4835" y="12622"/>
                    <a:pt x="4788" y="12741"/>
                    <a:pt x="4788" y="12860"/>
                  </a:cubicBezTo>
                  <a:cubicBezTo>
                    <a:pt x="4026" y="12717"/>
                    <a:pt x="3311" y="12432"/>
                    <a:pt x="2644" y="12003"/>
                  </a:cubicBezTo>
                  <a:lnTo>
                    <a:pt x="2644" y="11384"/>
                  </a:lnTo>
                  <a:close/>
                  <a:moveTo>
                    <a:pt x="6026" y="11670"/>
                  </a:moveTo>
                  <a:cubicBezTo>
                    <a:pt x="6121" y="11717"/>
                    <a:pt x="6217" y="11741"/>
                    <a:pt x="6312" y="11741"/>
                  </a:cubicBezTo>
                  <a:cubicBezTo>
                    <a:pt x="6431" y="11741"/>
                    <a:pt x="6526" y="11717"/>
                    <a:pt x="6598" y="11693"/>
                  </a:cubicBezTo>
                  <a:lnTo>
                    <a:pt x="6693" y="11789"/>
                  </a:lnTo>
                  <a:cubicBezTo>
                    <a:pt x="6669" y="11836"/>
                    <a:pt x="6645" y="11884"/>
                    <a:pt x="6621" y="11932"/>
                  </a:cubicBezTo>
                  <a:cubicBezTo>
                    <a:pt x="6598" y="12027"/>
                    <a:pt x="6598" y="12098"/>
                    <a:pt x="6598" y="12194"/>
                  </a:cubicBezTo>
                  <a:cubicBezTo>
                    <a:pt x="6598" y="12313"/>
                    <a:pt x="6621" y="12432"/>
                    <a:pt x="6669" y="12527"/>
                  </a:cubicBezTo>
                  <a:lnTo>
                    <a:pt x="6740" y="12717"/>
                  </a:lnTo>
                  <a:cubicBezTo>
                    <a:pt x="6812" y="12813"/>
                    <a:pt x="6812" y="12956"/>
                    <a:pt x="6764" y="13075"/>
                  </a:cubicBezTo>
                  <a:cubicBezTo>
                    <a:pt x="6717" y="13218"/>
                    <a:pt x="6598" y="13313"/>
                    <a:pt x="6455" y="13360"/>
                  </a:cubicBezTo>
                  <a:lnTo>
                    <a:pt x="6431" y="13360"/>
                  </a:lnTo>
                  <a:cubicBezTo>
                    <a:pt x="6288" y="13384"/>
                    <a:pt x="6145" y="13456"/>
                    <a:pt x="6026" y="13551"/>
                  </a:cubicBezTo>
                  <a:cubicBezTo>
                    <a:pt x="5883" y="13456"/>
                    <a:pt x="5740" y="13384"/>
                    <a:pt x="5597" y="13360"/>
                  </a:cubicBezTo>
                  <a:lnTo>
                    <a:pt x="5574" y="13360"/>
                  </a:lnTo>
                  <a:cubicBezTo>
                    <a:pt x="5431" y="13313"/>
                    <a:pt x="5312" y="13218"/>
                    <a:pt x="5264" y="13075"/>
                  </a:cubicBezTo>
                  <a:cubicBezTo>
                    <a:pt x="5216" y="12956"/>
                    <a:pt x="5216" y="12813"/>
                    <a:pt x="5288" y="12717"/>
                  </a:cubicBezTo>
                  <a:lnTo>
                    <a:pt x="5359" y="12527"/>
                  </a:lnTo>
                  <a:cubicBezTo>
                    <a:pt x="5407" y="12432"/>
                    <a:pt x="5431" y="12313"/>
                    <a:pt x="5431" y="12194"/>
                  </a:cubicBezTo>
                  <a:cubicBezTo>
                    <a:pt x="5431" y="12098"/>
                    <a:pt x="5431" y="12027"/>
                    <a:pt x="5407" y="11932"/>
                  </a:cubicBezTo>
                  <a:cubicBezTo>
                    <a:pt x="5383" y="11884"/>
                    <a:pt x="5359" y="11836"/>
                    <a:pt x="5335" y="11789"/>
                  </a:cubicBezTo>
                  <a:lnTo>
                    <a:pt x="5431" y="11693"/>
                  </a:lnTo>
                  <a:cubicBezTo>
                    <a:pt x="5502" y="11717"/>
                    <a:pt x="5597" y="11741"/>
                    <a:pt x="5716" y="11741"/>
                  </a:cubicBezTo>
                  <a:cubicBezTo>
                    <a:pt x="5812" y="11741"/>
                    <a:pt x="5931" y="11717"/>
                    <a:pt x="6026" y="11670"/>
                  </a:cubicBezTo>
                  <a:close/>
                  <a:moveTo>
                    <a:pt x="6026" y="1"/>
                  </a:moveTo>
                  <a:cubicBezTo>
                    <a:pt x="5264" y="1"/>
                    <a:pt x="4550" y="215"/>
                    <a:pt x="3907" y="596"/>
                  </a:cubicBezTo>
                  <a:lnTo>
                    <a:pt x="3406" y="263"/>
                  </a:lnTo>
                  <a:cubicBezTo>
                    <a:pt x="3195" y="139"/>
                    <a:pt x="2958" y="68"/>
                    <a:pt x="2724" y="68"/>
                  </a:cubicBezTo>
                  <a:cubicBezTo>
                    <a:pt x="2641" y="68"/>
                    <a:pt x="2559" y="77"/>
                    <a:pt x="2478" y="96"/>
                  </a:cubicBezTo>
                  <a:cubicBezTo>
                    <a:pt x="2168" y="167"/>
                    <a:pt x="1882" y="382"/>
                    <a:pt x="1716" y="644"/>
                  </a:cubicBezTo>
                  <a:lnTo>
                    <a:pt x="358" y="2882"/>
                  </a:lnTo>
                  <a:cubicBezTo>
                    <a:pt x="96" y="3358"/>
                    <a:pt x="1" y="3906"/>
                    <a:pt x="144" y="4430"/>
                  </a:cubicBezTo>
                  <a:cubicBezTo>
                    <a:pt x="263" y="4954"/>
                    <a:pt x="596" y="5383"/>
                    <a:pt x="1073" y="5645"/>
                  </a:cubicBezTo>
                  <a:lnTo>
                    <a:pt x="1597" y="5954"/>
                  </a:lnTo>
                  <a:lnTo>
                    <a:pt x="1501" y="6645"/>
                  </a:lnTo>
                  <a:cubicBezTo>
                    <a:pt x="1454" y="7073"/>
                    <a:pt x="1477" y="7502"/>
                    <a:pt x="1620" y="7907"/>
                  </a:cubicBezTo>
                  <a:cubicBezTo>
                    <a:pt x="1658" y="8001"/>
                    <a:pt x="1739" y="8065"/>
                    <a:pt x="1830" y="8065"/>
                  </a:cubicBezTo>
                  <a:cubicBezTo>
                    <a:pt x="1855" y="8065"/>
                    <a:pt x="1881" y="8060"/>
                    <a:pt x="1906" y="8050"/>
                  </a:cubicBezTo>
                  <a:cubicBezTo>
                    <a:pt x="2025" y="8026"/>
                    <a:pt x="2097" y="7883"/>
                    <a:pt x="2073" y="7764"/>
                  </a:cubicBezTo>
                  <a:cubicBezTo>
                    <a:pt x="1954" y="7431"/>
                    <a:pt x="1930" y="7073"/>
                    <a:pt x="1978" y="6716"/>
                  </a:cubicBezTo>
                  <a:lnTo>
                    <a:pt x="2406" y="3620"/>
                  </a:lnTo>
                  <a:cubicBezTo>
                    <a:pt x="2525" y="2739"/>
                    <a:pt x="2954" y="1930"/>
                    <a:pt x="3621" y="1358"/>
                  </a:cubicBezTo>
                  <a:cubicBezTo>
                    <a:pt x="3740" y="1239"/>
                    <a:pt x="3883" y="1144"/>
                    <a:pt x="4026" y="1048"/>
                  </a:cubicBezTo>
                  <a:cubicBezTo>
                    <a:pt x="4621" y="667"/>
                    <a:pt x="5312" y="453"/>
                    <a:pt x="6026" y="453"/>
                  </a:cubicBezTo>
                  <a:cubicBezTo>
                    <a:pt x="6740" y="453"/>
                    <a:pt x="7431" y="667"/>
                    <a:pt x="8026" y="1072"/>
                  </a:cubicBezTo>
                  <a:cubicBezTo>
                    <a:pt x="8908" y="1644"/>
                    <a:pt x="9503" y="2573"/>
                    <a:pt x="9646" y="3620"/>
                  </a:cubicBezTo>
                  <a:lnTo>
                    <a:pt x="10074" y="6716"/>
                  </a:lnTo>
                  <a:cubicBezTo>
                    <a:pt x="10217" y="7669"/>
                    <a:pt x="9765" y="8598"/>
                    <a:pt x="8931" y="9074"/>
                  </a:cubicBezTo>
                  <a:cubicBezTo>
                    <a:pt x="8574" y="9288"/>
                    <a:pt x="8146" y="9383"/>
                    <a:pt x="7741" y="9383"/>
                  </a:cubicBezTo>
                  <a:lnTo>
                    <a:pt x="7241" y="9383"/>
                  </a:lnTo>
                  <a:cubicBezTo>
                    <a:pt x="6740" y="9383"/>
                    <a:pt x="6312" y="9002"/>
                    <a:pt x="6264" y="8526"/>
                  </a:cubicBezTo>
                  <a:cubicBezTo>
                    <a:pt x="6502" y="8455"/>
                    <a:pt x="6693" y="8312"/>
                    <a:pt x="6836" y="8074"/>
                  </a:cubicBezTo>
                  <a:lnTo>
                    <a:pt x="7264" y="7312"/>
                  </a:lnTo>
                  <a:cubicBezTo>
                    <a:pt x="7431" y="7026"/>
                    <a:pt x="7431" y="6692"/>
                    <a:pt x="7264" y="6407"/>
                  </a:cubicBezTo>
                  <a:cubicBezTo>
                    <a:pt x="7098" y="6121"/>
                    <a:pt x="6479" y="5930"/>
                    <a:pt x="6479" y="5930"/>
                  </a:cubicBezTo>
                  <a:lnTo>
                    <a:pt x="5574" y="5930"/>
                  </a:lnTo>
                  <a:cubicBezTo>
                    <a:pt x="5264" y="5930"/>
                    <a:pt x="4954" y="6097"/>
                    <a:pt x="4788" y="6359"/>
                  </a:cubicBezTo>
                  <a:cubicBezTo>
                    <a:pt x="4597" y="6669"/>
                    <a:pt x="4597" y="7002"/>
                    <a:pt x="4764" y="7312"/>
                  </a:cubicBezTo>
                  <a:lnTo>
                    <a:pt x="5216" y="8074"/>
                  </a:lnTo>
                  <a:cubicBezTo>
                    <a:pt x="5335" y="8288"/>
                    <a:pt x="5550" y="8455"/>
                    <a:pt x="5788" y="8502"/>
                  </a:cubicBezTo>
                  <a:cubicBezTo>
                    <a:pt x="5716" y="9002"/>
                    <a:pt x="5288" y="9383"/>
                    <a:pt x="4788" y="9383"/>
                  </a:cubicBezTo>
                  <a:lnTo>
                    <a:pt x="4288" y="9383"/>
                  </a:lnTo>
                  <a:cubicBezTo>
                    <a:pt x="3883" y="9383"/>
                    <a:pt x="3478" y="9264"/>
                    <a:pt x="3121" y="9074"/>
                  </a:cubicBezTo>
                  <a:cubicBezTo>
                    <a:pt x="2811" y="8883"/>
                    <a:pt x="2549" y="8645"/>
                    <a:pt x="2359" y="8359"/>
                  </a:cubicBezTo>
                  <a:cubicBezTo>
                    <a:pt x="2315" y="8302"/>
                    <a:pt x="2246" y="8270"/>
                    <a:pt x="2171" y="8270"/>
                  </a:cubicBezTo>
                  <a:cubicBezTo>
                    <a:pt x="2123" y="8270"/>
                    <a:pt x="2072" y="8284"/>
                    <a:pt x="2025" y="8312"/>
                  </a:cubicBezTo>
                  <a:cubicBezTo>
                    <a:pt x="1930" y="8383"/>
                    <a:pt x="1930" y="8526"/>
                    <a:pt x="2001" y="8621"/>
                  </a:cubicBezTo>
                  <a:cubicBezTo>
                    <a:pt x="2192" y="8931"/>
                    <a:pt x="2454" y="9169"/>
                    <a:pt x="2740" y="9383"/>
                  </a:cubicBezTo>
                  <a:cubicBezTo>
                    <a:pt x="2597" y="9979"/>
                    <a:pt x="2406" y="10479"/>
                    <a:pt x="2216" y="10836"/>
                  </a:cubicBezTo>
                  <a:cubicBezTo>
                    <a:pt x="2192" y="10860"/>
                    <a:pt x="2168" y="10908"/>
                    <a:pt x="2168" y="10955"/>
                  </a:cubicBezTo>
                  <a:lnTo>
                    <a:pt x="2168" y="12122"/>
                  </a:lnTo>
                  <a:cubicBezTo>
                    <a:pt x="2168" y="12217"/>
                    <a:pt x="2216" y="12289"/>
                    <a:pt x="2287" y="12313"/>
                  </a:cubicBezTo>
                  <a:cubicBezTo>
                    <a:pt x="3097" y="12860"/>
                    <a:pt x="3978" y="13194"/>
                    <a:pt x="4907" y="13360"/>
                  </a:cubicBezTo>
                  <a:cubicBezTo>
                    <a:pt x="5026" y="13575"/>
                    <a:pt x="5240" y="13718"/>
                    <a:pt x="5478" y="13789"/>
                  </a:cubicBezTo>
                  <a:cubicBezTo>
                    <a:pt x="5478" y="13789"/>
                    <a:pt x="5502" y="13813"/>
                    <a:pt x="5526" y="13813"/>
                  </a:cubicBezTo>
                  <a:cubicBezTo>
                    <a:pt x="5669" y="13837"/>
                    <a:pt x="5788" y="13908"/>
                    <a:pt x="5859" y="14003"/>
                  </a:cubicBezTo>
                  <a:cubicBezTo>
                    <a:pt x="5907" y="14051"/>
                    <a:pt x="5978" y="14099"/>
                    <a:pt x="6026" y="14099"/>
                  </a:cubicBezTo>
                  <a:cubicBezTo>
                    <a:pt x="6097" y="14099"/>
                    <a:pt x="6169" y="14051"/>
                    <a:pt x="6217" y="14003"/>
                  </a:cubicBezTo>
                  <a:cubicBezTo>
                    <a:pt x="6288" y="13908"/>
                    <a:pt x="6407" y="13837"/>
                    <a:pt x="6550" y="13813"/>
                  </a:cubicBezTo>
                  <a:cubicBezTo>
                    <a:pt x="6574" y="13813"/>
                    <a:pt x="6574" y="13789"/>
                    <a:pt x="6598" y="13789"/>
                  </a:cubicBezTo>
                  <a:cubicBezTo>
                    <a:pt x="6836" y="13718"/>
                    <a:pt x="7050" y="13575"/>
                    <a:pt x="7169" y="13360"/>
                  </a:cubicBezTo>
                  <a:cubicBezTo>
                    <a:pt x="7526" y="13289"/>
                    <a:pt x="7907" y="13194"/>
                    <a:pt x="8265" y="13075"/>
                  </a:cubicBezTo>
                  <a:cubicBezTo>
                    <a:pt x="8384" y="13027"/>
                    <a:pt x="8431" y="12932"/>
                    <a:pt x="8431" y="12837"/>
                  </a:cubicBezTo>
                  <a:cubicBezTo>
                    <a:pt x="8412" y="12699"/>
                    <a:pt x="8311" y="12610"/>
                    <a:pt x="8196" y="12610"/>
                  </a:cubicBezTo>
                  <a:cubicBezTo>
                    <a:pt x="8172" y="12610"/>
                    <a:pt x="8147" y="12614"/>
                    <a:pt x="8122" y="12622"/>
                  </a:cubicBezTo>
                  <a:cubicBezTo>
                    <a:pt x="7836" y="12717"/>
                    <a:pt x="7574" y="12813"/>
                    <a:pt x="7288" y="12860"/>
                  </a:cubicBezTo>
                  <a:cubicBezTo>
                    <a:pt x="7264" y="12741"/>
                    <a:pt x="7241" y="12622"/>
                    <a:pt x="7193" y="12503"/>
                  </a:cubicBezTo>
                  <a:lnTo>
                    <a:pt x="7121" y="12336"/>
                  </a:lnTo>
                  <a:cubicBezTo>
                    <a:pt x="7098" y="12289"/>
                    <a:pt x="7074" y="12241"/>
                    <a:pt x="7074" y="12194"/>
                  </a:cubicBezTo>
                  <a:cubicBezTo>
                    <a:pt x="7907" y="12074"/>
                    <a:pt x="8717" y="11789"/>
                    <a:pt x="9432" y="11360"/>
                  </a:cubicBezTo>
                  <a:lnTo>
                    <a:pt x="9432" y="12003"/>
                  </a:lnTo>
                  <a:cubicBezTo>
                    <a:pt x="9432" y="12003"/>
                    <a:pt x="9027" y="12241"/>
                    <a:pt x="8836" y="12336"/>
                  </a:cubicBezTo>
                  <a:cubicBezTo>
                    <a:pt x="8717" y="12384"/>
                    <a:pt x="8669" y="12527"/>
                    <a:pt x="8717" y="12646"/>
                  </a:cubicBezTo>
                  <a:cubicBezTo>
                    <a:pt x="8765" y="12717"/>
                    <a:pt x="8836" y="12765"/>
                    <a:pt x="8931" y="12765"/>
                  </a:cubicBezTo>
                  <a:cubicBezTo>
                    <a:pt x="8955" y="12765"/>
                    <a:pt x="9003" y="12765"/>
                    <a:pt x="9027" y="12741"/>
                  </a:cubicBezTo>
                  <a:cubicBezTo>
                    <a:pt x="9289" y="12622"/>
                    <a:pt x="9527" y="12479"/>
                    <a:pt x="9765" y="12336"/>
                  </a:cubicBezTo>
                  <a:cubicBezTo>
                    <a:pt x="9836" y="12289"/>
                    <a:pt x="9884" y="12217"/>
                    <a:pt x="9884" y="12146"/>
                  </a:cubicBezTo>
                  <a:lnTo>
                    <a:pt x="9884" y="10979"/>
                  </a:lnTo>
                  <a:cubicBezTo>
                    <a:pt x="9884" y="10931"/>
                    <a:pt x="9860" y="10884"/>
                    <a:pt x="9836" y="10860"/>
                  </a:cubicBezTo>
                  <a:cubicBezTo>
                    <a:pt x="9622" y="10503"/>
                    <a:pt x="9455" y="10003"/>
                    <a:pt x="9312" y="9383"/>
                  </a:cubicBezTo>
                  <a:cubicBezTo>
                    <a:pt x="10194" y="8788"/>
                    <a:pt x="10694" y="7740"/>
                    <a:pt x="10527" y="6645"/>
                  </a:cubicBezTo>
                  <a:lnTo>
                    <a:pt x="10098" y="3549"/>
                  </a:lnTo>
                  <a:cubicBezTo>
                    <a:pt x="9955" y="2501"/>
                    <a:pt x="9408" y="1549"/>
                    <a:pt x="8574" y="882"/>
                  </a:cubicBezTo>
                  <a:lnTo>
                    <a:pt x="8931" y="644"/>
                  </a:lnTo>
                  <a:cubicBezTo>
                    <a:pt x="9053" y="574"/>
                    <a:pt x="9201" y="530"/>
                    <a:pt x="9346" y="530"/>
                  </a:cubicBezTo>
                  <a:cubicBezTo>
                    <a:pt x="9399" y="530"/>
                    <a:pt x="9452" y="536"/>
                    <a:pt x="9503" y="548"/>
                  </a:cubicBezTo>
                  <a:cubicBezTo>
                    <a:pt x="9693" y="596"/>
                    <a:pt x="9860" y="715"/>
                    <a:pt x="9979" y="906"/>
                  </a:cubicBezTo>
                  <a:lnTo>
                    <a:pt x="11337" y="3144"/>
                  </a:lnTo>
                  <a:cubicBezTo>
                    <a:pt x="11551" y="3501"/>
                    <a:pt x="11599" y="3906"/>
                    <a:pt x="11503" y="4311"/>
                  </a:cubicBezTo>
                  <a:cubicBezTo>
                    <a:pt x="11408" y="4716"/>
                    <a:pt x="11146" y="5049"/>
                    <a:pt x="10789" y="5264"/>
                  </a:cubicBezTo>
                  <a:cubicBezTo>
                    <a:pt x="10670" y="5311"/>
                    <a:pt x="10646" y="5454"/>
                    <a:pt x="10694" y="5573"/>
                  </a:cubicBezTo>
                  <a:cubicBezTo>
                    <a:pt x="10741" y="5645"/>
                    <a:pt x="10813" y="5692"/>
                    <a:pt x="10908" y="5692"/>
                  </a:cubicBezTo>
                  <a:cubicBezTo>
                    <a:pt x="10932" y="5692"/>
                    <a:pt x="10979" y="5668"/>
                    <a:pt x="11027" y="5668"/>
                  </a:cubicBezTo>
                  <a:cubicBezTo>
                    <a:pt x="11480" y="5383"/>
                    <a:pt x="11813" y="4954"/>
                    <a:pt x="11956" y="4430"/>
                  </a:cubicBezTo>
                  <a:cubicBezTo>
                    <a:pt x="12075" y="3906"/>
                    <a:pt x="12003" y="3358"/>
                    <a:pt x="11718" y="2882"/>
                  </a:cubicBezTo>
                  <a:lnTo>
                    <a:pt x="10360" y="644"/>
                  </a:lnTo>
                  <a:cubicBezTo>
                    <a:pt x="10194" y="382"/>
                    <a:pt x="9932" y="167"/>
                    <a:pt x="9598" y="96"/>
                  </a:cubicBezTo>
                  <a:cubicBezTo>
                    <a:pt x="9517" y="77"/>
                    <a:pt x="9435" y="68"/>
                    <a:pt x="9352" y="68"/>
                  </a:cubicBezTo>
                  <a:cubicBezTo>
                    <a:pt x="9119" y="68"/>
                    <a:pt x="8887" y="139"/>
                    <a:pt x="8693" y="263"/>
                  </a:cubicBezTo>
                  <a:lnTo>
                    <a:pt x="8146" y="596"/>
                  </a:lnTo>
                  <a:cubicBezTo>
                    <a:pt x="7503" y="215"/>
                    <a:pt x="6788" y="1"/>
                    <a:pt x="60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2"/>
            <p:cNvSpPr/>
            <p:nvPr/>
          </p:nvSpPr>
          <p:spPr>
            <a:xfrm>
              <a:off x="6490492" y="1941240"/>
              <a:ext cx="106846" cy="62488"/>
            </a:xfrm>
            <a:custGeom>
              <a:rect b="b" l="l" r="r" t="t"/>
              <a:pathLst>
                <a:path extrusionOk="0" h="1644" w="2811">
                  <a:moveTo>
                    <a:pt x="1453" y="453"/>
                  </a:moveTo>
                  <a:cubicBezTo>
                    <a:pt x="1739" y="453"/>
                    <a:pt x="2001" y="548"/>
                    <a:pt x="2216" y="691"/>
                  </a:cubicBezTo>
                  <a:lnTo>
                    <a:pt x="2025" y="905"/>
                  </a:lnTo>
                  <a:cubicBezTo>
                    <a:pt x="1846" y="1096"/>
                    <a:pt x="1613" y="1192"/>
                    <a:pt x="1380" y="1192"/>
                  </a:cubicBezTo>
                  <a:cubicBezTo>
                    <a:pt x="1178" y="1192"/>
                    <a:pt x="976" y="1120"/>
                    <a:pt x="810" y="976"/>
                  </a:cubicBezTo>
                  <a:lnTo>
                    <a:pt x="596" y="762"/>
                  </a:lnTo>
                  <a:cubicBezTo>
                    <a:pt x="834" y="572"/>
                    <a:pt x="1144" y="453"/>
                    <a:pt x="1453" y="453"/>
                  </a:cubicBezTo>
                  <a:close/>
                  <a:moveTo>
                    <a:pt x="1453" y="0"/>
                  </a:moveTo>
                  <a:cubicBezTo>
                    <a:pt x="930" y="0"/>
                    <a:pt x="429" y="214"/>
                    <a:pt x="72" y="619"/>
                  </a:cubicBezTo>
                  <a:cubicBezTo>
                    <a:pt x="1" y="715"/>
                    <a:pt x="1" y="857"/>
                    <a:pt x="96" y="929"/>
                  </a:cubicBezTo>
                  <a:lnTo>
                    <a:pt x="501" y="1310"/>
                  </a:lnTo>
                  <a:cubicBezTo>
                    <a:pt x="763" y="1524"/>
                    <a:pt x="1072" y="1643"/>
                    <a:pt x="1382" y="1643"/>
                  </a:cubicBezTo>
                  <a:cubicBezTo>
                    <a:pt x="1739" y="1643"/>
                    <a:pt x="2096" y="1500"/>
                    <a:pt x="2358" y="1215"/>
                  </a:cubicBezTo>
                  <a:lnTo>
                    <a:pt x="2716" y="810"/>
                  </a:lnTo>
                  <a:cubicBezTo>
                    <a:pt x="2811" y="715"/>
                    <a:pt x="2811" y="572"/>
                    <a:pt x="2716" y="476"/>
                  </a:cubicBezTo>
                  <a:cubicBezTo>
                    <a:pt x="2358" y="167"/>
                    <a:pt x="1930" y="0"/>
                    <a:pt x="1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2"/>
            <p:cNvSpPr/>
            <p:nvPr/>
          </p:nvSpPr>
          <p:spPr>
            <a:xfrm>
              <a:off x="6341146" y="1941240"/>
              <a:ext cx="107758" cy="62488"/>
            </a:xfrm>
            <a:custGeom>
              <a:rect b="b" l="l" r="r" t="t"/>
              <a:pathLst>
                <a:path extrusionOk="0" h="1644" w="2835">
                  <a:moveTo>
                    <a:pt x="1358" y="453"/>
                  </a:moveTo>
                  <a:cubicBezTo>
                    <a:pt x="1667" y="453"/>
                    <a:pt x="1977" y="572"/>
                    <a:pt x="2215" y="762"/>
                  </a:cubicBezTo>
                  <a:lnTo>
                    <a:pt x="2001" y="976"/>
                  </a:lnTo>
                  <a:cubicBezTo>
                    <a:pt x="1834" y="1119"/>
                    <a:pt x="1620" y="1191"/>
                    <a:pt x="1382" y="1191"/>
                  </a:cubicBezTo>
                  <a:cubicBezTo>
                    <a:pt x="1167" y="1167"/>
                    <a:pt x="953" y="1072"/>
                    <a:pt x="810" y="905"/>
                  </a:cubicBezTo>
                  <a:lnTo>
                    <a:pt x="596" y="691"/>
                  </a:lnTo>
                  <a:cubicBezTo>
                    <a:pt x="834" y="524"/>
                    <a:pt x="1096" y="453"/>
                    <a:pt x="1358" y="453"/>
                  </a:cubicBezTo>
                  <a:close/>
                  <a:moveTo>
                    <a:pt x="1358" y="0"/>
                  </a:moveTo>
                  <a:cubicBezTo>
                    <a:pt x="905" y="0"/>
                    <a:pt x="453" y="167"/>
                    <a:pt x="96" y="476"/>
                  </a:cubicBezTo>
                  <a:cubicBezTo>
                    <a:pt x="0" y="572"/>
                    <a:pt x="0" y="715"/>
                    <a:pt x="96" y="810"/>
                  </a:cubicBezTo>
                  <a:lnTo>
                    <a:pt x="477" y="1215"/>
                  </a:lnTo>
                  <a:cubicBezTo>
                    <a:pt x="691" y="1477"/>
                    <a:pt x="1024" y="1619"/>
                    <a:pt x="1358" y="1643"/>
                  </a:cubicBezTo>
                  <a:lnTo>
                    <a:pt x="1429" y="1643"/>
                  </a:lnTo>
                  <a:cubicBezTo>
                    <a:pt x="1763" y="1643"/>
                    <a:pt x="2072" y="1524"/>
                    <a:pt x="2310" y="1310"/>
                  </a:cubicBezTo>
                  <a:lnTo>
                    <a:pt x="2715" y="929"/>
                  </a:lnTo>
                  <a:cubicBezTo>
                    <a:pt x="2810" y="857"/>
                    <a:pt x="2834" y="715"/>
                    <a:pt x="2739" y="619"/>
                  </a:cubicBezTo>
                  <a:cubicBezTo>
                    <a:pt x="2382" y="214"/>
                    <a:pt x="1882" y="0"/>
                    <a:pt x="1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2"/>
            <p:cNvSpPr/>
            <p:nvPr/>
          </p:nvSpPr>
          <p:spPr>
            <a:xfrm>
              <a:off x="6361063" y="2054362"/>
              <a:ext cx="18131" cy="17257"/>
            </a:xfrm>
            <a:custGeom>
              <a:rect b="b" l="l" r="r" t="t"/>
              <a:pathLst>
                <a:path extrusionOk="0" h="454" w="477">
                  <a:moveTo>
                    <a:pt x="238" y="1"/>
                  </a:moveTo>
                  <a:cubicBezTo>
                    <a:pt x="119" y="1"/>
                    <a:pt x="0" y="96"/>
                    <a:pt x="0" y="215"/>
                  </a:cubicBezTo>
                  <a:cubicBezTo>
                    <a:pt x="0" y="358"/>
                    <a:pt x="119" y="453"/>
                    <a:pt x="238" y="453"/>
                  </a:cubicBezTo>
                  <a:cubicBezTo>
                    <a:pt x="358" y="453"/>
                    <a:pt x="477" y="358"/>
                    <a:pt x="477" y="215"/>
                  </a:cubicBezTo>
                  <a:cubicBezTo>
                    <a:pt x="477" y="96"/>
                    <a:pt x="358" y="1"/>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2"/>
            <p:cNvSpPr/>
            <p:nvPr/>
          </p:nvSpPr>
          <p:spPr>
            <a:xfrm>
              <a:off x="6361063" y="2091499"/>
              <a:ext cx="18131" cy="17219"/>
            </a:xfrm>
            <a:custGeom>
              <a:rect b="b" l="l" r="r" t="t"/>
              <a:pathLst>
                <a:path extrusionOk="0" h="453" w="477">
                  <a:moveTo>
                    <a:pt x="238" y="0"/>
                  </a:moveTo>
                  <a:cubicBezTo>
                    <a:pt x="119" y="0"/>
                    <a:pt x="0" y="96"/>
                    <a:pt x="0" y="238"/>
                  </a:cubicBezTo>
                  <a:cubicBezTo>
                    <a:pt x="0" y="358"/>
                    <a:pt x="119" y="453"/>
                    <a:pt x="238" y="453"/>
                  </a:cubicBezTo>
                  <a:cubicBezTo>
                    <a:pt x="358" y="453"/>
                    <a:pt x="477" y="358"/>
                    <a:pt x="477" y="238"/>
                  </a:cubicBezTo>
                  <a:cubicBezTo>
                    <a:pt x="477" y="96"/>
                    <a:pt x="358" y="0"/>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2"/>
            <p:cNvSpPr/>
            <p:nvPr/>
          </p:nvSpPr>
          <p:spPr>
            <a:xfrm>
              <a:off x="6389116" y="2072493"/>
              <a:ext cx="17257" cy="18131"/>
            </a:xfrm>
            <a:custGeom>
              <a:rect b="b" l="l" r="r" t="t"/>
              <a:pathLst>
                <a:path extrusionOk="0" h="477" w="454">
                  <a:moveTo>
                    <a:pt x="239" y="0"/>
                  </a:moveTo>
                  <a:cubicBezTo>
                    <a:pt x="96" y="0"/>
                    <a:pt x="1" y="119"/>
                    <a:pt x="1" y="238"/>
                  </a:cubicBezTo>
                  <a:cubicBezTo>
                    <a:pt x="1" y="357"/>
                    <a:pt x="96" y="476"/>
                    <a:pt x="239" y="476"/>
                  </a:cubicBezTo>
                  <a:cubicBezTo>
                    <a:pt x="358" y="476"/>
                    <a:pt x="453" y="357"/>
                    <a:pt x="453" y="238"/>
                  </a:cubicBezTo>
                  <a:cubicBezTo>
                    <a:pt x="453" y="119"/>
                    <a:pt x="358" y="0"/>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2"/>
            <p:cNvSpPr/>
            <p:nvPr/>
          </p:nvSpPr>
          <p:spPr>
            <a:xfrm>
              <a:off x="6532152" y="2072493"/>
              <a:ext cx="17219" cy="18131"/>
            </a:xfrm>
            <a:custGeom>
              <a:rect b="b" l="l" r="r" t="t"/>
              <a:pathLst>
                <a:path extrusionOk="0" h="477" w="453">
                  <a:moveTo>
                    <a:pt x="238" y="0"/>
                  </a:moveTo>
                  <a:cubicBezTo>
                    <a:pt x="95" y="0"/>
                    <a:pt x="0" y="119"/>
                    <a:pt x="0" y="238"/>
                  </a:cubicBezTo>
                  <a:cubicBezTo>
                    <a:pt x="0" y="357"/>
                    <a:pt x="95" y="476"/>
                    <a:pt x="238" y="476"/>
                  </a:cubicBezTo>
                  <a:cubicBezTo>
                    <a:pt x="357" y="476"/>
                    <a:pt x="453" y="357"/>
                    <a:pt x="453" y="238"/>
                  </a:cubicBezTo>
                  <a:cubicBezTo>
                    <a:pt x="453" y="119"/>
                    <a:pt x="357" y="0"/>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2"/>
            <p:cNvSpPr/>
            <p:nvPr/>
          </p:nvSpPr>
          <p:spPr>
            <a:xfrm>
              <a:off x="6559292" y="2091499"/>
              <a:ext cx="18131" cy="17219"/>
            </a:xfrm>
            <a:custGeom>
              <a:rect b="b" l="l" r="r" t="t"/>
              <a:pathLst>
                <a:path extrusionOk="0" h="453" w="477">
                  <a:moveTo>
                    <a:pt x="239" y="0"/>
                  </a:moveTo>
                  <a:cubicBezTo>
                    <a:pt x="120" y="0"/>
                    <a:pt x="1" y="96"/>
                    <a:pt x="24" y="238"/>
                  </a:cubicBezTo>
                  <a:cubicBezTo>
                    <a:pt x="24" y="358"/>
                    <a:pt x="120" y="453"/>
                    <a:pt x="239" y="453"/>
                  </a:cubicBezTo>
                  <a:cubicBezTo>
                    <a:pt x="358" y="453"/>
                    <a:pt x="477" y="358"/>
                    <a:pt x="477" y="238"/>
                  </a:cubicBezTo>
                  <a:cubicBezTo>
                    <a:pt x="477" y="96"/>
                    <a:pt x="382" y="0"/>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2"/>
            <p:cNvSpPr/>
            <p:nvPr/>
          </p:nvSpPr>
          <p:spPr>
            <a:xfrm>
              <a:off x="6560204" y="2054362"/>
              <a:ext cx="17219" cy="17257"/>
            </a:xfrm>
            <a:custGeom>
              <a:rect b="b" l="l" r="r" t="t"/>
              <a:pathLst>
                <a:path extrusionOk="0" h="454" w="453">
                  <a:moveTo>
                    <a:pt x="215" y="1"/>
                  </a:moveTo>
                  <a:cubicBezTo>
                    <a:pt x="96" y="1"/>
                    <a:pt x="0" y="96"/>
                    <a:pt x="0" y="215"/>
                  </a:cubicBezTo>
                  <a:cubicBezTo>
                    <a:pt x="0" y="358"/>
                    <a:pt x="96" y="453"/>
                    <a:pt x="215" y="453"/>
                  </a:cubicBezTo>
                  <a:cubicBezTo>
                    <a:pt x="334" y="453"/>
                    <a:pt x="453" y="358"/>
                    <a:pt x="453" y="215"/>
                  </a:cubicBezTo>
                  <a:cubicBezTo>
                    <a:pt x="453" y="96"/>
                    <a:pt x="358"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52"/>
          <p:cNvGrpSpPr/>
          <p:nvPr/>
        </p:nvGrpSpPr>
        <p:grpSpPr>
          <a:xfrm>
            <a:off x="7003757" y="1751146"/>
            <a:ext cx="438141" cy="534991"/>
            <a:chOff x="7003757" y="1751146"/>
            <a:chExt cx="438141" cy="534991"/>
          </a:xfrm>
        </p:grpSpPr>
        <p:sp>
          <p:nvSpPr>
            <p:cNvPr id="1130" name="Google Shape;1130;p52"/>
            <p:cNvSpPr/>
            <p:nvPr/>
          </p:nvSpPr>
          <p:spPr>
            <a:xfrm>
              <a:off x="7003757" y="1751146"/>
              <a:ext cx="438141" cy="534991"/>
            </a:xfrm>
            <a:custGeom>
              <a:rect b="b" l="l" r="r" t="t"/>
              <a:pathLst>
                <a:path extrusionOk="0" h="14075" w="11527">
                  <a:moveTo>
                    <a:pt x="11027" y="500"/>
                  </a:moveTo>
                  <a:lnTo>
                    <a:pt x="11027" y="2024"/>
                  </a:lnTo>
                  <a:lnTo>
                    <a:pt x="9669" y="2024"/>
                  </a:lnTo>
                  <a:cubicBezTo>
                    <a:pt x="9526" y="2024"/>
                    <a:pt x="9407" y="2143"/>
                    <a:pt x="9407" y="2262"/>
                  </a:cubicBezTo>
                  <a:cubicBezTo>
                    <a:pt x="9407" y="2405"/>
                    <a:pt x="9526" y="2524"/>
                    <a:pt x="9669" y="2524"/>
                  </a:cubicBezTo>
                  <a:lnTo>
                    <a:pt x="11027" y="2524"/>
                  </a:lnTo>
                  <a:lnTo>
                    <a:pt x="11027" y="3239"/>
                  </a:lnTo>
                  <a:lnTo>
                    <a:pt x="477" y="3239"/>
                  </a:lnTo>
                  <a:lnTo>
                    <a:pt x="477" y="2524"/>
                  </a:lnTo>
                  <a:lnTo>
                    <a:pt x="8740" y="2524"/>
                  </a:lnTo>
                  <a:cubicBezTo>
                    <a:pt x="8883" y="2524"/>
                    <a:pt x="8979" y="2429"/>
                    <a:pt x="9002" y="2286"/>
                  </a:cubicBezTo>
                  <a:cubicBezTo>
                    <a:pt x="9002" y="2143"/>
                    <a:pt x="8883" y="2024"/>
                    <a:pt x="8740" y="2024"/>
                  </a:cubicBezTo>
                  <a:lnTo>
                    <a:pt x="477" y="2024"/>
                  </a:lnTo>
                  <a:lnTo>
                    <a:pt x="477" y="500"/>
                  </a:lnTo>
                  <a:close/>
                  <a:moveTo>
                    <a:pt x="239" y="0"/>
                  </a:moveTo>
                  <a:cubicBezTo>
                    <a:pt x="96" y="0"/>
                    <a:pt x="1" y="119"/>
                    <a:pt x="1" y="238"/>
                  </a:cubicBezTo>
                  <a:lnTo>
                    <a:pt x="1" y="13836"/>
                  </a:lnTo>
                  <a:cubicBezTo>
                    <a:pt x="1" y="13955"/>
                    <a:pt x="96" y="14074"/>
                    <a:pt x="239" y="14074"/>
                  </a:cubicBezTo>
                  <a:lnTo>
                    <a:pt x="11265" y="14074"/>
                  </a:lnTo>
                  <a:cubicBezTo>
                    <a:pt x="11408" y="14074"/>
                    <a:pt x="11527" y="13979"/>
                    <a:pt x="11527" y="13836"/>
                  </a:cubicBezTo>
                  <a:lnTo>
                    <a:pt x="11527" y="6001"/>
                  </a:lnTo>
                  <a:cubicBezTo>
                    <a:pt x="11527" y="5882"/>
                    <a:pt x="11408" y="5763"/>
                    <a:pt x="11289" y="5739"/>
                  </a:cubicBezTo>
                  <a:cubicBezTo>
                    <a:pt x="11146" y="5739"/>
                    <a:pt x="11027" y="5858"/>
                    <a:pt x="11027" y="6001"/>
                  </a:cubicBezTo>
                  <a:lnTo>
                    <a:pt x="11027" y="13574"/>
                  </a:lnTo>
                  <a:lnTo>
                    <a:pt x="501" y="13574"/>
                  </a:lnTo>
                  <a:lnTo>
                    <a:pt x="501" y="3763"/>
                  </a:lnTo>
                  <a:lnTo>
                    <a:pt x="11027" y="3763"/>
                  </a:lnTo>
                  <a:lnTo>
                    <a:pt x="11027" y="5192"/>
                  </a:lnTo>
                  <a:cubicBezTo>
                    <a:pt x="11027" y="5335"/>
                    <a:pt x="11122" y="5430"/>
                    <a:pt x="11265" y="5454"/>
                  </a:cubicBezTo>
                  <a:cubicBezTo>
                    <a:pt x="11408" y="5454"/>
                    <a:pt x="11527" y="5335"/>
                    <a:pt x="11527" y="5192"/>
                  </a:cubicBezTo>
                  <a:lnTo>
                    <a:pt x="11527" y="238"/>
                  </a:lnTo>
                  <a:cubicBezTo>
                    <a:pt x="11527" y="119"/>
                    <a:pt x="11408" y="0"/>
                    <a:pt x="112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2"/>
            <p:cNvSpPr/>
            <p:nvPr/>
          </p:nvSpPr>
          <p:spPr>
            <a:xfrm>
              <a:off x="7047204" y="1983775"/>
              <a:ext cx="350338" cy="258012"/>
            </a:xfrm>
            <a:custGeom>
              <a:rect b="b" l="l" r="r" t="t"/>
              <a:pathLst>
                <a:path extrusionOk="0" h="6788" w="9217">
                  <a:moveTo>
                    <a:pt x="263" y="0"/>
                  </a:moveTo>
                  <a:cubicBezTo>
                    <a:pt x="120" y="0"/>
                    <a:pt x="1" y="119"/>
                    <a:pt x="1" y="262"/>
                  </a:cubicBezTo>
                  <a:lnTo>
                    <a:pt x="1" y="2882"/>
                  </a:lnTo>
                  <a:cubicBezTo>
                    <a:pt x="1" y="3001"/>
                    <a:pt x="96" y="3120"/>
                    <a:pt x="239" y="3144"/>
                  </a:cubicBezTo>
                  <a:cubicBezTo>
                    <a:pt x="382" y="3144"/>
                    <a:pt x="501" y="3025"/>
                    <a:pt x="501" y="2882"/>
                  </a:cubicBezTo>
                  <a:lnTo>
                    <a:pt x="501" y="524"/>
                  </a:lnTo>
                  <a:cubicBezTo>
                    <a:pt x="1001" y="548"/>
                    <a:pt x="1287" y="691"/>
                    <a:pt x="1596" y="810"/>
                  </a:cubicBezTo>
                  <a:cubicBezTo>
                    <a:pt x="1977" y="1001"/>
                    <a:pt x="2382" y="1167"/>
                    <a:pt x="3144" y="1167"/>
                  </a:cubicBezTo>
                  <a:cubicBezTo>
                    <a:pt x="3930" y="1167"/>
                    <a:pt x="4335" y="1001"/>
                    <a:pt x="4716" y="810"/>
                  </a:cubicBezTo>
                  <a:cubicBezTo>
                    <a:pt x="5049" y="667"/>
                    <a:pt x="5383" y="500"/>
                    <a:pt x="6050" y="500"/>
                  </a:cubicBezTo>
                  <a:cubicBezTo>
                    <a:pt x="6740" y="500"/>
                    <a:pt x="7050" y="667"/>
                    <a:pt x="7407" y="810"/>
                  </a:cubicBezTo>
                  <a:cubicBezTo>
                    <a:pt x="7740" y="977"/>
                    <a:pt x="8098" y="1143"/>
                    <a:pt x="8717" y="1167"/>
                  </a:cubicBezTo>
                  <a:lnTo>
                    <a:pt x="8717" y="6025"/>
                  </a:lnTo>
                  <a:cubicBezTo>
                    <a:pt x="8717" y="6192"/>
                    <a:pt x="8598" y="6311"/>
                    <a:pt x="8431" y="6311"/>
                  </a:cubicBezTo>
                  <a:lnTo>
                    <a:pt x="763" y="6311"/>
                  </a:lnTo>
                  <a:cubicBezTo>
                    <a:pt x="620" y="6311"/>
                    <a:pt x="477" y="6192"/>
                    <a:pt x="477" y="6025"/>
                  </a:cubicBezTo>
                  <a:lnTo>
                    <a:pt x="477" y="3763"/>
                  </a:lnTo>
                  <a:cubicBezTo>
                    <a:pt x="501" y="3620"/>
                    <a:pt x="382" y="3501"/>
                    <a:pt x="263" y="3501"/>
                  </a:cubicBezTo>
                  <a:cubicBezTo>
                    <a:pt x="120" y="3501"/>
                    <a:pt x="1" y="3620"/>
                    <a:pt x="1" y="3763"/>
                  </a:cubicBezTo>
                  <a:lnTo>
                    <a:pt x="1" y="6025"/>
                  </a:lnTo>
                  <a:cubicBezTo>
                    <a:pt x="1" y="6454"/>
                    <a:pt x="358" y="6787"/>
                    <a:pt x="763" y="6787"/>
                  </a:cubicBezTo>
                  <a:lnTo>
                    <a:pt x="8455" y="6787"/>
                  </a:lnTo>
                  <a:cubicBezTo>
                    <a:pt x="8883" y="6787"/>
                    <a:pt x="9217" y="6454"/>
                    <a:pt x="9217" y="6025"/>
                  </a:cubicBezTo>
                  <a:lnTo>
                    <a:pt x="9217" y="929"/>
                  </a:lnTo>
                  <a:cubicBezTo>
                    <a:pt x="9217" y="786"/>
                    <a:pt x="9098" y="667"/>
                    <a:pt x="8979" y="667"/>
                  </a:cubicBezTo>
                  <a:cubicBezTo>
                    <a:pt x="8288" y="667"/>
                    <a:pt x="7979" y="524"/>
                    <a:pt x="7621" y="358"/>
                  </a:cubicBezTo>
                  <a:cubicBezTo>
                    <a:pt x="7240" y="191"/>
                    <a:pt x="6835" y="0"/>
                    <a:pt x="6073" y="0"/>
                  </a:cubicBezTo>
                  <a:cubicBezTo>
                    <a:pt x="5287" y="0"/>
                    <a:pt x="4883" y="191"/>
                    <a:pt x="4502" y="358"/>
                  </a:cubicBezTo>
                  <a:cubicBezTo>
                    <a:pt x="4168" y="524"/>
                    <a:pt x="3835" y="667"/>
                    <a:pt x="3168" y="667"/>
                  </a:cubicBezTo>
                  <a:cubicBezTo>
                    <a:pt x="2477" y="667"/>
                    <a:pt x="2168" y="524"/>
                    <a:pt x="1811" y="358"/>
                  </a:cubicBezTo>
                  <a:cubicBezTo>
                    <a:pt x="1430" y="191"/>
                    <a:pt x="1025" y="0"/>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2"/>
            <p:cNvSpPr/>
            <p:nvPr/>
          </p:nvSpPr>
          <p:spPr>
            <a:xfrm>
              <a:off x="7329628" y="2094197"/>
              <a:ext cx="19043" cy="19043"/>
            </a:xfrm>
            <a:custGeom>
              <a:rect b="b" l="l" r="r" t="t"/>
              <a:pathLst>
                <a:path extrusionOk="0" h="501" w="501">
                  <a:moveTo>
                    <a:pt x="239" y="1"/>
                  </a:moveTo>
                  <a:cubicBezTo>
                    <a:pt x="120" y="1"/>
                    <a:pt x="1" y="96"/>
                    <a:pt x="1" y="239"/>
                  </a:cubicBezTo>
                  <a:cubicBezTo>
                    <a:pt x="1" y="382"/>
                    <a:pt x="120" y="501"/>
                    <a:pt x="239" y="501"/>
                  </a:cubicBezTo>
                  <a:cubicBezTo>
                    <a:pt x="382" y="501"/>
                    <a:pt x="501" y="382"/>
                    <a:pt x="501" y="239"/>
                  </a:cubicBezTo>
                  <a:cubicBezTo>
                    <a:pt x="501" y="96"/>
                    <a:pt x="382"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2"/>
            <p:cNvSpPr/>
            <p:nvPr/>
          </p:nvSpPr>
          <p:spPr>
            <a:xfrm>
              <a:off x="7299751" y="2049838"/>
              <a:ext cx="19081" cy="19043"/>
            </a:xfrm>
            <a:custGeom>
              <a:rect b="b" l="l" r="r" t="t"/>
              <a:pathLst>
                <a:path extrusionOk="0" h="501" w="502">
                  <a:moveTo>
                    <a:pt x="239" y="1"/>
                  </a:moveTo>
                  <a:cubicBezTo>
                    <a:pt x="120" y="1"/>
                    <a:pt x="1" y="120"/>
                    <a:pt x="1" y="263"/>
                  </a:cubicBezTo>
                  <a:cubicBezTo>
                    <a:pt x="1" y="382"/>
                    <a:pt x="120" y="501"/>
                    <a:pt x="239" y="501"/>
                  </a:cubicBezTo>
                  <a:cubicBezTo>
                    <a:pt x="382" y="501"/>
                    <a:pt x="501" y="382"/>
                    <a:pt x="501" y="263"/>
                  </a:cubicBezTo>
                  <a:cubicBezTo>
                    <a:pt x="501" y="120"/>
                    <a:pt x="382"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2"/>
            <p:cNvSpPr/>
            <p:nvPr/>
          </p:nvSpPr>
          <p:spPr>
            <a:xfrm>
              <a:off x="7131399" y="2145817"/>
              <a:ext cx="19043" cy="19043"/>
            </a:xfrm>
            <a:custGeom>
              <a:rect b="b" l="l" r="r" t="t"/>
              <a:pathLst>
                <a:path extrusionOk="0" h="501" w="501">
                  <a:moveTo>
                    <a:pt x="239" y="0"/>
                  </a:moveTo>
                  <a:cubicBezTo>
                    <a:pt x="96" y="0"/>
                    <a:pt x="0" y="119"/>
                    <a:pt x="0" y="262"/>
                  </a:cubicBezTo>
                  <a:cubicBezTo>
                    <a:pt x="0" y="381"/>
                    <a:pt x="119" y="500"/>
                    <a:pt x="239" y="500"/>
                  </a:cubicBezTo>
                  <a:cubicBezTo>
                    <a:pt x="381" y="500"/>
                    <a:pt x="501" y="381"/>
                    <a:pt x="501" y="262"/>
                  </a:cubicBezTo>
                  <a:cubicBezTo>
                    <a:pt x="501" y="119"/>
                    <a:pt x="381" y="0"/>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2"/>
            <p:cNvSpPr/>
            <p:nvPr/>
          </p:nvSpPr>
          <p:spPr>
            <a:xfrm>
              <a:off x="7091563" y="2158474"/>
              <a:ext cx="19043" cy="19043"/>
            </a:xfrm>
            <a:custGeom>
              <a:rect b="b" l="l" r="r" t="t"/>
              <a:pathLst>
                <a:path extrusionOk="0" h="501" w="501">
                  <a:moveTo>
                    <a:pt x="263" y="1"/>
                  </a:moveTo>
                  <a:cubicBezTo>
                    <a:pt x="120" y="1"/>
                    <a:pt x="1" y="120"/>
                    <a:pt x="1" y="263"/>
                  </a:cubicBezTo>
                  <a:cubicBezTo>
                    <a:pt x="1" y="382"/>
                    <a:pt x="120" y="501"/>
                    <a:pt x="263" y="501"/>
                  </a:cubicBezTo>
                  <a:cubicBezTo>
                    <a:pt x="405" y="501"/>
                    <a:pt x="501" y="382"/>
                    <a:pt x="501" y="263"/>
                  </a:cubicBezTo>
                  <a:cubicBezTo>
                    <a:pt x="501" y="120"/>
                    <a:pt x="405" y="1"/>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2"/>
            <p:cNvSpPr/>
            <p:nvPr/>
          </p:nvSpPr>
          <p:spPr>
            <a:xfrm>
              <a:off x="7115092" y="2183828"/>
              <a:ext cx="19043" cy="19043"/>
            </a:xfrm>
            <a:custGeom>
              <a:rect b="b" l="l" r="r" t="t"/>
              <a:pathLst>
                <a:path extrusionOk="0" h="501" w="501">
                  <a:moveTo>
                    <a:pt x="263" y="0"/>
                  </a:moveTo>
                  <a:cubicBezTo>
                    <a:pt x="120" y="0"/>
                    <a:pt x="1" y="119"/>
                    <a:pt x="1" y="262"/>
                  </a:cubicBezTo>
                  <a:cubicBezTo>
                    <a:pt x="1" y="381"/>
                    <a:pt x="120" y="500"/>
                    <a:pt x="263" y="500"/>
                  </a:cubicBezTo>
                  <a:cubicBezTo>
                    <a:pt x="382" y="500"/>
                    <a:pt x="501" y="381"/>
                    <a:pt x="501" y="262"/>
                  </a:cubicBezTo>
                  <a:cubicBezTo>
                    <a:pt x="501" y="119"/>
                    <a:pt x="382" y="0"/>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 name="Google Shape;1137;p52"/>
          <p:cNvGrpSpPr/>
          <p:nvPr/>
        </p:nvGrpSpPr>
        <p:grpSpPr>
          <a:xfrm>
            <a:off x="7715252" y="1751146"/>
            <a:ext cx="521436" cy="534994"/>
            <a:chOff x="7715252" y="1751146"/>
            <a:chExt cx="521436" cy="534994"/>
          </a:xfrm>
        </p:grpSpPr>
        <p:sp>
          <p:nvSpPr>
            <p:cNvPr id="1138" name="Google Shape;1138;p52"/>
            <p:cNvSpPr/>
            <p:nvPr/>
          </p:nvSpPr>
          <p:spPr>
            <a:xfrm>
              <a:off x="7748740" y="1862481"/>
              <a:ext cx="453535" cy="423659"/>
            </a:xfrm>
            <a:custGeom>
              <a:rect b="b" l="l" r="r" t="t"/>
              <a:pathLst>
                <a:path extrusionOk="0" h="11146" w="11932">
                  <a:moveTo>
                    <a:pt x="5740" y="524"/>
                  </a:moveTo>
                  <a:lnTo>
                    <a:pt x="5740" y="7216"/>
                  </a:lnTo>
                  <a:lnTo>
                    <a:pt x="1787" y="7216"/>
                  </a:lnTo>
                  <a:lnTo>
                    <a:pt x="2382" y="1905"/>
                  </a:lnTo>
                  <a:cubicBezTo>
                    <a:pt x="2478" y="1120"/>
                    <a:pt x="3144" y="524"/>
                    <a:pt x="3954" y="524"/>
                  </a:cubicBezTo>
                  <a:close/>
                  <a:moveTo>
                    <a:pt x="10289" y="7692"/>
                  </a:moveTo>
                  <a:cubicBezTo>
                    <a:pt x="10598" y="7692"/>
                    <a:pt x="10836" y="7954"/>
                    <a:pt x="10836" y="8264"/>
                  </a:cubicBezTo>
                  <a:lnTo>
                    <a:pt x="10836" y="8740"/>
                  </a:lnTo>
                  <a:lnTo>
                    <a:pt x="2835" y="8740"/>
                  </a:lnTo>
                  <a:cubicBezTo>
                    <a:pt x="2716" y="8740"/>
                    <a:pt x="2620" y="8835"/>
                    <a:pt x="2597" y="8954"/>
                  </a:cubicBezTo>
                  <a:cubicBezTo>
                    <a:pt x="2549" y="9121"/>
                    <a:pt x="2668" y="9264"/>
                    <a:pt x="2835" y="9264"/>
                  </a:cubicBezTo>
                  <a:lnTo>
                    <a:pt x="11122" y="9264"/>
                  </a:lnTo>
                  <a:cubicBezTo>
                    <a:pt x="11313" y="9264"/>
                    <a:pt x="11456" y="9407"/>
                    <a:pt x="11456" y="9597"/>
                  </a:cubicBezTo>
                  <a:lnTo>
                    <a:pt x="11456" y="10645"/>
                  </a:lnTo>
                  <a:lnTo>
                    <a:pt x="525" y="10645"/>
                  </a:lnTo>
                  <a:lnTo>
                    <a:pt x="525" y="9597"/>
                  </a:lnTo>
                  <a:cubicBezTo>
                    <a:pt x="525" y="9407"/>
                    <a:pt x="692" y="9264"/>
                    <a:pt x="858" y="9264"/>
                  </a:cubicBezTo>
                  <a:lnTo>
                    <a:pt x="2073" y="9264"/>
                  </a:lnTo>
                  <a:cubicBezTo>
                    <a:pt x="2192" y="9264"/>
                    <a:pt x="2287" y="9193"/>
                    <a:pt x="2335" y="9097"/>
                  </a:cubicBezTo>
                  <a:cubicBezTo>
                    <a:pt x="2382" y="8907"/>
                    <a:pt x="2239" y="8740"/>
                    <a:pt x="2073" y="8740"/>
                  </a:cubicBezTo>
                  <a:lnTo>
                    <a:pt x="1144" y="8740"/>
                  </a:lnTo>
                  <a:lnTo>
                    <a:pt x="1144" y="8264"/>
                  </a:lnTo>
                  <a:cubicBezTo>
                    <a:pt x="1144" y="7954"/>
                    <a:pt x="1382" y="7692"/>
                    <a:pt x="1692" y="7692"/>
                  </a:cubicBezTo>
                  <a:close/>
                  <a:moveTo>
                    <a:pt x="3930" y="0"/>
                  </a:moveTo>
                  <a:cubicBezTo>
                    <a:pt x="2882" y="0"/>
                    <a:pt x="2001" y="786"/>
                    <a:pt x="1882" y="1834"/>
                  </a:cubicBezTo>
                  <a:lnTo>
                    <a:pt x="1239" y="7287"/>
                  </a:lnTo>
                  <a:cubicBezTo>
                    <a:pt x="858" y="7454"/>
                    <a:pt x="596" y="7811"/>
                    <a:pt x="596" y="8240"/>
                  </a:cubicBezTo>
                  <a:lnTo>
                    <a:pt x="596" y="8764"/>
                  </a:lnTo>
                  <a:cubicBezTo>
                    <a:pt x="263" y="8883"/>
                    <a:pt x="1" y="9193"/>
                    <a:pt x="1" y="9574"/>
                  </a:cubicBezTo>
                  <a:lnTo>
                    <a:pt x="1" y="10883"/>
                  </a:lnTo>
                  <a:cubicBezTo>
                    <a:pt x="1" y="11026"/>
                    <a:pt x="120" y="11145"/>
                    <a:pt x="263" y="11145"/>
                  </a:cubicBezTo>
                  <a:lnTo>
                    <a:pt x="11694" y="11145"/>
                  </a:lnTo>
                  <a:cubicBezTo>
                    <a:pt x="11813" y="11145"/>
                    <a:pt x="11932" y="11026"/>
                    <a:pt x="11932" y="10883"/>
                  </a:cubicBezTo>
                  <a:lnTo>
                    <a:pt x="11932" y="9574"/>
                  </a:lnTo>
                  <a:cubicBezTo>
                    <a:pt x="11932" y="9193"/>
                    <a:pt x="11694" y="8883"/>
                    <a:pt x="11360" y="8764"/>
                  </a:cubicBezTo>
                  <a:lnTo>
                    <a:pt x="11360" y="8264"/>
                  </a:lnTo>
                  <a:cubicBezTo>
                    <a:pt x="11360" y="7835"/>
                    <a:pt x="11098" y="7454"/>
                    <a:pt x="10741" y="7287"/>
                  </a:cubicBezTo>
                  <a:lnTo>
                    <a:pt x="10455" y="4954"/>
                  </a:lnTo>
                  <a:cubicBezTo>
                    <a:pt x="10455" y="4826"/>
                    <a:pt x="10341" y="4736"/>
                    <a:pt x="10214" y="4736"/>
                  </a:cubicBezTo>
                  <a:cubicBezTo>
                    <a:pt x="10199" y="4736"/>
                    <a:pt x="10184" y="4737"/>
                    <a:pt x="10170" y="4739"/>
                  </a:cubicBezTo>
                  <a:cubicBezTo>
                    <a:pt x="10027" y="4763"/>
                    <a:pt x="9932" y="4882"/>
                    <a:pt x="9955" y="5025"/>
                  </a:cubicBezTo>
                  <a:lnTo>
                    <a:pt x="10217" y="7192"/>
                  </a:lnTo>
                  <a:lnTo>
                    <a:pt x="6240" y="7192"/>
                  </a:lnTo>
                  <a:lnTo>
                    <a:pt x="6240" y="524"/>
                  </a:lnTo>
                  <a:lnTo>
                    <a:pt x="8026" y="524"/>
                  </a:lnTo>
                  <a:cubicBezTo>
                    <a:pt x="8812" y="524"/>
                    <a:pt x="9479" y="1120"/>
                    <a:pt x="9574" y="1905"/>
                  </a:cubicBezTo>
                  <a:lnTo>
                    <a:pt x="9836" y="4144"/>
                  </a:lnTo>
                  <a:cubicBezTo>
                    <a:pt x="9858" y="4274"/>
                    <a:pt x="9959" y="4385"/>
                    <a:pt x="10086" y="4385"/>
                  </a:cubicBezTo>
                  <a:cubicBezTo>
                    <a:pt x="10098" y="4385"/>
                    <a:pt x="10110" y="4384"/>
                    <a:pt x="10122" y="4382"/>
                  </a:cubicBezTo>
                  <a:cubicBezTo>
                    <a:pt x="10265" y="4358"/>
                    <a:pt x="10360" y="4239"/>
                    <a:pt x="10336" y="4096"/>
                  </a:cubicBezTo>
                  <a:lnTo>
                    <a:pt x="10074" y="1834"/>
                  </a:lnTo>
                  <a:cubicBezTo>
                    <a:pt x="9955" y="786"/>
                    <a:pt x="8026" y="0"/>
                    <a:pt x="80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2"/>
            <p:cNvSpPr/>
            <p:nvPr/>
          </p:nvSpPr>
          <p:spPr>
            <a:xfrm>
              <a:off x="8046558" y="1751146"/>
              <a:ext cx="17257" cy="66099"/>
            </a:xfrm>
            <a:custGeom>
              <a:rect b="b" l="l" r="r" t="t"/>
              <a:pathLst>
                <a:path extrusionOk="0" h="1739" w="454">
                  <a:moveTo>
                    <a:pt x="239" y="0"/>
                  </a:moveTo>
                  <a:cubicBezTo>
                    <a:pt x="120" y="0"/>
                    <a:pt x="1" y="95"/>
                    <a:pt x="1" y="238"/>
                  </a:cubicBezTo>
                  <a:lnTo>
                    <a:pt x="1" y="1524"/>
                  </a:lnTo>
                  <a:cubicBezTo>
                    <a:pt x="1" y="1643"/>
                    <a:pt x="120" y="1739"/>
                    <a:pt x="239" y="1739"/>
                  </a:cubicBezTo>
                  <a:cubicBezTo>
                    <a:pt x="358" y="1739"/>
                    <a:pt x="453" y="1643"/>
                    <a:pt x="453" y="1524"/>
                  </a:cubicBezTo>
                  <a:lnTo>
                    <a:pt x="453" y="238"/>
                  </a:lnTo>
                  <a:cubicBezTo>
                    <a:pt x="453" y="119"/>
                    <a:pt x="358" y="24"/>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2"/>
            <p:cNvSpPr/>
            <p:nvPr/>
          </p:nvSpPr>
          <p:spPr>
            <a:xfrm>
              <a:off x="8133489" y="1802499"/>
              <a:ext cx="53442" cy="51846"/>
            </a:xfrm>
            <a:custGeom>
              <a:rect b="b" l="l" r="r" t="t"/>
              <a:pathLst>
                <a:path extrusionOk="0" h="1364" w="1406">
                  <a:moveTo>
                    <a:pt x="1170" y="1"/>
                  </a:moveTo>
                  <a:cubicBezTo>
                    <a:pt x="1113" y="1"/>
                    <a:pt x="1060" y="18"/>
                    <a:pt x="1024" y="54"/>
                  </a:cubicBezTo>
                  <a:lnTo>
                    <a:pt x="95" y="983"/>
                  </a:lnTo>
                  <a:cubicBezTo>
                    <a:pt x="0" y="1054"/>
                    <a:pt x="0" y="1197"/>
                    <a:pt x="95" y="1292"/>
                  </a:cubicBezTo>
                  <a:cubicBezTo>
                    <a:pt x="143" y="1340"/>
                    <a:pt x="191" y="1364"/>
                    <a:pt x="262" y="1364"/>
                  </a:cubicBezTo>
                  <a:cubicBezTo>
                    <a:pt x="310" y="1364"/>
                    <a:pt x="357" y="1340"/>
                    <a:pt x="405" y="1292"/>
                  </a:cubicBezTo>
                  <a:lnTo>
                    <a:pt x="1334" y="388"/>
                  </a:lnTo>
                  <a:cubicBezTo>
                    <a:pt x="1405" y="292"/>
                    <a:pt x="1405" y="149"/>
                    <a:pt x="1334" y="54"/>
                  </a:cubicBezTo>
                  <a:cubicBezTo>
                    <a:pt x="1286" y="18"/>
                    <a:pt x="122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2"/>
            <p:cNvSpPr/>
            <p:nvPr/>
          </p:nvSpPr>
          <p:spPr>
            <a:xfrm>
              <a:off x="8170588" y="1925846"/>
              <a:ext cx="66099" cy="17219"/>
            </a:xfrm>
            <a:custGeom>
              <a:rect b="b" l="l" r="r" t="t"/>
              <a:pathLst>
                <a:path extrusionOk="0" h="453" w="1739">
                  <a:moveTo>
                    <a:pt x="239" y="0"/>
                  </a:moveTo>
                  <a:cubicBezTo>
                    <a:pt x="120" y="0"/>
                    <a:pt x="24" y="96"/>
                    <a:pt x="24" y="215"/>
                  </a:cubicBezTo>
                  <a:cubicBezTo>
                    <a:pt x="0" y="334"/>
                    <a:pt x="96" y="453"/>
                    <a:pt x="239" y="453"/>
                  </a:cubicBezTo>
                  <a:lnTo>
                    <a:pt x="1501" y="453"/>
                  </a:lnTo>
                  <a:cubicBezTo>
                    <a:pt x="1620" y="453"/>
                    <a:pt x="1739" y="357"/>
                    <a:pt x="1739" y="238"/>
                  </a:cubicBezTo>
                  <a:cubicBezTo>
                    <a:pt x="1739" y="119"/>
                    <a:pt x="1644" y="0"/>
                    <a:pt x="1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2"/>
            <p:cNvSpPr/>
            <p:nvPr/>
          </p:nvSpPr>
          <p:spPr>
            <a:xfrm>
              <a:off x="7889951" y="1751146"/>
              <a:ext cx="17257" cy="66099"/>
            </a:xfrm>
            <a:custGeom>
              <a:rect b="b" l="l" r="r" t="t"/>
              <a:pathLst>
                <a:path extrusionOk="0" h="1739" w="454">
                  <a:moveTo>
                    <a:pt x="239" y="0"/>
                  </a:moveTo>
                  <a:cubicBezTo>
                    <a:pt x="120" y="0"/>
                    <a:pt x="1" y="95"/>
                    <a:pt x="1" y="238"/>
                  </a:cubicBezTo>
                  <a:lnTo>
                    <a:pt x="1" y="1524"/>
                  </a:lnTo>
                  <a:cubicBezTo>
                    <a:pt x="1" y="1643"/>
                    <a:pt x="96" y="1739"/>
                    <a:pt x="215" y="1739"/>
                  </a:cubicBezTo>
                  <a:cubicBezTo>
                    <a:pt x="334" y="1739"/>
                    <a:pt x="453" y="1643"/>
                    <a:pt x="453" y="1524"/>
                  </a:cubicBezTo>
                  <a:lnTo>
                    <a:pt x="453" y="238"/>
                  </a:lnTo>
                  <a:cubicBezTo>
                    <a:pt x="453" y="119"/>
                    <a:pt x="358" y="24"/>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2"/>
            <p:cNvSpPr/>
            <p:nvPr/>
          </p:nvSpPr>
          <p:spPr>
            <a:xfrm>
              <a:off x="7765959" y="1801815"/>
              <a:ext cx="53442" cy="51656"/>
            </a:xfrm>
            <a:custGeom>
              <a:rect b="b" l="l" r="r" t="t"/>
              <a:pathLst>
                <a:path extrusionOk="0" h="1359" w="1406">
                  <a:moveTo>
                    <a:pt x="241" y="1"/>
                  </a:moveTo>
                  <a:cubicBezTo>
                    <a:pt x="185" y="1"/>
                    <a:pt x="131" y="25"/>
                    <a:pt x="96" y="72"/>
                  </a:cubicBezTo>
                  <a:cubicBezTo>
                    <a:pt x="0" y="144"/>
                    <a:pt x="0" y="286"/>
                    <a:pt x="96" y="382"/>
                  </a:cubicBezTo>
                  <a:lnTo>
                    <a:pt x="1001" y="1287"/>
                  </a:lnTo>
                  <a:cubicBezTo>
                    <a:pt x="1048" y="1334"/>
                    <a:pt x="1096" y="1358"/>
                    <a:pt x="1167" y="1358"/>
                  </a:cubicBezTo>
                  <a:cubicBezTo>
                    <a:pt x="1215" y="1358"/>
                    <a:pt x="1286" y="1334"/>
                    <a:pt x="1310" y="1287"/>
                  </a:cubicBezTo>
                  <a:cubicBezTo>
                    <a:pt x="1405" y="1215"/>
                    <a:pt x="1405" y="1072"/>
                    <a:pt x="1310" y="977"/>
                  </a:cubicBezTo>
                  <a:lnTo>
                    <a:pt x="405" y="72"/>
                  </a:lnTo>
                  <a:cubicBezTo>
                    <a:pt x="358" y="25"/>
                    <a:pt x="298" y="1"/>
                    <a:pt x="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2"/>
            <p:cNvSpPr/>
            <p:nvPr/>
          </p:nvSpPr>
          <p:spPr>
            <a:xfrm>
              <a:off x="7715252" y="1924933"/>
              <a:ext cx="66137" cy="16458"/>
            </a:xfrm>
            <a:custGeom>
              <a:rect b="b" l="l" r="r" t="t"/>
              <a:pathLst>
                <a:path extrusionOk="0" h="433" w="1740">
                  <a:moveTo>
                    <a:pt x="239" y="0"/>
                  </a:moveTo>
                  <a:cubicBezTo>
                    <a:pt x="120" y="0"/>
                    <a:pt x="25" y="96"/>
                    <a:pt x="1" y="215"/>
                  </a:cubicBezTo>
                  <a:cubicBezTo>
                    <a:pt x="1" y="334"/>
                    <a:pt x="96" y="429"/>
                    <a:pt x="239" y="429"/>
                  </a:cubicBezTo>
                  <a:lnTo>
                    <a:pt x="1525" y="429"/>
                  </a:lnTo>
                  <a:cubicBezTo>
                    <a:pt x="1537" y="432"/>
                    <a:pt x="1549" y="433"/>
                    <a:pt x="1561" y="433"/>
                  </a:cubicBezTo>
                  <a:cubicBezTo>
                    <a:pt x="1663" y="433"/>
                    <a:pt x="1739" y="343"/>
                    <a:pt x="1739" y="215"/>
                  </a:cubicBezTo>
                  <a:cubicBezTo>
                    <a:pt x="1739" y="96"/>
                    <a:pt x="1644" y="0"/>
                    <a:pt x="1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52"/>
          <p:cNvGrpSpPr/>
          <p:nvPr/>
        </p:nvGrpSpPr>
        <p:grpSpPr>
          <a:xfrm>
            <a:off x="1063703" y="2434550"/>
            <a:ext cx="223651" cy="535105"/>
            <a:chOff x="1063703" y="2434550"/>
            <a:chExt cx="223651" cy="535105"/>
          </a:xfrm>
        </p:grpSpPr>
        <p:sp>
          <p:nvSpPr>
            <p:cNvPr id="1146" name="Google Shape;1146;p52"/>
            <p:cNvSpPr/>
            <p:nvPr/>
          </p:nvSpPr>
          <p:spPr>
            <a:xfrm>
              <a:off x="1063703" y="2434550"/>
              <a:ext cx="223651" cy="535105"/>
            </a:xfrm>
            <a:custGeom>
              <a:rect b="b" l="l" r="r" t="t"/>
              <a:pathLst>
                <a:path extrusionOk="0" h="14078" w="5884">
                  <a:moveTo>
                    <a:pt x="5407" y="453"/>
                  </a:moveTo>
                  <a:lnTo>
                    <a:pt x="5407" y="1596"/>
                  </a:lnTo>
                  <a:lnTo>
                    <a:pt x="4335" y="1596"/>
                  </a:lnTo>
                  <a:cubicBezTo>
                    <a:pt x="4216" y="1596"/>
                    <a:pt x="4097" y="1692"/>
                    <a:pt x="4097" y="1811"/>
                  </a:cubicBezTo>
                  <a:cubicBezTo>
                    <a:pt x="4097" y="1954"/>
                    <a:pt x="4192" y="2049"/>
                    <a:pt x="4335" y="2049"/>
                  </a:cubicBezTo>
                  <a:lnTo>
                    <a:pt x="5359" y="2049"/>
                  </a:lnTo>
                  <a:lnTo>
                    <a:pt x="4835" y="4526"/>
                  </a:lnTo>
                  <a:lnTo>
                    <a:pt x="1001" y="4526"/>
                  </a:lnTo>
                  <a:lnTo>
                    <a:pt x="501" y="2049"/>
                  </a:lnTo>
                  <a:lnTo>
                    <a:pt x="3621" y="2049"/>
                  </a:lnTo>
                  <a:cubicBezTo>
                    <a:pt x="3764" y="2049"/>
                    <a:pt x="3859" y="1954"/>
                    <a:pt x="3859" y="1835"/>
                  </a:cubicBezTo>
                  <a:cubicBezTo>
                    <a:pt x="3883" y="1692"/>
                    <a:pt x="3764" y="1596"/>
                    <a:pt x="3645" y="1596"/>
                  </a:cubicBezTo>
                  <a:lnTo>
                    <a:pt x="453" y="1596"/>
                  </a:lnTo>
                  <a:lnTo>
                    <a:pt x="453" y="453"/>
                  </a:lnTo>
                  <a:close/>
                  <a:moveTo>
                    <a:pt x="239" y="1"/>
                  </a:moveTo>
                  <a:cubicBezTo>
                    <a:pt x="96" y="1"/>
                    <a:pt x="1" y="96"/>
                    <a:pt x="1" y="239"/>
                  </a:cubicBezTo>
                  <a:lnTo>
                    <a:pt x="1" y="1811"/>
                  </a:lnTo>
                  <a:cubicBezTo>
                    <a:pt x="1" y="1835"/>
                    <a:pt x="1" y="1858"/>
                    <a:pt x="1" y="1858"/>
                  </a:cubicBezTo>
                  <a:lnTo>
                    <a:pt x="596" y="4811"/>
                  </a:lnTo>
                  <a:cubicBezTo>
                    <a:pt x="620" y="4931"/>
                    <a:pt x="715" y="5002"/>
                    <a:pt x="834" y="5002"/>
                  </a:cubicBezTo>
                  <a:lnTo>
                    <a:pt x="4359" y="5002"/>
                  </a:lnTo>
                  <a:lnTo>
                    <a:pt x="4359" y="12170"/>
                  </a:lnTo>
                  <a:cubicBezTo>
                    <a:pt x="4359" y="12551"/>
                    <a:pt x="4216" y="12908"/>
                    <a:pt x="3954" y="13170"/>
                  </a:cubicBezTo>
                  <a:cubicBezTo>
                    <a:pt x="3667" y="13458"/>
                    <a:pt x="3297" y="13601"/>
                    <a:pt x="2902" y="13601"/>
                  </a:cubicBezTo>
                  <a:cubicBezTo>
                    <a:pt x="2872" y="13601"/>
                    <a:pt x="2842" y="13601"/>
                    <a:pt x="2811" y="13599"/>
                  </a:cubicBezTo>
                  <a:cubicBezTo>
                    <a:pt x="2073" y="13551"/>
                    <a:pt x="1477" y="12885"/>
                    <a:pt x="1477" y="12146"/>
                  </a:cubicBezTo>
                  <a:lnTo>
                    <a:pt x="1477" y="5383"/>
                  </a:lnTo>
                  <a:cubicBezTo>
                    <a:pt x="1477" y="5264"/>
                    <a:pt x="1382" y="5145"/>
                    <a:pt x="1263" y="5145"/>
                  </a:cubicBezTo>
                  <a:cubicBezTo>
                    <a:pt x="1120" y="5145"/>
                    <a:pt x="1001" y="5240"/>
                    <a:pt x="1001" y="5383"/>
                  </a:cubicBezTo>
                  <a:lnTo>
                    <a:pt x="1001" y="12122"/>
                  </a:lnTo>
                  <a:cubicBezTo>
                    <a:pt x="1001" y="13213"/>
                    <a:pt x="1882" y="14077"/>
                    <a:pt x="2941" y="14077"/>
                  </a:cubicBezTo>
                  <a:cubicBezTo>
                    <a:pt x="2969" y="14077"/>
                    <a:pt x="2997" y="14076"/>
                    <a:pt x="3025" y="14075"/>
                  </a:cubicBezTo>
                  <a:cubicBezTo>
                    <a:pt x="3502" y="14051"/>
                    <a:pt x="3930" y="13861"/>
                    <a:pt x="4264" y="13504"/>
                  </a:cubicBezTo>
                  <a:cubicBezTo>
                    <a:pt x="4645" y="13146"/>
                    <a:pt x="4835" y="12670"/>
                    <a:pt x="4835" y="12170"/>
                  </a:cubicBezTo>
                  <a:lnTo>
                    <a:pt x="4835" y="5002"/>
                  </a:lnTo>
                  <a:lnTo>
                    <a:pt x="5050" y="5002"/>
                  </a:lnTo>
                  <a:cubicBezTo>
                    <a:pt x="5145" y="5002"/>
                    <a:pt x="5240" y="4931"/>
                    <a:pt x="5264" y="4811"/>
                  </a:cubicBezTo>
                  <a:lnTo>
                    <a:pt x="5883" y="1858"/>
                  </a:lnTo>
                  <a:cubicBezTo>
                    <a:pt x="5883" y="1858"/>
                    <a:pt x="5883" y="1835"/>
                    <a:pt x="5883" y="1811"/>
                  </a:cubicBezTo>
                  <a:lnTo>
                    <a:pt x="5883" y="239"/>
                  </a:lnTo>
                  <a:cubicBezTo>
                    <a:pt x="5883" y="96"/>
                    <a:pt x="5764" y="1"/>
                    <a:pt x="56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2"/>
            <p:cNvSpPr/>
            <p:nvPr/>
          </p:nvSpPr>
          <p:spPr>
            <a:xfrm>
              <a:off x="1166904" y="2705228"/>
              <a:ext cx="50743" cy="127676"/>
            </a:xfrm>
            <a:custGeom>
              <a:rect b="b" l="l" r="r" t="t"/>
              <a:pathLst>
                <a:path extrusionOk="0" h="3359" w="1335">
                  <a:moveTo>
                    <a:pt x="239" y="0"/>
                  </a:moveTo>
                  <a:cubicBezTo>
                    <a:pt x="120" y="0"/>
                    <a:pt x="1" y="96"/>
                    <a:pt x="1" y="239"/>
                  </a:cubicBezTo>
                  <a:lnTo>
                    <a:pt x="1" y="3120"/>
                  </a:lnTo>
                  <a:cubicBezTo>
                    <a:pt x="1" y="3239"/>
                    <a:pt x="96" y="3358"/>
                    <a:pt x="239" y="3358"/>
                  </a:cubicBezTo>
                  <a:lnTo>
                    <a:pt x="1096" y="3358"/>
                  </a:lnTo>
                  <a:cubicBezTo>
                    <a:pt x="1215" y="3358"/>
                    <a:pt x="1334" y="3239"/>
                    <a:pt x="1334" y="3120"/>
                  </a:cubicBezTo>
                  <a:lnTo>
                    <a:pt x="1334" y="1691"/>
                  </a:lnTo>
                  <a:cubicBezTo>
                    <a:pt x="1334" y="1572"/>
                    <a:pt x="1239" y="1453"/>
                    <a:pt x="1096" y="1453"/>
                  </a:cubicBezTo>
                  <a:cubicBezTo>
                    <a:pt x="1086" y="1451"/>
                    <a:pt x="1076" y="1450"/>
                    <a:pt x="1065" y="1450"/>
                  </a:cubicBezTo>
                  <a:cubicBezTo>
                    <a:pt x="957" y="1450"/>
                    <a:pt x="858" y="1561"/>
                    <a:pt x="858" y="1691"/>
                  </a:cubicBezTo>
                  <a:lnTo>
                    <a:pt x="858" y="2882"/>
                  </a:lnTo>
                  <a:lnTo>
                    <a:pt x="477" y="2882"/>
                  </a:lnTo>
                  <a:lnTo>
                    <a:pt x="477" y="501"/>
                  </a:lnTo>
                  <a:lnTo>
                    <a:pt x="858" y="501"/>
                  </a:lnTo>
                  <a:lnTo>
                    <a:pt x="858" y="1048"/>
                  </a:lnTo>
                  <a:cubicBezTo>
                    <a:pt x="858" y="1191"/>
                    <a:pt x="953" y="1286"/>
                    <a:pt x="1096" y="1286"/>
                  </a:cubicBezTo>
                  <a:cubicBezTo>
                    <a:pt x="1215" y="1286"/>
                    <a:pt x="1334" y="1191"/>
                    <a:pt x="1334" y="1048"/>
                  </a:cubicBezTo>
                  <a:lnTo>
                    <a:pt x="1334" y="239"/>
                  </a:lnTo>
                  <a:cubicBezTo>
                    <a:pt x="1334" y="96"/>
                    <a:pt x="1215" y="0"/>
                    <a:pt x="10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52"/>
          <p:cNvGrpSpPr/>
          <p:nvPr/>
        </p:nvGrpSpPr>
        <p:grpSpPr>
          <a:xfrm>
            <a:off x="1680170" y="2454468"/>
            <a:ext cx="535903" cy="495194"/>
            <a:chOff x="1680170" y="2454468"/>
            <a:chExt cx="535903" cy="495194"/>
          </a:xfrm>
        </p:grpSpPr>
        <p:sp>
          <p:nvSpPr>
            <p:cNvPr id="1149" name="Google Shape;1149;p52"/>
            <p:cNvSpPr/>
            <p:nvPr/>
          </p:nvSpPr>
          <p:spPr>
            <a:xfrm>
              <a:off x="1680170" y="2454468"/>
              <a:ext cx="535903" cy="495194"/>
            </a:xfrm>
            <a:custGeom>
              <a:rect b="b" l="l" r="r" t="t"/>
              <a:pathLst>
                <a:path extrusionOk="0" h="13028" w="14099">
                  <a:moveTo>
                    <a:pt x="1334" y="1"/>
                  </a:moveTo>
                  <a:cubicBezTo>
                    <a:pt x="1167" y="1"/>
                    <a:pt x="1048" y="120"/>
                    <a:pt x="1048" y="263"/>
                  </a:cubicBezTo>
                  <a:lnTo>
                    <a:pt x="1048" y="1668"/>
                  </a:lnTo>
                  <a:cubicBezTo>
                    <a:pt x="453" y="1858"/>
                    <a:pt x="1" y="2430"/>
                    <a:pt x="1" y="3097"/>
                  </a:cubicBezTo>
                  <a:lnTo>
                    <a:pt x="1" y="4692"/>
                  </a:lnTo>
                  <a:cubicBezTo>
                    <a:pt x="1" y="4811"/>
                    <a:pt x="96" y="4930"/>
                    <a:pt x="215" y="4954"/>
                  </a:cubicBezTo>
                  <a:cubicBezTo>
                    <a:pt x="240" y="4961"/>
                    <a:pt x="265" y="4964"/>
                    <a:pt x="288" y="4964"/>
                  </a:cubicBezTo>
                  <a:cubicBezTo>
                    <a:pt x="441" y="4964"/>
                    <a:pt x="548" y="4837"/>
                    <a:pt x="548" y="4692"/>
                  </a:cubicBezTo>
                  <a:lnTo>
                    <a:pt x="548" y="3097"/>
                  </a:lnTo>
                  <a:cubicBezTo>
                    <a:pt x="548" y="2573"/>
                    <a:pt x="977" y="2144"/>
                    <a:pt x="1525" y="2144"/>
                  </a:cubicBezTo>
                  <a:lnTo>
                    <a:pt x="4621" y="2144"/>
                  </a:lnTo>
                  <a:cubicBezTo>
                    <a:pt x="5002" y="2144"/>
                    <a:pt x="5359" y="2382"/>
                    <a:pt x="5502" y="2740"/>
                  </a:cubicBezTo>
                  <a:lnTo>
                    <a:pt x="5740" y="3359"/>
                  </a:lnTo>
                  <a:cubicBezTo>
                    <a:pt x="5978" y="3930"/>
                    <a:pt x="6526" y="4311"/>
                    <a:pt x="7169" y="4311"/>
                  </a:cubicBezTo>
                  <a:lnTo>
                    <a:pt x="12575" y="4311"/>
                  </a:lnTo>
                  <a:cubicBezTo>
                    <a:pt x="13122" y="4311"/>
                    <a:pt x="13551" y="4740"/>
                    <a:pt x="13551" y="5264"/>
                  </a:cubicBezTo>
                  <a:lnTo>
                    <a:pt x="13551" y="11646"/>
                  </a:lnTo>
                  <a:cubicBezTo>
                    <a:pt x="13551" y="12099"/>
                    <a:pt x="13170" y="12480"/>
                    <a:pt x="12694" y="12480"/>
                  </a:cubicBezTo>
                  <a:lnTo>
                    <a:pt x="1406" y="12480"/>
                  </a:lnTo>
                  <a:cubicBezTo>
                    <a:pt x="953" y="12480"/>
                    <a:pt x="572" y="12099"/>
                    <a:pt x="572" y="11646"/>
                  </a:cubicBezTo>
                  <a:lnTo>
                    <a:pt x="572" y="5669"/>
                  </a:lnTo>
                  <a:cubicBezTo>
                    <a:pt x="572" y="5550"/>
                    <a:pt x="477" y="5431"/>
                    <a:pt x="358" y="5407"/>
                  </a:cubicBezTo>
                  <a:cubicBezTo>
                    <a:pt x="333" y="5400"/>
                    <a:pt x="308" y="5397"/>
                    <a:pt x="284" y="5397"/>
                  </a:cubicBezTo>
                  <a:cubicBezTo>
                    <a:pt x="126" y="5397"/>
                    <a:pt x="1" y="5524"/>
                    <a:pt x="1" y="5669"/>
                  </a:cubicBezTo>
                  <a:lnTo>
                    <a:pt x="1" y="11646"/>
                  </a:lnTo>
                  <a:cubicBezTo>
                    <a:pt x="1" y="12408"/>
                    <a:pt x="644" y="13027"/>
                    <a:pt x="1406" y="13027"/>
                  </a:cubicBezTo>
                  <a:lnTo>
                    <a:pt x="12694" y="13027"/>
                  </a:lnTo>
                  <a:cubicBezTo>
                    <a:pt x="13480" y="13027"/>
                    <a:pt x="14099" y="12408"/>
                    <a:pt x="14099" y="11646"/>
                  </a:cubicBezTo>
                  <a:lnTo>
                    <a:pt x="14099" y="5264"/>
                  </a:lnTo>
                  <a:cubicBezTo>
                    <a:pt x="14099" y="4430"/>
                    <a:pt x="13408" y="3764"/>
                    <a:pt x="12598" y="3764"/>
                  </a:cubicBezTo>
                  <a:lnTo>
                    <a:pt x="7026" y="3764"/>
                  </a:lnTo>
                  <a:cubicBezTo>
                    <a:pt x="6692" y="3764"/>
                    <a:pt x="6383" y="3549"/>
                    <a:pt x="6240" y="3216"/>
                  </a:cubicBezTo>
                  <a:lnTo>
                    <a:pt x="5930" y="2430"/>
                  </a:lnTo>
                  <a:cubicBezTo>
                    <a:pt x="5740" y="1930"/>
                    <a:pt x="5240" y="1596"/>
                    <a:pt x="4692" y="1596"/>
                  </a:cubicBezTo>
                  <a:lnTo>
                    <a:pt x="1572" y="1596"/>
                  </a:lnTo>
                  <a:lnTo>
                    <a:pt x="1572" y="549"/>
                  </a:lnTo>
                  <a:lnTo>
                    <a:pt x="12527" y="549"/>
                  </a:lnTo>
                  <a:lnTo>
                    <a:pt x="12527" y="3263"/>
                  </a:lnTo>
                  <a:cubicBezTo>
                    <a:pt x="12527" y="3406"/>
                    <a:pt x="12598" y="3525"/>
                    <a:pt x="12741" y="3549"/>
                  </a:cubicBezTo>
                  <a:cubicBezTo>
                    <a:pt x="12763" y="3556"/>
                    <a:pt x="12786" y="3558"/>
                    <a:pt x="12807" y="3558"/>
                  </a:cubicBezTo>
                  <a:cubicBezTo>
                    <a:pt x="12949" y="3558"/>
                    <a:pt x="13075" y="3432"/>
                    <a:pt x="13075" y="3287"/>
                  </a:cubicBezTo>
                  <a:lnTo>
                    <a:pt x="13075" y="263"/>
                  </a:lnTo>
                  <a:cubicBezTo>
                    <a:pt x="13075" y="120"/>
                    <a:pt x="12956" y="1"/>
                    <a:pt x="127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2"/>
            <p:cNvSpPr/>
            <p:nvPr/>
          </p:nvSpPr>
          <p:spPr>
            <a:xfrm>
              <a:off x="2001517" y="2660869"/>
              <a:ext cx="67012" cy="84078"/>
            </a:xfrm>
            <a:custGeom>
              <a:rect b="b" l="l" r="r" t="t"/>
              <a:pathLst>
                <a:path extrusionOk="0" h="2212" w="1763">
                  <a:moveTo>
                    <a:pt x="525" y="548"/>
                  </a:moveTo>
                  <a:cubicBezTo>
                    <a:pt x="668" y="548"/>
                    <a:pt x="787" y="644"/>
                    <a:pt x="810" y="763"/>
                  </a:cubicBezTo>
                  <a:cubicBezTo>
                    <a:pt x="858" y="953"/>
                    <a:pt x="715" y="1096"/>
                    <a:pt x="548" y="1096"/>
                  </a:cubicBezTo>
                  <a:lnTo>
                    <a:pt x="525" y="1096"/>
                  </a:lnTo>
                  <a:lnTo>
                    <a:pt x="525" y="548"/>
                  </a:lnTo>
                  <a:close/>
                  <a:moveTo>
                    <a:pt x="96" y="1"/>
                  </a:moveTo>
                  <a:cubicBezTo>
                    <a:pt x="48" y="1"/>
                    <a:pt x="1" y="48"/>
                    <a:pt x="1" y="96"/>
                  </a:cubicBezTo>
                  <a:lnTo>
                    <a:pt x="1" y="2025"/>
                  </a:lnTo>
                  <a:cubicBezTo>
                    <a:pt x="1" y="2049"/>
                    <a:pt x="1" y="2072"/>
                    <a:pt x="25" y="2096"/>
                  </a:cubicBezTo>
                  <a:cubicBezTo>
                    <a:pt x="106" y="2178"/>
                    <a:pt x="193" y="2212"/>
                    <a:pt x="273" y="2212"/>
                  </a:cubicBezTo>
                  <a:cubicBezTo>
                    <a:pt x="425" y="2212"/>
                    <a:pt x="548" y="2086"/>
                    <a:pt x="548" y="1929"/>
                  </a:cubicBezTo>
                  <a:lnTo>
                    <a:pt x="548" y="1620"/>
                  </a:lnTo>
                  <a:lnTo>
                    <a:pt x="834" y="1620"/>
                  </a:lnTo>
                  <a:cubicBezTo>
                    <a:pt x="929" y="1620"/>
                    <a:pt x="1001" y="1596"/>
                    <a:pt x="1049" y="1548"/>
                  </a:cubicBezTo>
                  <a:cubicBezTo>
                    <a:pt x="1763" y="858"/>
                    <a:pt x="1263" y="1"/>
                    <a:pt x="5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2"/>
            <p:cNvSpPr/>
            <p:nvPr/>
          </p:nvSpPr>
          <p:spPr>
            <a:xfrm>
              <a:off x="1841299" y="2660869"/>
              <a:ext cx="67012" cy="85484"/>
            </a:xfrm>
            <a:custGeom>
              <a:rect b="b" l="l" r="r" t="t"/>
              <a:pathLst>
                <a:path extrusionOk="0" h="2249" w="1763">
                  <a:moveTo>
                    <a:pt x="310" y="1"/>
                  </a:moveTo>
                  <a:cubicBezTo>
                    <a:pt x="191" y="1"/>
                    <a:pt x="72" y="96"/>
                    <a:pt x="48" y="215"/>
                  </a:cubicBezTo>
                  <a:cubicBezTo>
                    <a:pt x="1" y="405"/>
                    <a:pt x="143" y="548"/>
                    <a:pt x="310" y="548"/>
                  </a:cubicBezTo>
                  <a:lnTo>
                    <a:pt x="620" y="548"/>
                  </a:lnTo>
                  <a:lnTo>
                    <a:pt x="620" y="1953"/>
                  </a:lnTo>
                  <a:cubicBezTo>
                    <a:pt x="620" y="2096"/>
                    <a:pt x="691" y="2215"/>
                    <a:pt x="834" y="2239"/>
                  </a:cubicBezTo>
                  <a:cubicBezTo>
                    <a:pt x="856" y="2245"/>
                    <a:pt x="878" y="2248"/>
                    <a:pt x="900" y="2248"/>
                  </a:cubicBezTo>
                  <a:cubicBezTo>
                    <a:pt x="1042" y="2248"/>
                    <a:pt x="1167" y="2122"/>
                    <a:pt x="1167" y="1977"/>
                  </a:cubicBezTo>
                  <a:lnTo>
                    <a:pt x="1167" y="548"/>
                  </a:lnTo>
                  <a:lnTo>
                    <a:pt x="1453" y="548"/>
                  </a:lnTo>
                  <a:cubicBezTo>
                    <a:pt x="1572" y="548"/>
                    <a:pt x="1691" y="477"/>
                    <a:pt x="1739" y="358"/>
                  </a:cubicBezTo>
                  <a:cubicBezTo>
                    <a:pt x="1763" y="167"/>
                    <a:pt x="1620" y="1"/>
                    <a:pt x="1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2"/>
            <p:cNvSpPr/>
            <p:nvPr/>
          </p:nvSpPr>
          <p:spPr>
            <a:xfrm>
              <a:off x="1919146" y="2660869"/>
              <a:ext cx="60702" cy="85142"/>
            </a:xfrm>
            <a:custGeom>
              <a:rect b="b" l="l" r="r" t="t"/>
              <a:pathLst>
                <a:path extrusionOk="0" h="2240" w="1597">
                  <a:moveTo>
                    <a:pt x="834" y="572"/>
                  </a:moveTo>
                  <a:cubicBezTo>
                    <a:pt x="953" y="572"/>
                    <a:pt x="1048" y="667"/>
                    <a:pt x="1048" y="763"/>
                  </a:cubicBezTo>
                  <a:lnTo>
                    <a:pt x="1048" y="1477"/>
                  </a:lnTo>
                  <a:cubicBezTo>
                    <a:pt x="1048" y="1596"/>
                    <a:pt x="953" y="1691"/>
                    <a:pt x="834" y="1691"/>
                  </a:cubicBezTo>
                  <a:lnTo>
                    <a:pt x="739" y="1691"/>
                  </a:lnTo>
                  <a:cubicBezTo>
                    <a:pt x="620" y="1691"/>
                    <a:pt x="525" y="1596"/>
                    <a:pt x="525" y="1477"/>
                  </a:cubicBezTo>
                  <a:lnTo>
                    <a:pt x="525" y="763"/>
                  </a:lnTo>
                  <a:cubicBezTo>
                    <a:pt x="525" y="667"/>
                    <a:pt x="620" y="572"/>
                    <a:pt x="739" y="572"/>
                  </a:cubicBezTo>
                  <a:close/>
                  <a:moveTo>
                    <a:pt x="763" y="1"/>
                  </a:moveTo>
                  <a:cubicBezTo>
                    <a:pt x="334" y="1"/>
                    <a:pt x="1" y="334"/>
                    <a:pt x="1" y="763"/>
                  </a:cubicBezTo>
                  <a:lnTo>
                    <a:pt x="1" y="1477"/>
                  </a:lnTo>
                  <a:cubicBezTo>
                    <a:pt x="1" y="1906"/>
                    <a:pt x="334" y="2239"/>
                    <a:pt x="763" y="2239"/>
                  </a:cubicBezTo>
                  <a:lnTo>
                    <a:pt x="834" y="2239"/>
                  </a:lnTo>
                  <a:cubicBezTo>
                    <a:pt x="1239" y="2239"/>
                    <a:pt x="1596" y="1906"/>
                    <a:pt x="1596" y="1477"/>
                  </a:cubicBezTo>
                  <a:lnTo>
                    <a:pt x="1596" y="763"/>
                  </a:lnTo>
                  <a:cubicBezTo>
                    <a:pt x="1596" y="358"/>
                    <a:pt x="1239"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2"/>
            <p:cNvSpPr/>
            <p:nvPr/>
          </p:nvSpPr>
          <p:spPr>
            <a:xfrm>
              <a:off x="1813247" y="2781250"/>
              <a:ext cx="49831" cy="85142"/>
            </a:xfrm>
            <a:custGeom>
              <a:rect b="b" l="l" r="r" t="t"/>
              <a:pathLst>
                <a:path extrusionOk="0" h="2240" w="1311">
                  <a:moveTo>
                    <a:pt x="262" y="1"/>
                  </a:moveTo>
                  <a:cubicBezTo>
                    <a:pt x="119" y="1"/>
                    <a:pt x="0" y="120"/>
                    <a:pt x="0" y="287"/>
                  </a:cubicBezTo>
                  <a:lnTo>
                    <a:pt x="0" y="1954"/>
                  </a:lnTo>
                  <a:cubicBezTo>
                    <a:pt x="0" y="2120"/>
                    <a:pt x="119" y="2239"/>
                    <a:pt x="262" y="2239"/>
                  </a:cubicBezTo>
                  <a:lnTo>
                    <a:pt x="1001" y="2239"/>
                  </a:lnTo>
                  <a:cubicBezTo>
                    <a:pt x="1120" y="2239"/>
                    <a:pt x="1239" y="2144"/>
                    <a:pt x="1262" y="2025"/>
                  </a:cubicBezTo>
                  <a:cubicBezTo>
                    <a:pt x="1310" y="1835"/>
                    <a:pt x="1167" y="1692"/>
                    <a:pt x="1001" y="1692"/>
                  </a:cubicBezTo>
                  <a:lnTo>
                    <a:pt x="548" y="1692"/>
                  </a:lnTo>
                  <a:lnTo>
                    <a:pt x="548" y="1406"/>
                  </a:lnTo>
                  <a:lnTo>
                    <a:pt x="858" y="1406"/>
                  </a:lnTo>
                  <a:cubicBezTo>
                    <a:pt x="977" y="1406"/>
                    <a:pt x="1096" y="1311"/>
                    <a:pt x="1120" y="1192"/>
                  </a:cubicBezTo>
                  <a:cubicBezTo>
                    <a:pt x="1167" y="1025"/>
                    <a:pt x="1024" y="858"/>
                    <a:pt x="858" y="858"/>
                  </a:cubicBezTo>
                  <a:lnTo>
                    <a:pt x="548" y="858"/>
                  </a:lnTo>
                  <a:lnTo>
                    <a:pt x="548" y="549"/>
                  </a:lnTo>
                  <a:lnTo>
                    <a:pt x="1001" y="549"/>
                  </a:lnTo>
                  <a:cubicBezTo>
                    <a:pt x="1120" y="549"/>
                    <a:pt x="1239" y="477"/>
                    <a:pt x="1262" y="334"/>
                  </a:cubicBezTo>
                  <a:cubicBezTo>
                    <a:pt x="1310" y="168"/>
                    <a:pt x="1167" y="1"/>
                    <a:pt x="1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2"/>
            <p:cNvSpPr/>
            <p:nvPr/>
          </p:nvSpPr>
          <p:spPr>
            <a:xfrm>
              <a:off x="2025046" y="2781250"/>
              <a:ext cx="49831" cy="85142"/>
            </a:xfrm>
            <a:custGeom>
              <a:rect b="b" l="l" r="r" t="t"/>
              <a:pathLst>
                <a:path extrusionOk="0" h="2240" w="1311">
                  <a:moveTo>
                    <a:pt x="287" y="1"/>
                  </a:moveTo>
                  <a:cubicBezTo>
                    <a:pt x="144" y="1"/>
                    <a:pt x="1" y="120"/>
                    <a:pt x="1" y="287"/>
                  </a:cubicBezTo>
                  <a:lnTo>
                    <a:pt x="1" y="1954"/>
                  </a:lnTo>
                  <a:cubicBezTo>
                    <a:pt x="1" y="2120"/>
                    <a:pt x="144" y="2239"/>
                    <a:pt x="287" y="2239"/>
                  </a:cubicBezTo>
                  <a:lnTo>
                    <a:pt x="1001" y="2239"/>
                  </a:lnTo>
                  <a:cubicBezTo>
                    <a:pt x="1120" y="2239"/>
                    <a:pt x="1239" y="2144"/>
                    <a:pt x="1287" y="2025"/>
                  </a:cubicBezTo>
                  <a:cubicBezTo>
                    <a:pt x="1311" y="1835"/>
                    <a:pt x="1192" y="1692"/>
                    <a:pt x="1001" y="1692"/>
                  </a:cubicBezTo>
                  <a:lnTo>
                    <a:pt x="572" y="1692"/>
                  </a:lnTo>
                  <a:lnTo>
                    <a:pt x="572" y="1406"/>
                  </a:lnTo>
                  <a:lnTo>
                    <a:pt x="858" y="1406"/>
                  </a:lnTo>
                  <a:cubicBezTo>
                    <a:pt x="977" y="1406"/>
                    <a:pt x="1096" y="1334"/>
                    <a:pt x="1120" y="1192"/>
                  </a:cubicBezTo>
                  <a:cubicBezTo>
                    <a:pt x="1168" y="1025"/>
                    <a:pt x="1049" y="858"/>
                    <a:pt x="858" y="858"/>
                  </a:cubicBezTo>
                  <a:lnTo>
                    <a:pt x="549" y="858"/>
                  </a:lnTo>
                  <a:lnTo>
                    <a:pt x="549" y="549"/>
                  </a:lnTo>
                  <a:lnTo>
                    <a:pt x="1001" y="549"/>
                  </a:lnTo>
                  <a:cubicBezTo>
                    <a:pt x="1192" y="549"/>
                    <a:pt x="1311" y="406"/>
                    <a:pt x="1287" y="215"/>
                  </a:cubicBezTo>
                  <a:cubicBezTo>
                    <a:pt x="1239" y="96"/>
                    <a:pt x="1120" y="1"/>
                    <a:pt x="1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2"/>
            <p:cNvSpPr/>
            <p:nvPr/>
          </p:nvSpPr>
          <p:spPr>
            <a:xfrm>
              <a:off x="2086624" y="2781250"/>
              <a:ext cx="67012" cy="85142"/>
            </a:xfrm>
            <a:custGeom>
              <a:rect b="b" l="l" r="r" t="t"/>
              <a:pathLst>
                <a:path extrusionOk="0" h="2240" w="1763">
                  <a:moveTo>
                    <a:pt x="334" y="1"/>
                  </a:moveTo>
                  <a:cubicBezTo>
                    <a:pt x="191" y="1"/>
                    <a:pt x="72" y="96"/>
                    <a:pt x="48" y="215"/>
                  </a:cubicBezTo>
                  <a:cubicBezTo>
                    <a:pt x="0" y="406"/>
                    <a:pt x="143" y="549"/>
                    <a:pt x="310" y="549"/>
                  </a:cubicBezTo>
                  <a:lnTo>
                    <a:pt x="619" y="549"/>
                  </a:lnTo>
                  <a:lnTo>
                    <a:pt x="619" y="1954"/>
                  </a:lnTo>
                  <a:cubicBezTo>
                    <a:pt x="619" y="2120"/>
                    <a:pt x="739" y="2239"/>
                    <a:pt x="905" y="2239"/>
                  </a:cubicBezTo>
                  <a:cubicBezTo>
                    <a:pt x="1048" y="2239"/>
                    <a:pt x="1167" y="2120"/>
                    <a:pt x="1167" y="1954"/>
                  </a:cubicBezTo>
                  <a:lnTo>
                    <a:pt x="1167" y="549"/>
                  </a:lnTo>
                  <a:lnTo>
                    <a:pt x="1453" y="549"/>
                  </a:lnTo>
                  <a:cubicBezTo>
                    <a:pt x="1596" y="549"/>
                    <a:pt x="1715" y="477"/>
                    <a:pt x="1739" y="334"/>
                  </a:cubicBezTo>
                  <a:cubicBezTo>
                    <a:pt x="1763" y="168"/>
                    <a:pt x="1643" y="1"/>
                    <a:pt x="1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2"/>
            <p:cNvSpPr/>
            <p:nvPr/>
          </p:nvSpPr>
          <p:spPr>
            <a:xfrm>
              <a:off x="1878398" y="2781250"/>
              <a:ext cx="60702" cy="85370"/>
            </a:xfrm>
            <a:custGeom>
              <a:rect b="b" l="l" r="r" t="t"/>
              <a:pathLst>
                <a:path extrusionOk="0" h="2246" w="1597">
                  <a:moveTo>
                    <a:pt x="811" y="1"/>
                  </a:moveTo>
                  <a:cubicBezTo>
                    <a:pt x="358" y="1"/>
                    <a:pt x="1" y="358"/>
                    <a:pt x="1" y="811"/>
                  </a:cubicBezTo>
                  <a:lnTo>
                    <a:pt x="1" y="1692"/>
                  </a:lnTo>
                  <a:cubicBezTo>
                    <a:pt x="1" y="1763"/>
                    <a:pt x="25" y="1835"/>
                    <a:pt x="72" y="1882"/>
                  </a:cubicBezTo>
                  <a:cubicBezTo>
                    <a:pt x="299" y="2132"/>
                    <a:pt x="567" y="2245"/>
                    <a:pt x="817" y="2245"/>
                  </a:cubicBezTo>
                  <a:cubicBezTo>
                    <a:pt x="1067" y="2245"/>
                    <a:pt x="1299" y="2132"/>
                    <a:pt x="1454" y="1930"/>
                  </a:cubicBezTo>
                  <a:cubicBezTo>
                    <a:pt x="1454" y="1906"/>
                    <a:pt x="1477" y="1882"/>
                    <a:pt x="1477" y="1858"/>
                  </a:cubicBezTo>
                  <a:cubicBezTo>
                    <a:pt x="1462" y="1640"/>
                    <a:pt x="1313" y="1534"/>
                    <a:pt x="1172" y="1534"/>
                  </a:cubicBezTo>
                  <a:cubicBezTo>
                    <a:pt x="1098" y="1534"/>
                    <a:pt x="1027" y="1563"/>
                    <a:pt x="977" y="1620"/>
                  </a:cubicBezTo>
                  <a:cubicBezTo>
                    <a:pt x="977" y="1644"/>
                    <a:pt x="954" y="1644"/>
                    <a:pt x="954" y="1644"/>
                  </a:cubicBezTo>
                  <a:cubicBezTo>
                    <a:pt x="899" y="1674"/>
                    <a:pt x="846" y="1688"/>
                    <a:pt x="798" y="1688"/>
                  </a:cubicBezTo>
                  <a:cubicBezTo>
                    <a:pt x="655" y="1688"/>
                    <a:pt x="549" y="1572"/>
                    <a:pt x="549" y="1430"/>
                  </a:cubicBezTo>
                  <a:lnTo>
                    <a:pt x="549" y="739"/>
                  </a:lnTo>
                  <a:cubicBezTo>
                    <a:pt x="549" y="715"/>
                    <a:pt x="549" y="691"/>
                    <a:pt x="573" y="668"/>
                  </a:cubicBezTo>
                  <a:cubicBezTo>
                    <a:pt x="642" y="588"/>
                    <a:pt x="725" y="554"/>
                    <a:pt x="803" y="554"/>
                  </a:cubicBezTo>
                  <a:cubicBezTo>
                    <a:pt x="910" y="554"/>
                    <a:pt x="1007" y="619"/>
                    <a:pt x="1049" y="715"/>
                  </a:cubicBezTo>
                  <a:cubicBezTo>
                    <a:pt x="1084" y="820"/>
                    <a:pt x="1182" y="886"/>
                    <a:pt x="1289" y="886"/>
                  </a:cubicBezTo>
                  <a:cubicBezTo>
                    <a:pt x="1328" y="886"/>
                    <a:pt x="1368" y="877"/>
                    <a:pt x="1406" y="858"/>
                  </a:cubicBezTo>
                  <a:cubicBezTo>
                    <a:pt x="1549" y="811"/>
                    <a:pt x="1597" y="644"/>
                    <a:pt x="1549" y="501"/>
                  </a:cubicBezTo>
                  <a:cubicBezTo>
                    <a:pt x="1430" y="191"/>
                    <a:pt x="1120" y="1"/>
                    <a:pt x="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2"/>
            <p:cNvSpPr/>
            <p:nvPr/>
          </p:nvSpPr>
          <p:spPr>
            <a:xfrm>
              <a:off x="1949935" y="2782163"/>
              <a:ext cx="58877" cy="84306"/>
            </a:xfrm>
            <a:custGeom>
              <a:rect b="b" l="l" r="r" t="t"/>
              <a:pathLst>
                <a:path extrusionOk="0" h="2218" w="1549">
                  <a:moveTo>
                    <a:pt x="572" y="525"/>
                  </a:moveTo>
                  <a:cubicBezTo>
                    <a:pt x="691" y="525"/>
                    <a:pt x="810" y="620"/>
                    <a:pt x="834" y="739"/>
                  </a:cubicBezTo>
                  <a:cubicBezTo>
                    <a:pt x="881" y="929"/>
                    <a:pt x="739" y="1072"/>
                    <a:pt x="572" y="1072"/>
                  </a:cubicBezTo>
                  <a:lnTo>
                    <a:pt x="548" y="1072"/>
                  </a:lnTo>
                  <a:lnTo>
                    <a:pt x="548" y="525"/>
                  </a:lnTo>
                  <a:close/>
                  <a:moveTo>
                    <a:pt x="286" y="1"/>
                  </a:moveTo>
                  <a:cubicBezTo>
                    <a:pt x="119" y="1"/>
                    <a:pt x="0" y="120"/>
                    <a:pt x="0" y="286"/>
                  </a:cubicBezTo>
                  <a:lnTo>
                    <a:pt x="0" y="1930"/>
                  </a:lnTo>
                  <a:cubicBezTo>
                    <a:pt x="0" y="2073"/>
                    <a:pt x="96" y="2192"/>
                    <a:pt x="238" y="2215"/>
                  </a:cubicBezTo>
                  <a:cubicBezTo>
                    <a:pt x="251" y="2217"/>
                    <a:pt x="263" y="2218"/>
                    <a:pt x="275" y="2218"/>
                  </a:cubicBezTo>
                  <a:cubicBezTo>
                    <a:pt x="426" y="2218"/>
                    <a:pt x="548" y="2086"/>
                    <a:pt x="548" y="1953"/>
                  </a:cubicBezTo>
                  <a:lnTo>
                    <a:pt x="548" y="1644"/>
                  </a:lnTo>
                  <a:lnTo>
                    <a:pt x="572" y="1644"/>
                  </a:lnTo>
                  <a:cubicBezTo>
                    <a:pt x="643" y="1644"/>
                    <a:pt x="691" y="1620"/>
                    <a:pt x="739" y="1620"/>
                  </a:cubicBezTo>
                  <a:lnTo>
                    <a:pt x="977" y="2073"/>
                  </a:lnTo>
                  <a:cubicBezTo>
                    <a:pt x="1024" y="2168"/>
                    <a:pt x="1120" y="2215"/>
                    <a:pt x="1239" y="2215"/>
                  </a:cubicBezTo>
                  <a:cubicBezTo>
                    <a:pt x="1262" y="2215"/>
                    <a:pt x="1310" y="2215"/>
                    <a:pt x="1358" y="2192"/>
                  </a:cubicBezTo>
                  <a:cubicBezTo>
                    <a:pt x="1501" y="2120"/>
                    <a:pt x="1548" y="1953"/>
                    <a:pt x="1453" y="1811"/>
                  </a:cubicBezTo>
                  <a:lnTo>
                    <a:pt x="1215" y="1334"/>
                  </a:lnTo>
                  <a:cubicBezTo>
                    <a:pt x="1334" y="1191"/>
                    <a:pt x="1405" y="1025"/>
                    <a:pt x="1405" y="834"/>
                  </a:cubicBezTo>
                  <a:cubicBezTo>
                    <a:pt x="1405" y="382"/>
                    <a:pt x="1024" y="1"/>
                    <a:pt x="5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2"/>
            <p:cNvSpPr/>
            <p:nvPr/>
          </p:nvSpPr>
          <p:spPr>
            <a:xfrm>
              <a:off x="1742622" y="2781250"/>
              <a:ext cx="55267" cy="85142"/>
            </a:xfrm>
            <a:custGeom>
              <a:rect b="b" l="l" r="r" t="t"/>
              <a:pathLst>
                <a:path extrusionOk="0" h="2240" w="1454">
                  <a:moveTo>
                    <a:pt x="739" y="1"/>
                  </a:moveTo>
                  <a:cubicBezTo>
                    <a:pt x="334" y="1"/>
                    <a:pt x="1" y="334"/>
                    <a:pt x="25" y="739"/>
                  </a:cubicBezTo>
                  <a:cubicBezTo>
                    <a:pt x="48" y="1096"/>
                    <a:pt x="358" y="1382"/>
                    <a:pt x="715" y="1382"/>
                  </a:cubicBezTo>
                  <a:lnTo>
                    <a:pt x="739" y="1382"/>
                  </a:lnTo>
                  <a:cubicBezTo>
                    <a:pt x="810" y="1382"/>
                    <a:pt x="858" y="1406"/>
                    <a:pt x="882" y="1477"/>
                  </a:cubicBezTo>
                  <a:cubicBezTo>
                    <a:pt x="906" y="1596"/>
                    <a:pt x="834" y="1692"/>
                    <a:pt x="739" y="1692"/>
                  </a:cubicBezTo>
                  <a:lnTo>
                    <a:pt x="310" y="1692"/>
                  </a:lnTo>
                  <a:cubicBezTo>
                    <a:pt x="167" y="1692"/>
                    <a:pt x="48" y="1763"/>
                    <a:pt x="25" y="1882"/>
                  </a:cubicBezTo>
                  <a:cubicBezTo>
                    <a:pt x="1" y="2073"/>
                    <a:pt x="120" y="2239"/>
                    <a:pt x="310" y="2239"/>
                  </a:cubicBezTo>
                  <a:lnTo>
                    <a:pt x="715" y="2239"/>
                  </a:lnTo>
                  <a:cubicBezTo>
                    <a:pt x="1120" y="2239"/>
                    <a:pt x="1453" y="1906"/>
                    <a:pt x="1430" y="1501"/>
                  </a:cubicBezTo>
                  <a:cubicBezTo>
                    <a:pt x="1406" y="1144"/>
                    <a:pt x="1096" y="858"/>
                    <a:pt x="739" y="858"/>
                  </a:cubicBezTo>
                  <a:lnTo>
                    <a:pt x="715" y="858"/>
                  </a:lnTo>
                  <a:cubicBezTo>
                    <a:pt x="668" y="858"/>
                    <a:pt x="596" y="811"/>
                    <a:pt x="572" y="763"/>
                  </a:cubicBezTo>
                  <a:cubicBezTo>
                    <a:pt x="549" y="644"/>
                    <a:pt x="620" y="549"/>
                    <a:pt x="715" y="549"/>
                  </a:cubicBezTo>
                  <a:lnTo>
                    <a:pt x="1144" y="549"/>
                  </a:lnTo>
                  <a:cubicBezTo>
                    <a:pt x="1287" y="549"/>
                    <a:pt x="1406" y="453"/>
                    <a:pt x="1430" y="334"/>
                  </a:cubicBezTo>
                  <a:cubicBezTo>
                    <a:pt x="1453" y="168"/>
                    <a:pt x="1334" y="1"/>
                    <a:pt x="1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 name="Google Shape;1159;p52"/>
          <p:cNvGrpSpPr/>
          <p:nvPr/>
        </p:nvGrpSpPr>
        <p:grpSpPr>
          <a:xfrm>
            <a:off x="2437848" y="2444737"/>
            <a:ext cx="536815" cy="498577"/>
            <a:chOff x="2437848" y="2444737"/>
            <a:chExt cx="536815" cy="498577"/>
          </a:xfrm>
        </p:grpSpPr>
        <p:sp>
          <p:nvSpPr>
            <p:cNvPr id="1160" name="Google Shape;1160;p52"/>
            <p:cNvSpPr/>
            <p:nvPr/>
          </p:nvSpPr>
          <p:spPr>
            <a:xfrm>
              <a:off x="2437848" y="2444737"/>
              <a:ext cx="536815" cy="498577"/>
            </a:xfrm>
            <a:custGeom>
              <a:rect b="b" l="l" r="r" t="t"/>
              <a:pathLst>
                <a:path extrusionOk="0" h="13117" w="14123">
                  <a:moveTo>
                    <a:pt x="8407" y="6472"/>
                  </a:moveTo>
                  <a:lnTo>
                    <a:pt x="8502" y="6782"/>
                  </a:lnTo>
                  <a:lnTo>
                    <a:pt x="7240" y="6782"/>
                  </a:lnTo>
                  <a:lnTo>
                    <a:pt x="7240" y="6472"/>
                  </a:lnTo>
                  <a:close/>
                  <a:moveTo>
                    <a:pt x="6764" y="6472"/>
                  </a:moveTo>
                  <a:lnTo>
                    <a:pt x="6764" y="6806"/>
                  </a:lnTo>
                  <a:lnTo>
                    <a:pt x="5525" y="6806"/>
                  </a:lnTo>
                  <a:lnTo>
                    <a:pt x="5621" y="6472"/>
                  </a:lnTo>
                  <a:close/>
                  <a:moveTo>
                    <a:pt x="8883" y="7258"/>
                  </a:moveTo>
                  <a:cubicBezTo>
                    <a:pt x="9050" y="7258"/>
                    <a:pt x="9217" y="7401"/>
                    <a:pt x="9240" y="7568"/>
                  </a:cubicBezTo>
                  <a:lnTo>
                    <a:pt x="9478" y="8592"/>
                  </a:lnTo>
                  <a:lnTo>
                    <a:pt x="4549" y="8592"/>
                  </a:lnTo>
                  <a:lnTo>
                    <a:pt x="4787" y="7568"/>
                  </a:lnTo>
                  <a:cubicBezTo>
                    <a:pt x="4835" y="7377"/>
                    <a:pt x="4978" y="7258"/>
                    <a:pt x="5168" y="7258"/>
                  </a:cubicBezTo>
                  <a:close/>
                  <a:moveTo>
                    <a:pt x="10002" y="9044"/>
                  </a:moveTo>
                  <a:cubicBezTo>
                    <a:pt x="10169" y="9044"/>
                    <a:pt x="10288" y="9187"/>
                    <a:pt x="10288" y="9330"/>
                  </a:cubicBezTo>
                  <a:lnTo>
                    <a:pt x="10288" y="10902"/>
                  </a:lnTo>
                  <a:lnTo>
                    <a:pt x="4882" y="10902"/>
                  </a:lnTo>
                  <a:cubicBezTo>
                    <a:pt x="4787" y="10902"/>
                    <a:pt x="4668" y="10973"/>
                    <a:pt x="4644" y="11092"/>
                  </a:cubicBezTo>
                  <a:cubicBezTo>
                    <a:pt x="4644" y="11235"/>
                    <a:pt x="4739" y="11354"/>
                    <a:pt x="4882" y="11354"/>
                  </a:cubicBezTo>
                  <a:lnTo>
                    <a:pt x="10693" y="11354"/>
                  </a:lnTo>
                  <a:lnTo>
                    <a:pt x="10693" y="11640"/>
                  </a:lnTo>
                  <a:lnTo>
                    <a:pt x="3430" y="11640"/>
                  </a:lnTo>
                  <a:lnTo>
                    <a:pt x="3430" y="11354"/>
                  </a:lnTo>
                  <a:lnTo>
                    <a:pt x="4168" y="11354"/>
                  </a:lnTo>
                  <a:cubicBezTo>
                    <a:pt x="4263" y="11354"/>
                    <a:pt x="4358" y="11307"/>
                    <a:pt x="4406" y="11211"/>
                  </a:cubicBezTo>
                  <a:cubicBezTo>
                    <a:pt x="4477" y="11045"/>
                    <a:pt x="4335" y="10878"/>
                    <a:pt x="4168" y="10878"/>
                  </a:cubicBezTo>
                  <a:lnTo>
                    <a:pt x="3834" y="10878"/>
                  </a:lnTo>
                  <a:lnTo>
                    <a:pt x="3834" y="9330"/>
                  </a:lnTo>
                  <a:cubicBezTo>
                    <a:pt x="3834" y="9187"/>
                    <a:pt x="3954" y="9044"/>
                    <a:pt x="4120" y="9044"/>
                  </a:cubicBezTo>
                  <a:close/>
                  <a:moveTo>
                    <a:pt x="4692" y="12116"/>
                  </a:moveTo>
                  <a:lnTo>
                    <a:pt x="4692" y="12664"/>
                  </a:lnTo>
                  <a:lnTo>
                    <a:pt x="3977" y="12664"/>
                  </a:lnTo>
                  <a:lnTo>
                    <a:pt x="3977" y="12116"/>
                  </a:lnTo>
                  <a:close/>
                  <a:moveTo>
                    <a:pt x="8955" y="12116"/>
                  </a:moveTo>
                  <a:lnTo>
                    <a:pt x="8955" y="12664"/>
                  </a:lnTo>
                  <a:lnTo>
                    <a:pt x="5168" y="12664"/>
                  </a:lnTo>
                  <a:lnTo>
                    <a:pt x="5168" y="12116"/>
                  </a:lnTo>
                  <a:close/>
                  <a:moveTo>
                    <a:pt x="10121" y="12093"/>
                  </a:moveTo>
                  <a:lnTo>
                    <a:pt x="10121" y="12664"/>
                  </a:lnTo>
                  <a:lnTo>
                    <a:pt x="9407" y="12664"/>
                  </a:lnTo>
                  <a:lnTo>
                    <a:pt x="9407" y="12093"/>
                  </a:lnTo>
                  <a:close/>
                  <a:moveTo>
                    <a:pt x="7061" y="1"/>
                  </a:moveTo>
                  <a:cubicBezTo>
                    <a:pt x="7032" y="1"/>
                    <a:pt x="7002" y="7"/>
                    <a:pt x="6978" y="19"/>
                  </a:cubicBezTo>
                  <a:lnTo>
                    <a:pt x="167" y="2686"/>
                  </a:lnTo>
                  <a:cubicBezTo>
                    <a:pt x="48" y="2734"/>
                    <a:pt x="0" y="2876"/>
                    <a:pt x="48" y="2996"/>
                  </a:cubicBezTo>
                  <a:cubicBezTo>
                    <a:pt x="72" y="3067"/>
                    <a:pt x="167" y="3138"/>
                    <a:pt x="262" y="3138"/>
                  </a:cubicBezTo>
                  <a:cubicBezTo>
                    <a:pt x="286" y="3138"/>
                    <a:pt x="310" y="3138"/>
                    <a:pt x="334" y="3115"/>
                  </a:cubicBezTo>
                  <a:lnTo>
                    <a:pt x="1191" y="2781"/>
                  </a:lnTo>
                  <a:lnTo>
                    <a:pt x="1191" y="12664"/>
                  </a:lnTo>
                  <a:lnTo>
                    <a:pt x="524" y="12664"/>
                  </a:lnTo>
                  <a:cubicBezTo>
                    <a:pt x="405" y="12664"/>
                    <a:pt x="310" y="12736"/>
                    <a:pt x="286" y="12855"/>
                  </a:cubicBezTo>
                  <a:cubicBezTo>
                    <a:pt x="262" y="12998"/>
                    <a:pt x="381" y="13117"/>
                    <a:pt x="524" y="13117"/>
                  </a:cubicBezTo>
                  <a:lnTo>
                    <a:pt x="13622" y="13117"/>
                  </a:lnTo>
                  <a:cubicBezTo>
                    <a:pt x="13741" y="13117"/>
                    <a:pt x="13837" y="13045"/>
                    <a:pt x="13860" y="12926"/>
                  </a:cubicBezTo>
                  <a:cubicBezTo>
                    <a:pt x="13884" y="12783"/>
                    <a:pt x="13765" y="12664"/>
                    <a:pt x="13622" y="12664"/>
                  </a:cubicBezTo>
                  <a:lnTo>
                    <a:pt x="12932" y="12664"/>
                  </a:lnTo>
                  <a:lnTo>
                    <a:pt x="12932" y="6949"/>
                  </a:lnTo>
                  <a:cubicBezTo>
                    <a:pt x="12932" y="6830"/>
                    <a:pt x="12860" y="6734"/>
                    <a:pt x="12741" y="6711"/>
                  </a:cubicBezTo>
                  <a:cubicBezTo>
                    <a:pt x="12729" y="6708"/>
                    <a:pt x="12717" y="6707"/>
                    <a:pt x="12705" y="6707"/>
                  </a:cubicBezTo>
                  <a:cubicBezTo>
                    <a:pt x="12578" y="6707"/>
                    <a:pt x="12479" y="6818"/>
                    <a:pt x="12479" y="6949"/>
                  </a:cubicBezTo>
                  <a:lnTo>
                    <a:pt x="12479" y="12664"/>
                  </a:lnTo>
                  <a:lnTo>
                    <a:pt x="10598" y="12664"/>
                  </a:lnTo>
                  <a:lnTo>
                    <a:pt x="10598" y="12116"/>
                  </a:lnTo>
                  <a:lnTo>
                    <a:pt x="10907" y="12116"/>
                  </a:lnTo>
                  <a:cubicBezTo>
                    <a:pt x="11050" y="12116"/>
                    <a:pt x="11145" y="11997"/>
                    <a:pt x="11145" y="11878"/>
                  </a:cubicBezTo>
                  <a:lnTo>
                    <a:pt x="11145" y="11140"/>
                  </a:lnTo>
                  <a:cubicBezTo>
                    <a:pt x="11145" y="10997"/>
                    <a:pt x="11050" y="10902"/>
                    <a:pt x="10907" y="10902"/>
                  </a:cubicBezTo>
                  <a:lnTo>
                    <a:pt x="10741" y="10902"/>
                  </a:lnTo>
                  <a:lnTo>
                    <a:pt x="10741" y="9330"/>
                  </a:lnTo>
                  <a:cubicBezTo>
                    <a:pt x="10741" y="9092"/>
                    <a:pt x="10622" y="8854"/>
                    <a:pt x="10431" y="8735"/>
                  </a:cubicBezTo>
                  <a:lnTo>
                    <a:pt x="10598" y="8568"/>
                  </a:lnTo>
                  <a:lnTo>
                    <a:pt x="10955" y="8568"/>
                  </a:lnTo>
                  <a:cubicBezTo>
                    <a:pt x="11074" y="8568"/>
                    <a:pt x="11193" y="8473"/>
                    <a:pt x="11193" y="8354"/>
                  </a:cubicBezTo>
                  <a:cubicBezTo>
                    <a:pt x="11217" y="8211"/>
                    <a:pt x="11098" y="8092"/>
                    <a:pt x="10979" y="8092"/>
                  </a:cubicBezTo>
                  <a:lnTo>
                    <a:pt x="10526" y="8092"/>
                  </a:lnTo>
                  <a:cubicBezTo>
                    <a:pt x="10455" y="8092"/>
                    <a:pt x="10383" y="8116"/>
                    <a:pt x="10360" y="8163"/>
                  </a:cubicBezTo>
                  <a:lnTo>
                    <a:pt x="9955" y="8568"/>
                  </a:lnTo>
                  <a:lnTo>
                    <a:pt x="9693" y="7473"/>
                  </a:lnTo>
                  <a:cubicBezTo>
                    <a:pt x="9621" y="7139"/>
                    <a:pt x="9359" y="6901"/>
                    <a:pt x="9050" y="6830"/>
                  </a:cubicBezTo>
                  <a:lnTo>
                    <a:pt x="8883" y="6187"/>
                  </a:lnTo>
                  <a:cubicBezTo>
                    <a:pt x="8835" y="6068"/>
                    <a:pt x="8764" y="5996"/>
                    <a:pt x="8645" y="5996"/>
                  </a:cubicBezTo>
                  <a:lnTo>
                    <a:pt x="5382" y="5996"/>
                  </a:lnTo>
                  <a:cubicBezTo>
                    <a:pt x="5287" y="5996"/>
                    <a:pt x="5192" y="6068"/>
                    <a:pt x="5168" y="6187"/>
                  </a:cubicBezTo>
                  <a:lnTo>
                    <a:pt x="4978" y="6830"/>
                  </a:lnTo>
                  <a:cubicBezTo>
                    <a:pt x="4668" y="6901"/>
                    <a:pt x="4430" y="7139"/>
                    <a:pt x="4335" y="7473"/>
                  </a:cubicBezTo>
                  <a:lnTo>
                    <a:pt x="4096" y="8520"/>
                  </a:lnTo>
                  <a:lnTo>
                    <a:pt x="3739" y="8163"/>
                  </a:lnTo>
                  <a:cubicBezTo>
                    <a:pt x="3692" y="8116"/>
                    <a:pt x="3644" y="8092"/>
                    <a:pt x="3572" y="8092"/>
                  </a:cubicBezTo>
                  <a:lnTo>
                    <a:pt x="3144" y="8092"/>
                  </a:lnTo>
                  <a:cubicBezTo>
                    <a:pt x="3025" y="8092"/>
                    <a:pt x="2906" y="8163"/>
                    <a:pt x="2906" y="8282"/>
                  </a:cubicBezTo>
                  <a:cubicBezTo>
                    <a:pt x="2882" y="8425"/>
                    <a:pt x="3001" y="8568"/>
                    <a:pt x="3120" y="8568"/>
                  </a:cubicBezTo>
                  <a:lnTo>
                    <a:pt x="3501" y="8568"/>
                  </a:lnTo>
                  <a:lnTo>
                    <a:pt x="3692" y="8735"/>
                  </a:lnTo>
                  <a:cubicBezTo>
                    <a:pt x="3477" y="8854"/>
                    <a:pt x="3358" y="9092"/>
                    <a:pt x="3358" y="9330"/>
                  </a:cubicBezTo>
                  <a:lnTo>
                    <a:pt x="3358" y="10902"/>
                  </a:lnTo>
                  <a:lnTo>
                    <a:pt x="3191" y="10902"/>
                  </a:lnTo>
                  <a:cubicBezTo>
                    <a:pt x="3049" y="10902"/>
                    <a:pt x="2953" y="10997"/>
                    <a:pt x="2953" y="11140"/>
                  </a:cubicBezTo>
                  <a:lnTo>
                    <a:pt x="2953" y="11878"/>
                  </a:lnTo>
                  <a:cubicBezTo>
                    <a:pt x="2953" y="11997"/>
                    <a:pt x="3049" y="12116"/>
                    <a:pt x="3191" y="12116"/>
                  </a:cubicBezTo>
                  <a:lnTo>
                    <a:pt x="3501" y="12116"/>
                  </a:lnTo>
                  <a:lnTo>
                    <a:pt x="3501" y="12664"/>
                  </a:lnTo>
                  <a:lnTo>
                    <a:pt x="1620" y="12664"/>
                  </a:lnTo>
                  <a:lnTo>
                    <a:pt x="1620" y="4710"/>
                  </a:lnTo>
                  <a:lnTo>
                    <a:pt x="2763" y="4710"/>
                  </a:lnTo>
                  <a:cubicBezTo>
                    <a:pt x="2858" y="4710"/>
                    <a:pt x="2977" y="4639"/>
                    <a:pt x="3001" y="4520"/>
                  </a:cubicBezTo>
                  <a:cubicBezTo>
                    <a:pt x="3001" y="4353"/>
                    <a:pt x="2906" y="4234"/>
                    <a:pt x="2763" y="4234"/>
                  </a:cubicBezTo>
                  <a:lnTo>
                    <a:pt x="1620" y="4234"/>
                  </a:lnTo>
                  <a:lnTo>
                    <a:pt x="1620" y="2591"/>
                  </a:lnTo>
                  <a:lnTo>
                    <a:pt x="7049" y="495"/>
                  </a:lnTo>
                  <a:lnTo>
                    <a:pt x="12455" y="2519"/>
                  </a:lnTo>
                  <a:lnTo>
                    <a:pt x="12455" y="4234"/>
                  </a:lnTo>
                  <a:lnTo>
                    <a:pt x="3525" y="4234"/>
                  </a:lnTo>
                  <a:cubicBezTo>
                    <a:pt x="3406" y="4234"/>
                    <a:pt x="3311" y="4329"/>
                    <a:pt x="3287" y="4448"/>
                  </a:cubicBezTo>
                  <a:cubicBezTo>
                    <a:pt x="3263" y="4591"/>
                    <a:pt x="3382" y="4710"/>
                    <a:pt x="3525" y="4710"/>
                  </a:cubicBezTo>
                  <a:lnTo>
                    <a:pt x="12455" y="4710"/>
                  </a:lnTo>
                  <a:lnTo>
                    <a:pt x="12455" y="6210"/>
                  </a:lnTo>
                  <a:cubicBezTo>
                    <a:pt x="12455" y="6330"/>
                    <a:pt x="12551" y="6449"/>
                    <a:pt x="12670" y="6449"/>
                  </a:cubicBezTo>
                  <a:cubicBezTo>
                    <a:pt x="12682" y="6451"/>
                    <a:pt x="12694" y="6452"/>
                    <a:pt x="12706" y="6452"/>
                  </a:cubicBezTo>
                  <a:cubicBezTo>
                    <a:pt x="12832" y="6452"/>
                    <a:pt x="12932" y="6341"/>
                    <a:pt x="12932" y="6210"/>
                  </a:cubicBezTo>
                  <a:lnTo>
                    <a:pt x="12932" y="2710"/>
                  </a:lnTo>
                  <a:lnTo>
                    <a:pt x="13789" y="3019"/>
                  </a:lnTo>
                  <a:cubicBezTo>
                    <a:pt x="13814" y="3029"/>
                    <a:pt x="13841" y="3034"/>
                    <a:pt x="13867" y="3034"/>
                  </a:cubicBezTo>
                  <a:cubicBezTo>
                    <a:pt x="13964" y="3034"/>
                    <a:pt x="14056" y="2970"/>
                    <a:pt x="14075" y="2876"/>
                  </a:cubicBezTo>
                  <a:cubicBezTo>
                    <a:pt x="14122" y="2757"/>
                    <a:pt x="14075" y="2614"/>
                    <a:pt x="13956" y="2567"/>
                  </a:cubicBezTo>
                  <a:lnTo>
                    <a:pt x="7145" y="19"/>
                  </a:lnTo>
                  <a:cubicBezTo>
                    <a:pt x="7121" y="7"/>
                    <a:pt x="7091" y="1"/>
                    <a:pt x="70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2"/>
            <p:cNvSpPr/>
            <p:nvPr/>
          </p:nvSpPr>
          <p:spPr>
            <a:xfrm>
              <a:off x="2642424" y="2474386"/>
              <a:ext cx="126763" cy="120454"/>
            </a:xfrm>
            <a:custGeom>
              <a:rect b="b" l="l" r="r" t="t"/>
              <a:pathLst>
                <a:path extrusionOk="0" h="3169" w="3335">
                  <a:moveTo>
                    <a:pt x="1667" y="691"/>
                  </a:moveTo>
                  <a:lnTo>
                    <a:pt x="1953" y="1168"/>
                  </a:lnTo>
                  <a:cubicBezTo>
                    <a:pt x="1977" y="1215"/>
                    <a:pt x="2048" y="1263"/>
                    <a:pt x="2096" y="1263"/>
                  </a:cubicBezTo>
                  <a:lnTo>
                    <a:pt x="2644" y="1406"/>
                  </a:lnTo>
                  <a:lnTo>
                    <a:pt x="2287" y="1834"/>
                  </a:lnTo>
                  <a:cubicBezTo>
                    <a:pt x="2239" y="1882"/>
                    <a:pt x="2215" y="1930"/>
                    <a:pt x="2215" y="2001"/>
                  </a:cubicBezTo>
                  <a:lnTo>
                    <a:pt x="2263" y="2549"/>
                  </a:lnTo>
                  <a:lnTo>
                    <a:pt x="1763" y="2335"/>
                  </a:lnTo>
                  <a:cubicBezTo>
                    <a:pt x="1727" y="2323"/>
                    <a:pt x="1691" y="2317"/>
                    <a:pt x="1658" y="2317"/>
                  </a:cubicBezTo>
                  <a:cubicBezTo>
                    <a:pt x="1626" y="2317"/>
                    <a:pt x="1596" y="2323"/>
                    <a:pt x="1572" y="2335"/>
                  </a:cubicBezTo>
                  <a:lnTo>
                    <a:pt x="1048" y="2549"/>
                  </a:lnTo>
                  <a:lnTo>
                    <a:pt x="1096" y="2001"/>
                  </a:lnTo>
                  <a:cubicBezTo>
                    <a:pt x="1096" y="1930"/>
                    <a:pt x="1096" y="1882"/>
                    <a:pt x="1048" y="1834"/>
                  </a:cubicBezTo>
                  <a:lnTo>
                    <a:pt x="667" y="1406"/>
                  </a:lnTo>
                  <a:lnTo>
                    <a:pt x="1215" y="1263"/>
                  </a:lnTo>
                  <a:cubicBezTo>
                    <a:pt x="1286" y="1263"/>
                    <a:pt x="1334" y="1215"/>
                    <a:pt x="1382" y="1168"/>
                  </a:cubicBezTo>
                  <a:lnTo>
                    <a:pt x="1667" y="691"/>
                  </a:lnTo>
                  <a:close/>
                  <a:moveTo>
                    <a:pt x="1667" y="1"/>
                  </a:moveTo>
                  <a:cubicBezTo>
                    <a:pt x="1572" y="1"/>
                    <a:pt x="1501" y="48"/>
                    <a:pt x="1477" y="120"/>
                  </a:cubicBezTo>
                  <a:lnTo>
                    <a:pt x="1024" y="834"/>
                  </a:lnTo>
                  <a:lnTo>
                    <a:pt x="191" y="1049"/>
                  </a:lnTo>
                  <a:cubicBezTo>
                    <a:pt x="119" y="1049"/>
                    <a:pt x="48" y="1120"/>
                    <a:pt x="24" y="1191"/>
                  </a:cubicBezTo>
                  <a:cubicBezTo>
                    <a:pt x="0" y="1263"/>
                    <a:pt x="24" y="1358"/>
                    <a:pt x="72" y="1430"/>
                  </a:cubicBezTo>
                  <a:lnTo>
                    <a:pt x="620" y="2073"/>
                  </a:lnTo>
                  <a:lnTo>
                    <a:pt x="548" y="2906"/>
                  </a:lnTo>
                  <a:cubicBezTo>
                    <a:pt x="548" y="3001"/>
                    <a:pt x="596" y="3073"/>
                    <a:pt x="643" y="3120"/>
                  </a:cubicBezTo>
                  <a:cubicBezTo>
                    <a:pt x="691" y="3144"/>
                    <a:pt x="739" y="3168"/>
                    <a:pt x="786" y="3168"/>
                  </a:cubicBezTo>
                  <a:cubicBezTo>
                    <a:pt x="810" y="3168"/>
                    <a:pt x="858" y="3168"/>
                    <a:pt x="882" y="3144"/>
                  </a:cubicBezTo>
                  <a:lnTo>
                    <a:pt x="1667" y="2811"/>
                  </a:lnTo>
                  <a:lnTo>
                    <a:pt x="2453" y="3144"/>
                  </a:lnTo>
                  <a:cubicBezTo>
                    <a:pt x="2483" y="3154"/>
                    <a:pt x="2517" y="3160"/>
                    <a:pt x="2549" y="3160"/>
                  </a:cubicBezTo>
                  <a:cubicBezTo>
                    <a:pt x="2595" y="3160"/>
                    <a:pt x="2640" y="3148"/>
                    <a:pt x="2668" y="3120"/>
                  </a:cubicBezTo>
                  <a:cubicBezTo>
                    <a:pt x="2739" y="3073"/>
                    <a:pt x="2787" y="3001"/>
                    <a:pt x="2763" y="2906"/>
                  </a:cubicBezTo>
                  <a:lnTo>
                    <a:pt x="2691" y="2073"/>
                  </a:lnTo>
                  <a:lnTo>
                    <a:pt x="3263" y="1430"/>
                  </a:lnTo>
                  <a:cubicBezTo>
                    <a:pt x="3311" y="1358"/>
                    <a:pt x="3334" y="1263"/>
                    <a:pt x="3311" y="1191"/>
                  </a:cubicBezTo>
                  <a:cubicBezTo>
                    <a:pt x="3287" y="1120"/>
                    <a:pt x="3215" y="1049"/>
                    <a:pt x="3144" y="1049"/>
                  </a:cubicBezTo>
                  <a:lnTo>
                    <a:pt x="2310" y="834"/>
                  </a:lnTo>
                  <a:lnTo>
                    <a:pt x="1858" y="120"/>
                  </a:lnTo>
                  <a:cubicBezTo>
                    <a:pt x="1834" y="48"/>
                    <a:pt x="1739" y="1"/>
                    <a:pt x="1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2"/>
            <p:cNvSpPr/>
            <p:nvPr/>
          </p:nvSpPr>
          <p:spPr>
            <a:xfrm>
              <a:off x="2589931" y="2794859"/>
              <a:ext cx="57965" cy="57965"/>
            </a:xfrm>
            <a:custGeom>
              <a:rect b="b" l="l" r="r" t="t"/>
              <a:pathLst>
                <a:path extrusionOk="0" h="1525" w="1525">
                  <a:moveTo>
                    <a:pt x="762" y="476"/>
                  </a:moveTo>
                  <a:cubicBezTo>
                    <a:pt x="929" y="476"/>
                    <a:pt x="1072" y="595"/>
                    <a:pt x="1072" y="762"/>
                  </a:cubicBezTo>
                  <a:cubicBezTo>
                    <a:pt x="1072" y="929"/>
                    <a:pt x="929" y="1072"/>
                    <a:pt x="762" y="1072"/>
                  </a:cubicBezTo>
                  <a:cubicBezTo>
                    <a:pt x="596" y="1072"/>
                    <a:pt x="476" y="929"/>
                    <a:pt x="476" y="762"/>
                  </a:cubicBezTo>
                  <a:cubicBezTo>
                    <a:pt x="476" y="595"/>
                    <a:pt x="596" y="476"/>
                    <a:pt x="762" y="476"/>
                  </a:cubicBezTo>
                  <a:close/>
                  <a:moveTo>
                    <a:pt x="762" y="0"/>
                  </a:moveTo>
                  <a:cubicBezTo>
                    <a:pt x="357" y="0"/>
                    <a:pt x="0" y="333"/>
                    <a:pt x="0" y="762"/>
                  </a:cubicBezTo>
                  <a:cubicBezTo>
                    <a:pt x="0" y="1191"/>
                    <a:pt x="357" y="1524"/>
                    <a:pt x="762" y="1524"/>
                  </a:cubicBezTo>
                  <a:cubicBezTo>
                    <a:pt x="1191" y="1524"/>
                    <a:pt x="1524" y="1191"/>
                    <a:pt x="1524" y="762"/>
                  </a:cubicBezTo>
                  <a:cubicBezTo>
                    <a:pt x="1524" y="333"/>
                    <a:pt x="1191" y="0"/>
                    <a:pt x="7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2"/>
            <p:cNvSpPr/>
            <p:nvPr/>
          </p:nvSpPr>
          <p:spPr>
            <a:xfrm>
              <a:off x="2763718" y="2794859"/>
              <a:ext cx="57965" cy="57965"/>
            </a:xfrm>
            <a:custGeom>
              <a:rect b="b" l="l" r="r" t="t"/>
              <a:pathLst>
                <a:path extrusionOk="0" h="1525" w="1525">
                  <a:moveTo>
                    <a:pt x="763" y="476"/>
                  </a:moveTo>
                  <a:cubicBezTo>
                    <a:pt x="929" y="476"/>
                    <a:pt x="1048" y="595"/>
                    <a:pt x="1048" y="762"/>
                  </a:cubicBezTo>
                  <a:cubicBezTo>
                    <a:pt x="1048" y="929"/>
                    <a:pt x="929" y="1072"/>
                    <a:pt x="763" y="1072"/>
                  </a:cubicBezTo>
                  <a:cubicBezTo>
                    <a:pt x="596" y="1072"/>
                    <a:pt x="453" y="929"/>
                    <a:pt x="453" y="762"/>
                  </a:cubicBezTo>
                  <a:cubicBezTo>
                    <a:pt x="453" y="595"/>
                    <a:pt x="596" y="476"/>
                    <a:pt x="763" y="476"/>
                  </a:cubicBezTo>
                  <a:close/>
                  <a:moveTo>
                    <a:pt x="763" y="0"/>
                  </a:moveTo>
                  <a:cubicBezTo>
                    <a:pt x="334" y="0"/>
                    <a:pt x="1" y="333"/>
                    <a:pt x="1" y="762"/>
                  </a:cubicBezTo>
                  <a:cubicBezTo>
                    <a:pt x="1" y="1191"/>
                    <a:pt x="334" y="1524"/>
                    <a:pt x="763" y="1524"/>
                  </a:cubicBezTo>
                  <a:cubicBezTo>
                    <a:pt x="1167" y="1524"/>
                    <a:pt x="1525" y="1191"/>
                    <a:pt x="1525" y="762"/>
                  </a:cubicBezTo>
                  <a:cubicBezTo>
                    <a:pt x="1525" y="333"/>
                    <a:pt x="1167" y="0"/>
                    <a:pt x="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52"/>
          <p:cNvGrpSpPr/>
          <p:nvPr/>
        </p:nvGrpSpPr>
        <p:grpSpPr>
          <a:xfrm>
            <a:off x="3201835" y="2525891"/>
            <a:ext cx="535903" cy="352239"/>
            <a:chOff x="3201835" y="2525891"/>
            <a:chExt cx="535903" cy="352239"/>
          </a:xfrm>
        </p:grpSpPr>
        <p:sp>
          <p:nvSpPr>
            <p:cNvPr id="1165" name="Google Shape;1165;p52"/>
            <p:cNvSpPr/>
            <p:nvPr/>
          </p:nvSpPr>
          <p:spPr>
            <a:xfrm>
              <a:off x="3201835" y="2525891"/>
              <a:ext cx="535903" cy="352239"/>
            </a:xfrm>
            <a:custGeom>
              <a:rect b="b" l="l" r="r" t="t"/>
              <a:pathLst>
                <a:path extrusionOk="0" h="9267" w="14099">
                  <a:moveTo>
                    <a:pt x="1191" y="884"/>
                  </a:moveTo>
                  <a:cubicBezTo>
                    <a:pt x="1144" y="932"/>
                    <a:pt x="1072" y="980"/>
                    <a:pt x="1025" y="1027"/>
                  </a:cubicBezTo>
                  <a:cubicBezTo>
                    <a:pt x="810" y="1218"/>
                    <a:pt x="668" y="1432"/>
                    <a:pt x="548" y="1670"/>
                  </a:cubicBezTo>
                  <a:cubicBezTo>
                    <a:pt x="525" y="1599"/>
                    <a:pt x="501" y="1527"/>
                    <a:pt x="501" y="1456"/>
                  </a:cubicBezTo>
                  <a:cubicBezTo>
                    <a:pt x="501" y="1122"/>
                    <a:pt x="763" y="884"/>
                    <a:pt x="1072" y="884"/>
                  </a:cubicBezTo>
                  <a:close/>
                  <a:moveTo>
                    <a:pt x="13599" y="2289"/>
                  </a:moveTo>
                  <a:lnTo>
                    <a:pt x="13599" y="2575"/>
                  </a:lnTo>
                  <a:lnTo>
                    <a:pt x="10908" y="2575"/>
                  </a:lnTo>
                  <a:cubicBezTo>
                    <a:pt x="11027" y="2408"/>
                    <a:pt x="11217" y="2289"/>
                    <a:pt x="11456" y="2289"/>
                  </a:cubicBezTo>
                  <a:close/>
                  <a:moveTo>
                    <a:pt x="6335" y="3385"/>
                  </a:moveTo>
                  <a:cubicBezTo>
                    <a:pt x="6121" y="3837"/>
                    <a:pt x="6121" y="4433"/>
                    <a:pt x="6312" y="4885"/>
                  </a:cubicBezTo>
                  <a:lnTo>
                    <a:pt x="6240" y="4885"/>
                  </a:lnTo>
                  <a:cubicBezTo>
                    <a:pt x="6026" y="4885"/>
                    <a:pt x="5859" y="4814"/>
                    <a:pt x="5716" y="4695"/>
                  </a:cubicBezTo>
                  <a:cubicBezTo>
                    <a:pt x="5597" y="4576"/>
                    <a:pt x="5526" y="4433"/>
                    <a:pt x="5526" y="4266"/>
                  </a:cubicBezTo>
                  <a:cubicBezTo>
                    <a:pt x="5526" y="3837"/>
                    <a:pt x="5883" y="3456"/>
                    <a:pt x="6335" y="3385"/>
                  </a:cubicBezTo>
                  <a:close/>
                  <a:moveTo>
                    <a:pt x="8002" y="3361"/>
                  </a:moveTo>
                  <a:cubicBezTo>
                    <a:pt x="8193" y="3361"/>
                    <a:pt x="8312" y="3409"/>
                    <a:pt x="8383" y="3456"/>
                  </a:cubicBezTo>
                  <a:cubicBezTo>
                    <a:pt x="8455" y="3552"/>
                    <a:pt x="8431" y="3671"/>
                    <a:pt x="8431" y="3671"/>
                  </a:cubicBezTo>
                  <a:lnTo>
                    <a:pt x="8264" y="4123"/>
                  </a:lnTo>
                  <a:cubicBezTo>
                    <a:pt x="8121" y="4576"/>
                    <a:pt x="7693" y="4885"/>
                    <a:pt x="7193" y="4885"/>
                  </a:cubicBezTo>
                  <a:lnTo>
                    <a:pt x="6859" y="4885"/>
                  </a:lnTo>
                  <a:cubicBezTo>
                    <a:pt x="6550" y="4480"/>
                    <a:pt x="6574" y="3766"/>
                    <a:pt x="6907" y="3361"/>
                  </a:cubicBezTo>
                  <a:close/>
                  <a:moveTo>
                    <a:pt x="13413" y="0"/>
                  </a:moveTo>
                  <a:cubicBezTo>
                    <a:pt x="13266" y="0"/>
                    <a:pt x="13146" y="111"/>
                    <a:pt x="13146" y="241"/>
                  </a:cubicBezTo>
                  <a:lnTo>
                    <a:pt x="13146" y="479"/>
                  </a:lnTo>
                  <a:lnTo>
                    <a:pt x="11194" y="479"/>
                  </a:lnTo>
                  <a:cubicBezTo>
                    <a:pt x="11074" y="479"/>
                    <a:pt x="10979" y="575"/>
                    <a:pt x="10955" y="670"/>
                  </a:cubicBezTo>
                  <a:cubicBezTo>
                    <a:pt x="10908" y="837"/>
                    <a:pt x="11027" y="980"/>
                    <a:pt x="11194" y="980"/>
                  </a:cubicBezTo>
                  <a:lnTo>
                    <a:pt x="13599" y="980"/>
                  </a:lnTo>
                  <a:lnTo>
                    <a:pt x="13599" y="1789"/>
                  </a:lnTo>
                  <a:lnTo>
                    <a:pt x="11408" y="1789"/>
                  </a:lnTo>
                  <a:cubicBezTo>
                    <a:pt x="10813" y="1789"/>
                    <a:pt x="10336" y="2218"/>
                    <a:pt x="10265" y="2789"/>
                  </a:cubicBezTo>
                  <a:cubicBezTo>
                    <a:pt x="10265" y="2813"/>
                    <a:pt x="10265" y="2861"/>
                    <a:pt x="10265" y="2885"/>
                  </a:cubicBezTo>
                  <a:lnTo>
                    <a:pt x="6550" y="2885"/>
                  </a:lnTo>
                  <a:cubicBezTo>
                    <a:pt x="5716" y="2885"/>
                    <a:pt x="5026" y="3504"/>
                    <a:pt x="5026" y="4290"/>
                  </a:cubicBezTo>
                  <a:cubicBezTo>
                    <a:pt x="5026" y="4576"/>
                    <a:pt x="5145" y="4838"/>
                    <a:pt x="5359" y="5052"/>
                  </a:cubicBezTo>
                  <a:cubicBezTo>
                    <a:pt x="4859" y="5266"/>
                    <a:pt x="4478" y="5719"/>
                    <a:pt x="4383" y="6266"/>
                  </a:cubicBezTo>
                  <a:lnTo>
                    <a:pt x="3930" y="8600"/>
                  </a:lnTo>
                  <a:cubicBezTo>
                    <a:pt x="3906" y="8719"/>
                    <a:pt x="3811" y="8791"/>
                    <a:pt x="3692" y="8791"/>
                  </a:cubicBezTo>
                  <a:lnTo>
                    <a:pt x="2049" y="8791"/>
                  </a:lnTo>
                  <a:cubicBezTo>
                    <a:pt x="1954" y="8791"/>
                    <a:pt x="1834" y="8767"/>
                    <a:pt x="1739" y="8695"/>
                  </a:cubicBezTo>
                  <a:cubicBezTo>
                    <a:pt x="1549" y="8576"/>
                    <a:pt x="1453" y="8338"/>
                    <a:pt x="1501" y="8124"/>
                  </a:cubicBezTo>
                  <a:lnTo>
                    <a:pt x="2096" y="4861"/>
                  </a:lnTo>
                  <a:cubicBezTo>
                    <a:pt x="2120" y="4742"/>
                    <a:pt x="2120" y="4647"/>
                    <a:pt x="2120" y="4528"/>
                  </a:cubicBezTo>
                  <a:cubicBezTo>
                    <a:pt x="2120" y="4028"/>
                    <a:pt x="1906" y="3575"/>
                    <a:pt x="1572" y="3242"/>
                  </a:cubicBezTo>
                  <a:lnTo>
                    <a:pt x="3168" y="3242"/>
                  </a:lnTo>
                  <a:cubicBezTo>
                    <a:pt x="3287" y="3242"/>
                    <a:pt x="3382" y="3170"/>
                    <a:pt x="3406" y="3051"/>
                  </a:cubicBezTo>
                  <a:cubicBezTo>
                    <a:pt x="3454" y="2885"/>
                    <a:pt x="3335" y="2742"/>
                    <a:pt x="3168" y="2742"/>
                  </a:cubicBezTo>
                  <a:lnTo>
                    <a:pt x="834" y="2742"/>
                  </a:lnTo>
                  <a:lnTo>
                    <a:pt x="858" y="2385"/>
                  </a:lnTo>
                  <a:cubicBezTo>
                    <a:pt x="930" y="1599"/>
                    <a:pt x="1596" y="980"/>
                    <a:pt x="2406" y="980"/>
                  </a:cubicBezTo>
                  <a:lnTo>
                    <a:pt x="10455" y="980"/>
                  </a:lnTo>
                  <a:cubicBezTo>
                    <a:pt x="10574" y="980"/>
                    <a:pt x="10670" y="908"/>
                    <a:pt x="10693" y="789"/>
                  </a:cubicBezTo>
                  <a:cubicBezTo>
                    <a:pt x="10741" y="622"/>
                    <a:pt x="10622" y="479"/>
                    <a:pt x="10455" y="479"/>
                  </a:cubicBezTo>
                  <a:lnTo>
                    <a:pt x="2692" y="479"/>
                  </a:lnTo>
                  <a:lnTo>
                    <a:pt x="2692" y="241"/>
                  </a:lnTo>
                  <a:cubicBezTo>
                    <a:pt x="2692" y="241"/>
                    <a:pt x="2597" y="3"/>
                    <a:pt x="2454" y="3"/>
                  </a:cubicBezTo>
                  <a:cubicBezTo>
                    <a:pt x="2311" y="3"/>
                    <a:pt x="2215" y="98"/>
                    <a:pt x="2215" y="241"/>
                  </a:cubicBezTo>
                  <a:lnTo>
                    <a:pt x="2215" y="503"/>
                  </a:lnTo>
                  <a:cubicBezTo>
                    <a:pt x="2049" y="503"/>
                    <a:pt x="1882" y="551"/>
                    <a:pt x="1715" y="599"/>
                  </a:cubicBezTo>
                  <a:cubicBezTo>
                    <a:pt x="1525" y="456"/>
                    <a:pt x="1311" y="384"/>
                    <a:pt x="1072" y="384"/>
                  </a:cubicBezTo>
                  <a:cubicBezTo>
                    <a:pt x="477" y="384"/>
                    <a:pt x="1" y="861"/>
                    <a:pt x="1" y="1432"/>
                  </a:cubicBezTo>
                  <a:cubicBezTo>
                    <a:pt x="1" y="1742"/>
                    <a:pt x="144" y="2051"/>
                    <a:pt x="382" y="2242"/>
                  </a:cubicBezTo>
                  <a:cubicBezTo>
                    <a:pt x="358" y="2289"/>
                    <a:pt x="358" y="2313"/>
                    <a:pt x="358" y="2361"/>
                  </a:cubicBezTo>
                  <a:lnTo>
                    <a:pt x="310" y="2980"/>
                  </a:lnTo>
                  <a:cubicBezTo>
                    <a:pt x="287" y="3099"/>
                    <a:pt x="382" y="3218"/>
                    <a:pt x="501" y="3242"/>
                  </a:cubicBezTo>
                  <a:cubicBezTo>
                    <a:pt x="1144" y="3337"/>
                    <a:pt x="1620" y="3885"/>
                    <a:pt x="1620" y="4528"/>
                  </a:cubicBezTo>
                  <a:cubicBezTo>
                    <a:pt x="1620" y="4599"/>
                    <a:pt x="1620" y="4695"/>
                    <a:pt x="1620" y="4766"/>
                  </a:cubicBezTo>
                  <a:lnTo>
                    <a:pt x="1025" y="8029"/>
                  </a:lnTo>
                  <a:cubicBezTo>
                    <a:pt x="953" y="8338"/>
                    <a:pt x="1049" y="8648"/>
                    <a:pt x="1239" y="8886"/>
                  </a:cubicBezTo>
                  <a:cubicBezTo>
                    <a:pt x="1453" y="9124"/>
                    <a:pt x="1739" y="9267"/>
                    <a:pt x="2049" y="9267"/>
                  </a:cubicBezTo>
                  <a:lnTo>
                    <a:pt x="4645" y="9267"/>
                  </a:lnTo>
                  <a:cubicBezTo>
                    <a:pt x="4764" y="9267"/>
                    <a:pt x="4883" y="9148"/>
                    <a:pt x="4883" y="9029"/>
                  </a:cubicBezTo>
                  <a:cubicBezTo>
                    <a:pt x="4883" y="8886"/>
                    <a:pt x="4645" y="8767"/>
                    <a:pt x="4645" y="8767"/>
                  </a:cubicBezTo>
                  <a:lnTo>
                    <a:pt x="4383" y="8767"/>
                  </a:lnTo>
                  <a:cubicBezTo>
                    <a:pt x="4383" y="8743"/>
                    <a:pt x="4406" y="8695"/>
                    <a:pt x="4406" y="8672"/>
                  </a:cubicBezTo>
                  <a:lnTo>
                    <a:pt x="4859" y="6338"/>
                  </a:lnTo>
                  <a:cubicBezTo>
                    <a:pt x="4954" y="5790"/>
                    <a:pt x="5454" y="5385"/>
                    <a:pt x="6026" y="5385"/>
                  </a:cubicBezTo>
                  <a:lnTo>
                    <a:pt x="7169" y="5385"/>
                  </a:lnTo>
                  <a:cubicBezTo>
                    <a:pt x="7883" y="5385"/>
                    <a:pt x="8503" y="4933"/>
                    <a:pt x="8717" y="4266"/>
                  </a:cubicBezTo>
                  <a:lnTo>
                    <a:pt x="8860" y="3813"/>
                  </a:lnTo>
                  <a:cubicBezTo>
                    <a:pt x="8955" y="3528"/>
                    <a:pt x="9193" y="3361"/>
                    <a:pt x="9479" y="3337"/>
                  </a:cubicBezTo>
                  <a:lnTo>
                    <a:pt x="10503" y="3337"/>
                  </a:lnTo>
                  <a:cubicBezTo>
                    <a:pt x="10646" y="3337"/>
                    <a:pt x="10765" y="3242"/>
                    <a:pt x="10765" y="3099"/>
                  </a:cubicBezTo>
                  <a:lnTo>
                    <a:pt x="10765" y="3075"/>
                  </a:lnTo>
                  <a:lnTo>
                    <a:pt x="13837" y="3075"/>
                  </a:lnTo>
                  <a:cubicBezTo>
                    <a:pt x="13980" y="3075"/>
                    <a:pt x="14075" y="2956"/>
                    <a:pt x="14075" y="2837"/>
                  </a:cubicBezTo>
                  <a:lnTo>
                    <a:pt x="14075" y="2027"/>
                  </a:lnTo>
                  <a:lnTo>
                    <a:pt x="14099" y="2027"/>
                  </a:lnTo>
                  <a:lnTo>
                    <a:pt x="14075" y="741"/>
                  </a:lnTo>
                  <a:cubicBezTo>
                    <a:pt x="14075" y="599"/>
                    <a:pt x="13980" y="479"/>
                    <a:pt x="13837" y="479"/>
                  </a:cubicBezTo>
                  <a:lnTo>
                    <a:pt x="13646" y="479"/>
                  </a:lnTo>
                  <a:lnTo>
                    <a:pt x="13646" y="241"/>
                  </a:lnTo>
                  <a:cubicBezTo>
                    <a:pt x="13646" y="146"/>
                    <a:pt x="13575" y="27"/>
                    <a:pt x="13456" y="3"/>
                  </a:cubicBezTo>
                  <a:cubicBezTo>
                    <a:pt x="13442" y="1"/>
                    <a:pt x="13427" y="0"/>
                    <a:pt x="134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2"/>
            <p:cNvSpPr/>
            <p:nvPr/>
          </p:nvSpPr>
          <p:spPr>
            <a:xfrm>
              <a:off x="3273373" y="2718798"/>
              <a:ext cx="89628" cy="124977"/>
            </a:xfrm>
            <a:custGeom>
              <a:rect b="b" l="l" r="r" t="t"/>
              <a:pathLst>
                <a:path extrusionOk="0" h="3288" w="2358">
                  <a:moveTo>
                    <a:pt x="738" y="1"/>
                  </a:moveTo>
                  <a:cubicBezTo>
                    <a:pt x="619" y="1"/>
                    <a:pt x="500" y="96"/>
                    <a:pt x="476" y="191"/>
                  </a:cubicBezTo>
                  <a:cubicBezTo>
                    <a:pt x="453" y="358"/>
                    <a:pt x="572" y="501"/>
                    <a:pt x="715" y="501"/>
                  </a:cubicBezTo>
                  <a:lnTo>
                    <a:pt x="1786" y="501"/>
                  </a:lnTo>
                  <a:lnTo>
                    <a:pt x="1691" y="906"/>
                  </a:lnTo>
                  <a:lnTo>
                    <a:pt x="595" y="906"/>
                  </a:lnTo>
                  <a:cubicBezTo>
                    <a:pt x="476" y="906"/>
                    <a:pt x="381" y="1001"/>
                    <a:pt x="357" y="1096"/>
                  </a:cubicBezTo>
                  <a:cubicBezTo>
                    <a:pt x="310" y="1263"/>
                    <a:pt x="429" y="1406"/>
                    <a:pt x="595" y="1406"/>
                  </a:cubicBezTo>
                  <a:lnTo>
                    <a:pt x="1596" y="1406"/>
                  </a:lnTo>
                  <a:lnTo>
                    <a:pt x="1500" y="1858"/>
                  </a:lnTo>
                  <a:lnTo>
                    <a:pt x="476" y="1858"/>
                  </a:lnTo>
                  <a:cubicBezTo>
                    <a:pt x="357" y="1858"/>
                    <a:pt x="262" y="1930"/>
                    <a:pt x="238" y="2049"/>
                  </a:cubicBezTo>
                  <a:cubicBezTo>
                    <a:pt x="191" y="2192"/>
                    <a:pt x="310" y="2334"/>
                    <a:pt x="476" y="2334"/>
                  </a:cubicBezTo>
                  <a:lnTo>
                    <a:pt x="1405" y="2334"/>
                  </a:lnTo>
                  <a:lnTo>
                    <a:pt x="1310" y="2787"/>
                  </a:lnTo>
                  <a:lnTo>
                    <a:pt x="286" y="2787"/>
                  </a:lnTo>
                  <a:cubicBezTo>
                    <a:pt x="143" y="2787"/>
                    <a:pt x="0" y="2930"/>
                    <a:pt x="48" y="3097"/>
                  </a:cubicBezTo>
                  <a:cubicBezTo>
                    <a:pt x="72" y="3216"/>
                    <a:pt x="167" y="3287"/>
                    <a:pt x="286" y="3287"/>
                  </a:cubicBezTo>
                  <a:lnTo>
                    <a:pt x="1500" y="3287"/>
                  </a:lnTo>
                  <a:cubicBezTo>
                    <a:pt x="1619" y="3287"/>
                    <a:pt x="1715" y="3192"/>
                    <a:pt x="1739" y="3097"/>
                  </a:cubicBezTo>
                  <a:lnTo>
                    <a:pt x="2334" y="310"/>
                  </a:lnTo>
                  <a:cubicBezTo>
                    <a:pt x="2358" y="191"/>
                    <a:pt x="2286" y="72"/>
                    <a:pt x="2191" y="24"/>
                  </a:cubicBezTo>
                  <a:cubicBezTo>
                    <a:pt x="2143" y="24"/>
                    <a:pt x="2120" y="1"/>
                    <a:pt x="2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2"/>
            <p:cNvSpPr/>
            <p:nvPr/>
          </p:nvSpPr>
          <p:spPr>
            <a:xfrm>
              <a:off x="3343047" y="2630080"/>
              <a:ext cx="45308" cy="19043"/>
            </a:xfrm>
            <a:custGeom>
              <a:rect b="b" l="l" r="r" t="t"/>
              <a:pathLst>
                <a:path extrusionOk="0" h="501" w="1192">
                  <a:moveTo>
                    <a:pt x="263" y="1"/>
                  </a:moveTo>
                  <a:cubicBezTo>
                    <a:pt x="167" y="1"/>
                    <a:pt x="48" y="96"/>
                    <a:pt x="25" y="191"/>
                  </a:cubicBezTo>
                  <a:cubicBezTo>
                    <a:pt x="1" y="358"/>
                    <a:pt x="120" y="501"/>
                    <a:pt x="263" y="501"/>
                  </a:cubicBezTo>
                  <a:lnTo>
                    <a:pt x="930" y="501"/>
                  </a:lnTo>
                  <a:cubicBezTo>
                    <a:pt x="1072" y="501"/>
                    <a:pt x="1192" y="382"/>
                    <a:pt x="1192" y="263"/>
                  </a:cubicBezTo>
                  <a:cubicBezTo>
                    <a:pt x="1192" y="120"/>
                    <a:pt x="1072" y="1"/>
                    <a:pt x="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52"/>
          <p:cNvGrpSpPr/>
          <p:nvPr/>
        </p:nvGrpSpPr>
        <p:grpSpPr>
          <a:xfrm>
            <a:off x="6944916" y="2577738"/>
            <a:ext cx="550385" cy="261471"/>
            <a:chOff x="6944916" y="2577738"/>
            <a:chExt cx="550385" cy="261471"/>
          </a:xfrm>
        </p:grpSpPr>
        <p:sp>
          <p:nvSpPr>
            <p:cNvPr id="1169" name="Google Shape;1169;p52"/>
            <p:cNvSpPr/>
            <p:nvPr/>
          </p:nvSpPr>
          <p:spPr>
            <a:xfrm>
              <a:off x="6944916" y="2577738"/>
              <a:ext cx="550385" cy="261471"/>
            </a:xfrm>
            <a:custGeom>
              <a:rect b="b" l="l" r="r" t="t"/>
              <a:pathLst>
                <a:path extrusionOk="0" h="6879" w="14480">
                  <a:moveTo>
                    <a:pt x="11408" y="2378"/>
                  </a:moveTo>
                  <a:cubicBezTo>
                    <a:pt x="11813" y="2378"/>
                    <a:pt x="12217" y="2545"/>
                    <a:pt x="12527" y="2854"/>
                  </a:cubicBezTo>
                  <a:cubicBezTo>
                    <a:pt x="12813" y="3140"/>
                    <a:pt x="12980" y="3545"/>
                    <a:pt x="12980" y="3950"/>
                  </a:cubicBezTo>
                  <a:cubicBezTo>
                    <a:pt x="12980" y="4378"/>
                    <a:pt x="12813" y="4759"/>
                    <a:pt x="12527" y="5069"/>
                  </a:cubicBezTo>
                  <a:cubicBezTo>
                    <a:pt x="12217" y="5379"/>
                    <a:pt x="11813" y="5522"/>
                    <a:pt x="11408" y="5522"/>
                  </a:cubicBezTo>
                  <a:cubicBezTo>
                    <a:pt x="11003" y="5522"/>
                    <a:pt x="10598" y="5379"/>
                    <a:pt x="10312" y="5069"/>
                  </a:cubicBezTo>
                  <a:cubicBezTo>
                    <a:pt x="10003" y="4759"/>
                    <a:pt x="9836" y="4378"/>
                    <a:pt x="9836" y="3950"/>
                  </a:cubicBezTo>
                  <a:cubicBezTo>
                    <a:pt x="9836" y="3545"/>
                    <a:pt x="10003" y="3140"/>
                    <a:pt x="10312" y="2854"/>
                  </a:cubicBezTo>
                  <a:cubicBezTo>
                    <a:pt x="10598" y="2545"/>
                    <a:pt x="11003" y="2378"/>
                    <a:pt x="11408" y="2378"/>
                  </a:cubicBezTo>
                  <a:close/>
                  <a:moveTo>
                    <a:pt x="4524" y="466"/>
                  </a:moveTo>
                  <a:cubicBezTo>
                    <a:pt x="4616" y="466"/>
                    <a:pt x="4709" y="503"/>
                    <a:pt x="4787" y="568"/>
                  </a:cubicBezTo>
                  <a:lnTo>
                    <a:pt x="6573" y="2378"/>
                  </a:lnTo>
                  <a:cubicBezTo>
                    <a:pt x="6716" y="2497"/>
                    <a:pt x="6716" y="2711"/>
                    <a:pt x="6621" y="2854"/>
                  </a:cubicBezTo>
                  <a:lnTo>
                    <a:pt x="5930" y="3783"/>
                  </a:lnTo>
                  <a:lnTo>
                    <a:pt x="4621" y="2521"/>
                  </a:lnTo>
                  <a:cubicBezTo>
                    <a:pt x="4236" y="2136"/>
                    <a:pt x="3701" y="1924"/>
                    <a:pt x="3159" y="1924"/>
                  </a:cubicBezTo>
                  <a:cubicBezTo>
                    <a:pt x="3130" y="1924"/>
                    <a:pt x="3101" y="1924"/>
                    <a:pt x="3073" y="1926"/>
                  </a:cubicBezTo>
                  <a:cubicBezTo>
                    <a:pt x="2954" y="1949"/>
                    <a:pt x="2858" y="2045"/>
                    <a:pt x="2858" y="2188"/>
                  </a:cubicBezTo>
                  <a:cubicBezTo>
                    <a:pt x="2882" y="2307"/>
                    <a:pt x="2977" y="2402"/>
                    <a:pt x="3097" y="2402"/>
                  </a:cubicBezTo>
                  <a:cubicBezTo>
                    <a:pt x="3125" y="2400"/>
                    <a:pt x="3153" y="2400"/>
                    <a:pt x="3182" y="2400"/>
                  </a:cubicBezTo>
                  <a:cubicBezTo>
                    <a:pt x="3603" y="2400"/>
                    <a:pt x="3999" y="2564"/>
                    <a:pt x="4311" y="2854"/>
                  </a:cubicBezTo>
                  <a:cubicBezTo>
                    <a:pt x="4906" y="3474"/>
                    <a:pt x="4906" y="4450"/>
                    <a:pt x="4311" y="5069"/>
                  </a:cubicBezTo>
                  <a:cubicBezTo>
                    <a:pt x="4001" y="5379"/>
                    <a:pt x="3597" y="5533"/>
                    <a:pt x="3192" y="5533"/>
                  </a:cubicBezTo>
                  <a:cubicBezTo>
                    <a:pt x="2787" y="5533"/>
                    <a:pt x="2382" y="5379"/>
                    <a:pt x="2072" y="5069"/>
                  </a:cubicBezTo>
                  <a:cubicBezTo>
                    <a:pt x="1477" y="4450"/>
                    <a:pt x="1477" y="3474"/>
                    <a:pt x="2072" y="2854"/>
                  </a:cubicBezTo>
                  <a:cubicBezTo>
                    <a:pt x="2192" y="2735"/>
                    <a:pt x="2334" y="2640"/>
                    <a:pt x="2477" y="2569"/>
                  </a:cubicBezTo>
                  <a:cubicBezTo>
                    <a:pt x="2596" y="2497"/>
                    <a:pt x="2644" y="2354"/>
                    <a:pt x="2573" y="2259"/>
                  </a:cubicBezTo>
                  <a:cubicBezTo>
                    <a:pt x="2537" y="2171"/>
                    <a:pt x="2450" y="2122"/>
                    <a:pt x="2358" y="2122"/>
                  </a:cubicBezTo>
                  <a:cubicBezTo>
                    <a:pt x="2326" y="2122"/>
                    <a:pt x="2294" y="2128"/>
                    <a:pt x="2263" y="2140"/>
                  </a:cubicBezTo>
                  <a:cubicBezTo>
                    <a:pt x="2096" y="2235"/>
                    <a:pt x="1906" y="2378"/>
                    <a:pt x="1763" y="2521"/>
                  </a:cubicBezTo>
                  <a:cubicBezTo>
                    <a:pt x="1120" y="3164"/>
                    <a:pt x="1001" y="4116"/>
                    <a:pt x="1382" y="4855"/>
                  </a:cubicBezTo>
                  <a:cubicBezTo>
                    <a:pt x="1239" y="4902"/>
                    <a:pt x="1120" y="4974"/>
                    <a:pt x="1025" y="5069"/>
                  </a:cubicBezTo>
                  <a:cubicBezTo>
                    <a:pt x="1025" y="5069"/>
                    <a:pt x="1001" y="5093"/>
                    <a:pt x="1001" y="5093"/>
                  </a:cubicBezTo>
                  <a:cubicBezTo>
                    <a:pt x="525" y="4188"/>
                    <a:pt x="667" y="3045"/>
                    <a:pt x="1406" y="2259"/>
                  </a:cubicBezTo>
                  <a:cubicBezTo>
                    <a:pt x="1763" y="1878"/>
                    <a:pt x="2215" y="1616"/>
                    <a:pt x="2739" y="1521"/>
                  </a:cubicBezTo>
                  <a:lnTo>
                    <a:pt x="2763" y="1521"/>
                  </a:lnTo>
                  <a:cubicBezTo>
                    <a:pt x="2906" y="1497"/>
                    <a:pt x="3073" y="1449"/>
                    <a:pt x="3192" y="1354"/>
                  </a:cubicBezTo>
                  <a:lnTo>
                    <a:pt x="4311" y="544"/>
                  </a:lnTo>
                  <a:cubicBezTo>
                    <a:pt x="4375" y="491"/>
                    <a:pt x="4449" y="466"/>
                    <a:pt x="4524" y="466"/>
                  </a:cubicBezTo>
                  <a:close/>
                  <a:moveTo>
                    <a:pt x="1549" y="5307"/>
                  </a:moveTo>
                  <a:cubicBezTo>
                    <a:pt x="1620" y="5307"/>
                    <a:pt x="1691" y="5331"/>
                    <a:pt x="1763" y="5402"/>
                  </a:cubicBezTo>
                  <a:cubicBezTo>
                    <a:pt x="1811" y="5450"/>
                    <a:pt x="1834" y="5522"/>
                    <a:pt x="1834" y="5593"/>
                  </a:cubicBezTo>
                  <a:cubicBezTo>
                    <a:pt x="1834" y="5664"/>
                    <a:pt x="1811" y="5760"/>
                    <a:pt x="1763" y="5807"/>
                  </a:cubicBezTo>
                  <a:cubicBezTo>
                    <a:pt x="1715" y="5855"/>
                    <a:pt x="1644" y="5879"/>
                    <a:pt x="1572" y="5879"/>
                  </a:cubicBezTo>
                  <a:cubicBezTo>
                    <a:pt x="1477" y="5879"/>
                    <a:pt x="1406" y="5855"/>
                    <a:pt x="1334" y="5807"/>
                  </a:cubicBezTo>
                  <a:cubicBezTo>
                    <a:pt x="1287" y="5736"/>
                    <a:pt x="1263" y="5664"/>
                    <a:pt x="1263" y="5593"/>
                  </a:cubicBezTo>
                  <a:cubicBezTo>
                    <a:pt x="1263" y="5522"/>
                    <a:pt x="1287" y="5450"/>
                    <a:pt x="1358" y="5402"/>
                  </a:cubicBezTo>
                  <a:cubicBezTo>
                    <a:pt x="1406" y="5331"/>
                    <a:pt x="1477" y="5307"/>
                    <a:pt x="1549" y="5307"/>
                  </a:cubicBezTo>
                  <a:close/>
                  <a:moveTo>
                    <a:pt x="13051" y="5307"/>
                  </a:moveTo>
                  <a:cubicBezTo>
                    <a:pt x="13122" y="5307"/>
                    <a:pt x="13194" y="5331"/>
                    <a:pt x="13265" y="5402"/>
                  </a:cubicBezTo>
                  <a:cubicBezTo>
                    <a:pt x="13313" y="5450"/>
                    <a:pt x="13337" y="5522"/>
                    <a:pt x="13337" y="5593"/>
                  </a:cubicBezTo>
                  <a:cubicBezTo>
                    <a:pt x="13337" y="5664"/>
                    <a:pt x="13313" y="5736"/>
                    <a:pt x="13265" y="5807"/>
                  </a:cubicBezTo>
                  <a:cubicBezTo>
                    <a:pt x="13207" y="5846"/>
                    <a:pt x="13149" y="5885"/>
                    <a:pt x="13077" y="5885"/>
                  </a:cubicBezTo>
                  <a:cubicBezTo>
                    <a:pt x="13061" y="5885"/>
                    <a:pt x="13045" y="5883"/>
                    <a:pt x="13027" y="5879"/>
                  </a:cubicBezTo>
                  <a:cubicBezTo>
                    <a:pt x="12956" y="5879"/>
                    <a:pt x="12908" y="5855"/>
                    <a:pt x="12837" y="5807"/>
                  </a:cubicBezTo>
                  <a:cubicBezTo>
                    <a:pt x="12789" y="5760"/>
                    <a:pt x="12765" y="5664"/>
                    <a:pt x="12765" y="5593"/>
                  </a:cubicBezTo>
                  <a:cubicBezTo>
                    <a:pt x="12765" y="5522"/>
                    <a:pt x="12789" y="5450"/>
                    <a:pt x="12837" y="5402"/>
                  </a:cubicBezTo>
                  <a:cubicBezTo>
                    <a:pt x="12908" y="5331"/>
                    <a:pt x="12980" y="5307"/>
                    <a:pt x="13051" y="5307"/>
                  </a:cubicBezTo>
                  <a:close/>
                  <a:moveTo>
                    <a:pt x="5216" y="3712"/>
                  </a:moveTo>
                  <a:lnTo>
                    <a:pt x="5668" y="4140"/>
                  </a:lnTo>
                  <a:cubicBezTo>
                    <a:pt x="5597" y="4640"/>
                    <a:pt x="5335" y="5307"/>
                    <a:pt x="4930" y="5712"/>
                  </a:cubicBezTo>
                  <a:cubicBezTo>
                    <a:pt x="4460" y="6182"/>
                    <a:pt x="3835" y="6426"/>
                    <a:pt x="3208" y="6426"/>
                  </a:cubicBezTo>
                  <a:cubicBezTo>
                    <a:pt x="2819" y="6426"/>
                    <a:pt x="2428" y="6332"/>
                    <a:pt x="2072" y="6141"/>
                  </a:cubicBezTo>
                  <a:lnTo>
                    <a:pt x="2096" y="6141"/>
                  </a:lnTo>
                  <a:cubicBezTo>
                    <a:pt x="2192" y="6022"/>
                    <a:pt x="2263" y="5903"/>
                    <a:pt x="2287" y="5783"/>
                  </a:cubicBezTo>
                  <a:cubicBezTo>
                    <a:pt x="2573" y="5926"/>
                    <a:pt x="2882" y="5998"/>
                    <a:pt x="3192" y="5998"/>
                  </a:cubicBezTo>
                  <a:cubicBezTo>
                    <a:pt x="3716" y="5998"/>
                    <a:pt x="4240" y="5783"/>
                    <a:pt x="4621" y="5402"/>
                  </a:cubicBezTo>
                  <a:cubicBezTo>
                    <a:pt x="5073" y="4926"/>
                    <a:pt x="5287" y="4307"/>
                    <a:pt x="5216" y="3712"/>
                  </a:cubicBezTo>
                  <a:close/>
                  <a:moveTo>
                    <a:pt x="9407" y="3712"/>
                  </a:moveTo>
                  <a:lnTo>
                    <a:pt x="9407" y="3712"/>
                  </a:lnTo>
                  <a:cubicBezTo>
                    <a:pt x="9384" y="3783"/>
                    <a:pt x="9384" y="3878"/>
                    <a:pt x="9384" y="3974"/>
                  </a:cubicBezTo>
                  <a:cubicBezTo>
                    <a:pt x="9384" y="4498"/>
                    <a:pt x="9598" y="5021"/>
                    <a:pt x="9979" y="5402"/>
                  </a:cubicBezTo>
                  <a:cubicBezTo>
                    <a:pt x="10384" y="5783"/>
                    <a:pt x="10884" y="5998"/>
                    <a:pt x="11408" y="5998"/>
                  </a:cubicBezTo>
                  <a:cubicBezTo>
                    <a:pt x="11717" y="5998"/>
                    <a:pt x="12027" y="5926"/>
                    <a:pt x="12313" y="5783"/>
                  </a:cubicBezTo>
                  <a:cubicBezTo>
                    <a:pt x="12360" y="5903"/>
                    <a:pt x="12432" y="6022"/>
                    <a:pt x="12527" y="6141"/>
                  </a:cubicBezTo>
                  <a:lnTo>
                    <a:pt x="12551" y="6141"/>
                  </a:lnTo>
                  <a:cubicBezTo>
                    <a:pt x="12186" y="6332"/>
                    <a:pt x="11790" y="6426"/>
                    <a:pt x="11397" y="6426"/>
                  </a:cubicBezTo>
                  <a:cubicBezTo>
                    <a:pt x="10764" y="6426"/>
                    <a:pt x="10140" y="6182"/>
                    <a:pt x="9669" y="5712"/>
                  </a:cubicBezTo>
                  <a:cubicBezTo>
                    <a:pt x="9264" y="5307"/>
                    <a:pt x="9003" y="4640"/>
                    <a:pt x="8931" y="4140"/>
                  </a:cubicBezTo>
                  <a:lnTo>
                    <a:pt x="9407" y="3712"/>
                  </a:lnTo>
                  <a:close/>
                  <a:moveTo>
                    <a:pt x="4527" y="1"/>
                  </a:moveTo>
                  <a:cubicBezTo>
                    <a:pt x="4353" y="1"/>
                    <a:pt x="4177" y="55"/>
                    <a:pt x="4025" y="163"/>
                  </a:cubicBezTo>
                  <a:lnTo>
                    <a:pt x="2930" y="973"/>
                  </a:lnTo>
                  <a:cubicBezTo>
                    <a:pt x="2858" y="1021"/>
                    <a:pt x="2763" y="1044"/>
                    <a:pt x="2692" y="1068"/>
                  </a:cubicBezTo>
                  <a:lnTo>
                    <a:pt x="2668" y="1068"/>
                  </a:lnTo>
                  <a:cubicBezTo>
                    <a:pt x="2049" y="1187"/>
                    <a:pt x="1501" y="1473"/>
                    <a:pt x="1048" y="1949"/>
                  </a:cubicBezTo>
                  <a:cubicBezTo>
                    <a:pt x="96" y="2973"/>
                    <a:pt x="1" y="4521"/>
                    <a:pt x="810" y="5641"/>
                  </a:cubicBezTo>
                  <a:cubicBezTo>
                    <a:pt x="810" y="5831"/>
                    <a:pt x="882" y="5998"/>
                    <a:pt x="1025" y="6117"/>
                  </a:cubicBezTo>
                  <a:cubicBezTo>
                    <a:pt x="1144" y="6260"/>
                    <a:pt x="1310" y="6331"/>
                    <a:pt x="1501" y="6331"/>
                  </a:cubicBezTo>
                  <a:cubicBezTo>
                    <a:pt x="2001" y="6688"/>
                    <a:pt x="2573" y="6879"/>
                    <a:pt x="3192" y="6879"/>
                  </a:cubicBezTo>
                  <a:lnTo>
                    <a:pt x="3382" y="6879"/>
                  </a:lnTo>
                  <a:cubicBezTo>
                    <a:pt x="4097" y="6831"/>
                    <a:pt x="4764" y="6522"/>
                    <a:pt x="5264" y="6022"/>
                  </a:cubicBezTo>
                  <a:cubicBezTo>
                    <a:pt x="5740" y="5545"/>
                    <a:pt x="6026" y="4807"/>
                    <a:pt x="6121" y="4236"/>
                  </a:cubicBezTo>
                  <a:cubicBezTo>
                    <a:pt x="6169" y="4188"/>
                    <a:pt x="6216" y="4140"/>
                    <a:pt x="6264" y="4093"/>
                  </a:cubicBezTo>
                  <a:lnTo>
                    <a:pt x="6978" y="3116"/>
                  </a:lnTo>
                  <a:cubicBezTo>
                    <a:pt x="7216" y="2783"/>
                    <a:pt x="7193" y="2330"/>
                    <a:pt x="6907" y="2045"/>
                  </a:cubicBezTo>
                  <a:lnTo>
                    <a:pt x="6097" y="1235"/>
                  </a:lnTo>
                  <a:cubicBezTo>
                    <a:pt x="6121" y="1235"/>
                    <a:pt x="6145" y="1211"/>
                    <a:pt x="6145" y="1187"/>
                  </a:cubicBezTo>
                  <a:cubicBezTo>
                    <a:pt x="6466" y="878"/>
                    <a:pt x="6883" y="723"/>
                    <a:pt x="7300" y="723"/>
                  </a:cubicBezTo>
                  <a:cubicBezTo>
                    <a:pt x="7717" y="723"/>
                    <a:pt x="8133" y="878"/>
                    <a:pt x="8455" y="1187"/>
                  </a:cubicBezTo>
                  <a:cubicBezTo>
                    <a:pt x="8479" y="1211"/>
                    <a:pt x="8479" y="1211"/>
                    <a:pt x="8502" y="1235"/>
                  </a:cubicBezTo>
                  <a:lnTo>
                    <a:pt x="7693" y="2045"/>
                  </a:lnTo>
                  <a:cubicBezTo>
                    <a:pt x="7407" y="2330"/>
                    <a:pt x="7383" y="2783"/>
                    <a:pt x="7621" y="3116"/>
                  </a:cubicBezTo>
                  <a:lnTo>
                    <a:pt x="8336" y="4093"/>
                  </a:lnTo>
                  <a:cubicBezTo>
                    <a:pt x="8383" y="4140"/>
                    <a:pt x="8431" y="4188"/>
                    <a:pt x="8479" y="4236"/>
                  </a:cubicBezTo>
                  <a:cubicBezTo>
                    <a:pt x="8574" y="4807"/>
                    <a:pt x="8860" y="5545"/>
                    <a:pt x="9336" y="6022"/>
                  </a:cubicBezTo>
                  <a:cubicBezTo>
                    <a:pt x="9836" y="6522"/>
                    <a:pt x="10503" y="6831"/>
                    <a:pt x="11217" y="6879"/>
                  </a:cubicBezTo>
                  <a:lnTo>
                    <a:pt x="11408" y="6879"/>
                  </a:lnTo>
                  <a:cubicBezTo>
                    <a:pt x="12027" y="6879"/>
                    <a:pt x="12622" y="6688"/>
                    <a:pt x="13099" y="6331"/>
                  </a:cubicBezTo>
                  <a:cubicBezTo>
                    <a:pt x="13289" y="6331"/>
                    <a:pt x="13456" y="6260"/>
                    <a:pt x="13575" y="6117"/>
                  </a:cubicBezTo>
                  <a:cubicBezTo>
                    <a:pt x="13718" y="5998"/>
                    <a:pt x="13789" y="5831"/>
                    <a:pt x="13789" y="5664"/>
                  </a:cubicBezTo>
                  <a:cubicBezTo>
                    <a:pt x="14313" y="4950"/>
                    <a:pt x="14480" y="4069"/>
                    <a:pt x="14242" y="3212"/>
                  </a:cubicBezTo>
                  <a:cubicBezTo>
                    <a:pt x="14221" y="3108"/>
                    <a:pt x="14128" y="3040"/>
                    <a:pt x="14010" y="3040"/>
                  </a:cubicBezTo>
                  <a:cubicBezTo>
                    <a:pt x="13992" y="3040"/>
                    <a:pt x="13974" y="3042"/>
                    <a:pt x="13956" y="3045"/>
                  </a:cubicBezTo>
                  <a:cubicBezTo>
                    <a:pt x="13837" y="3092"/>
                    <a:pt x="13765" y="3212"/>
                    <a:pt x="13813" y="3331"/>
                  </a:cubicBezTo>
                  <a:cubicBezTo>
                    <a:pt x="13956" y="3926"/>
                    <a:pt x="13884" y="4545"/>
                    <a:pt x="13599" y="5093"/>
                  </a:cubicBezTo>
                  <a:cubicBezTo>
                    <a:pt x="13599" y="5093"/>
                    <a:pt x="13599" y="5069"/>
                    <a:pt x="13575" y="5069"/>
                  </a:cubicBezTo>
                  <a:cubicBezTo>
                    <a:pt x="13480" y="4974"/>
                    <a:pt x="13361" y="4902"/>
                    <a:pt x="13218" y="4855"/>
                  </a:cubicBezTo>
                  <a:cubicBezTo>
                    <a:pt x="13361" y="4593"/>
                    <a:pt x="13432" y="4283"/>
                    <a:pt x="13432" y="3950"/>
                  </a:cubicBezTo>
                  <a:cubicBezTo>
                    <a:pt x="13432" y="3426"/>
                    <a:pt x="13218" y="2902"/>
                    <a:pt x="12837" y="2521"/>
                  </a:cubicBezTo>
                  <a:cubicBezTo>
                    <a:pt x="12444" y="2128"/>
                    <a:pt x="11926" y="1932"/>
                    <a:pt x="11408" y="1932"/>
                  </a:cubicBezTo>
                  <a:cubicBezTo>
                    <a:pt x="10890" y="1932"/>
                    <a:pt x="10372" y="2128"/>
                    <a:pt x="9979" y="2521"/>
                  </a:cubicBezTo>
                  <a:lnTo>
                    <a:pt x="8669" y="3759"/>
                  </a:lnTo>
                  <a:lnTo>
                    <a:pt x="7978" y="2854"/>
                  </a:lnTo>
                  <a:cubicBezTo>
                    <a:pt x="7883" y="2688"/>
                    <a:pt x="7907" y="2497"/>
                    <a:pt x="8026" y="2354"/>
                  </a:cubicBezTo>
                  <a:lnTo>
                    <a:pt x="9812" y="568"/>
                  </a:lnTo>
                  <a:cubicBezTo>
                    <a:pt x="9891" y="503"/>
                    <a:pt x="9984" y="466"/>
                    <a:pt x="10075" y="466"/>
                  </a:cubicBezTo>
                  <a:cubicBezTo>
                    <a:pt x="10150" y="466"/>
                    <a:pt x="10224" y="491"/>
                    <a:pt x="10288" y="544"/>
                  </a:cubicBezTo>
                  <a:lnTo>
                    <a:pt x="11408" y="1354"/>
                  </a:lnTo>
                  <a:cubicBezTo>
                    <a:pt x="11527" y="1425"/>
                    <a:pt x="11694" y="1497"/>
                    <a:pt x="11836" y="1521"/>
                  </a:cubicBezTo>
                  <a:lnTo>
                    <a:pt x="11860" y="1521"/>
                  </a:lnTo>
                  <a:cubicBezTo>
                    <a:pt x="12384" y="1616"/>
                    <a:pt x="12837" y="1878"/>
                    <a:pt x="13218" y="2259"/>
                  </a:cubicBezTo>
                  <a:cubicBezTo>
                    <a:pt x="13313" y="2378"/>
                    <a:pt x="13408" y="2521"/>
                    <a:pt x="13503" y="2640"/>
                  </a:cubicBezTo>
                  <a:cubicBezTo>
                    <a:pt x="13548" y="2714"/>
                    <a:pt x="13621" y="2752"/>
                    <a:pt x="13692" y="2752"/>
                  </a:cubicBezTo>
                  <a:cubicBezTo>
                    <a:pt x="13735" y="2752"/>
                    <a:pt x="13777" y="2738"/>
                    <a:pt x="13813" y="2711"/>
                  </a:cubicBezTo>
                  <a:cubicBezTo>
                    <a:pt x="13932" y="2640"/>
                    <a:pt x="13956" y="2497"/>
                    <a:pt x="13884" y="2402"/>
                  </a:cubicBezTo>
                  <a:cubicBezTo>
                    <a:pt x="13789" y="2235"/>
                    <a:pt x="13670" y="2092"/>
                    <a:pt x="13551" y="1949"/>
                  </a:cubicBezTo>
                  <a:cubicBezTo>
                    <a:pt x="13099" y="1473"/>
                    <a:pt x="12551" y="1187"/>
                    <a:pt x="11932" y="1068"/>
                  </a:cubicBezTo>
                  <a:lnTo>
                    <a:pt x="11908" y="1068"/>
                  </a:lnTo>
                  <a:cubicBezTo>
                    <a:pt x="11836" y="1044"/>
                    <a:pt x="11741" y="1021"/>
                    <a:pt x="11694" y="973"/>
                  </a:cubicBezTo>
                  <a:lnTo>
                    <a:pt x="10574" y="163"/>
                  </a:lnTo>
                  <a:cubicBezTo>
                    <a:pt x="10423" y="55"/>
                    <a:pt x="10247" y="1"/>
                    <a:pt x="10073" y="1"/>
                  </a:cubicBezTo>
                  <a:cubicBezTo>
                    <a:pt x="9864" y="1"/>
                    <a:pt x="9658" y="79"/>
                    <a:pt x="9503" y="235"/>
                  </a:cubicBezTo>
                  <a:lnTo>
                    <a:pt x="8812" y="925"/>
                  </a:lnTo>
                  <a:cubicBezTo>
                    <a:pt x="8812" y="902"/>
                    <a:pt x="8788" y="878"/>
                    <a:pt x="8788" y="878"/>
                  </a:cubicBezTo>
                  <a:cubicBezTo>
                    <a:pt x="8371" y="461"/>
                    <a:pt x="7836" y="253"/>
                    <a:pt x="7300" y="253"/>
                  </a:cubicBezTo>
                  <a:cubicBezTo>
                    <a:pt x="6764" y="253"/>
                    <a:pt x="6228" y="461"/>
                    <a:pt x="5811" y="878"/>
                  </a:cubicBezTo>
                  <a:cubicBezTo>
                    <a:pt x="5811" y="878"/>
                    <a:pt x="5788" y="902"/>
                    <a:pt x="5788" y="925"/>
                  </a:cubicBezTo>
                  <a:lnTo>
                    <a:pt x="5097" y="235"/>
                  </a:lnTo>
                  <a:cubicBezTo>
                    <a:pt x="4941" y="79"/>
                    <a:pt x="4736" y="1"/>
                    <a:pt x="45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2"/>
            <p:cNvSpPr/>
            <p:nvPr/>
          </p:nvSpPr>
          <p:spPr>
            <a:xfrm>
              <a:off x="7265351" y="2669916"/>
              <a:ext cx="18169" cy="17257"/>
            </a:xfrm>
            <a:custGeom>
              <a:rect b="b" l="l" r="r" t="t"/>
              <a:pathLst>
                <a:path extrusionOk="0" h="454" w="478">
                  <a:moveTo>
                    <a:pt x="239" y="1"/>
                  </a:moveTo>
                  <a:cubicBezTo>
                    <a:pt x="120" y="1"/>
                    <a:pt x="1" y="120"/>
                    <a:pt x="1" y="239"/>
                  </a:cubicBezTo>
                  <a:cubicBezTo>
                    <a:pt x="1" y="358"/>
                    <a:pt x="120" y="453"/>
                    <a:pt x="239" y="453"/>
                  </a:cubicBezTo>
                  <a:cubicBezTo>
                    <a:pt x="358" y="453"/>
                    <a:pt x="477" y="358"/>
                    <a:pt x="477" y="239"/>
                  </a:cubicBezTo>
                  <a:cubicBezTo>
                    <a:pt x="477" y="120"/>
                    <a:pt x="358"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2"/>
            <p:cNvSpPr/>
            <p:nvPr/>
          </p:nvSpPr>
          <p:spPr>
            <a:xfrm>
              <a:off x="7162188" y="2669916"/>
              <a:ext cx="17219" cy="17257"/>
            </a:xfrm>
            <a:custGeom>
              <a:rect b="b" l="l" r="r" t="t"/>
              <a:pathLst>
                <a:path extrusionOk="0" h="454" w="453">
                  <a:moveTo>
                    <a:pt x="214" y="1"/>
                  </a:moveTo>
                  <a:cubicBezTo>
                    <a:pt x="95" y="1"/>
                    <a:pt x="0" y="120"/>
                    <a:pt x="0" y="239"/>
                  </a:cubicBezTo>
                  <a:cubicBezTo>
                    <a:pt x="0" y="358"/>
                    <a:pt x="95" y="453"/>
                    <a:pt x="214" y="453"/>
                  </a:cubicBezTo>
                  <a:cubicBezTo>
                    <a:pt x="334" y="453"/>
                    <a:pt x="453" y="358"/>
                    <a:pt x="453" y="239"/>
                  </a:cubicBezTo>
                  <a:cubicBezTo>
                    <a:pt x="453" y="120"/>
                    <a:pt x="357" y="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 name="Google Shape;1172;p52"/>
          <p:cNvGrpSpPr/>
          <p:nvPr/>
        </p:nvGrpSpPr>
        <p:grpSpPr>
          <a:xfrm>
            <a:off x="4736197" y="2434550"/>
            <a:ext cx="477064" cy="534117"/>
            <a:chOff x="4736197" y="2434550"/>
            <a:chExt cx="477064" cy="534117"/>
          </a:xfrm>
        </p:grpSpPr>
        <p:sp>
          <p:nvSpPr>
            <p:cNvPr id="1173" name="Google Shape;1173;p52"/>
            <p:cNvSpPr/>
            <p:nvPr/>
          </p:nvSpPr>
          <p:spPr>
            <a:xfrm>
              <a:off x="4736197" y="2434550"/>
              <a:ext cx="477064" cy="534117"/>
            </a:xfrm>
            <a:custGeom>
              <a:rect b="b" l="l" r="r" t="t"/>
              <a:pathLst>
                <a:path extrusionOk="0" h="14052" w="12551">
                  <a:moveTo>
                    <a:pt x="1143" y="6050"/>
                  </a:moveTo>
                  <a:lnTo>
                    <a:pt x="1143" y="6955"/>
                  </a:lnTo>
                  <a:lnTo>
                    <a:pt x="524" y="6955"/>
                  </a:lnTo>
                  <a:lnTo>
                    <a:pt x="524" y="6050"/>
                  </a:lnTo>
                  <a:close/>
                  <a:moveTo>
                    <a:pt x="12027" y="6050"/>
                  </a:moveTo>
                  <a:lnTo>
                    <a:pt x="12027" y="6955"/>
                  </a:lnTo>
                  <a:lnTo>
                    <a:pt x="11407" y="6955"/>
                  </a:lnTo>
                  <a:lnTo>
                    <a:pt x="11407" y="6050"/>
                  </a:lnTo>
                  <a:close/>
                  <a:moveTo>
                    <a:pt x="11646" y="7479"/>
                  </a:moveTo>
                  <a:lnTo>
                    <a:pt x="11646" y="9146"/>
                  </a:lnTo>
                  <a:cubicBezTo>
                    <a:pt x="11646" y="9479"/>
                    <a:pt x="11550" y="9812"/>
                    <a:pt x="11407" y="10122"/>
                  </a:cubicBezTo>
                  <a:lnTo>
                    <a:pt x="11407" y="7479"/>
                  </a:lnTo>
                  <a:close/>
                  <a:moveTo>
                    <a:pt x="10931" y="6145"/>
                  </a:moveTo>
                  <a:lnTo>
                    <a:pt x="10931" y="11098"/>
                  </a:lnTo>
                  <a:cubicBezTo>
                    <a:pt x="10931" y="11670"/>
                    <a:pt x="10741" y="12194"/>
                    <a:pt x="10383" y="12646"/>
                  </a:cubicBezTo>
                  <a:cubicBezTo>
                    <a:pt x="10145" y="12908"/>
                    <a:pt x="9859" y="13146"/>
                    <a:pt x="9526" y="13313"/>
                  </a:cubicBezTo>
                  <a:cubicBezTo>
                    <a:pt x="9216" y="13456"/>
                    <a:pt x="8835" y="13551"/>
                    <a:pt x="8478" y="13551"/>
                  </a:cubicBezTo>
                  <a:lnTo>
                    <a:pt x="4096" y="13575"/>
                  </a:lnTo>
                  <a:cubicBezTo>
                    <a:pt x="3358" y="13551"/>
                    <a:pt x="2668" y="13242"/>
                    <a:pt x="2215" y="12670"/>
                  </a:cubicBezTo>
                  <a:lnTo>
                    <a:pt x="2191" y="12670"/>
                  </a:lnTo>
                  <a:cubicBezTo>
                    <a:pt x="1834" y="12218"/>
                    <a:pt x="1643" y="11670"/>
                    <a:pt x="1620" y="11122"/>
                  </a:cubicBezTo>
                  <a:lnTo>
                    <a:pt x="1620" y="9217"/>
                  </a:lnTo>
                  <a:cubicBezTo>
                    <a:pt x="1643" y="9074"/>
                    <a:pt x="1524" y="8955"/>
                    <a:pt x="1382" y="8955"/>
                  </a:cubicBezTo>
                  <a:cubicBezTo>
                    <a:pt x="1239" y="8955"/>
                    <a:pt x="1143" y="9217"/>
                    <a:pt x="1143" y="9217"/>
                  </a:cubicBezTo>
                  <a:lnTo>
                    <a:pt x="1143" y="10146"/>
                  </a:lnTo>
                  <a:cubicBezTo>
                    <a:pt x="1001" y="9836"/>
                    <a:pt x="905" y="9503"/>
                    <a:pt x="905" y="9146"/>
                  </a:cubicBezTo>
                  <a:lnTo>
                    <a:pt x="905" y="7502"/>
                  </a:lnTo>
                  <a:lnTo>
                    <a:pt x="1143" y="7502"/>
                  </a:lnTo>
                  <a:lnTo>
                    <a:pt x="1143" y="8431"/>
                  </a:lnTo>
                  <a:cubicBezTo>
                    <a:pt x="1143" y="8574"/>
                    <a:pt x="1239" y="8669"/>
                    <a:pt x="1358" y="8693"/>
                  </a:cubicBezTo>
                  <a:cubicBezTo>
                    <a:pt x="1501" y="8693"/>
                    <a:pt x="1620" y="8574"/>
                    <a:pt x="1620" y="8431"/>
                  </a:cubicBezTo>
                  <a:lnTo>
                    <a:pt x="1620" y="6145"/>
                  </a:lnTo>
                  <a:cubicBezTo>
                    <a:pt x="3144" y="6550"/>
                    <a:pt x="4716" y="6764"/>
                    <a:pt x="6287" y="6764"/>
                  </a:cubicBezTo>
                  <a:cubicBezTo>
                    <a:pt x="7835" y="6764"/>
                    <a:pt x="9407" y="6550"/>
                    <a:pt x="10931" y="6145"/>
                  </a:cubicBezTo>
                  <a:close/>
                  <a:moveTo>
                    <a:pt x="6264" y="1"/>
                  </a:moveTo>
                  <a:cubicBezTo>
                    <a:pt x="3144" y="1"/>
                    <a:pt x="572" y="2478"/>
                    <a:pt x="429" y="5573"/>
                  </a:cubicBezTo>
                  <a:lnTo>
                    <a:pt x="262" y="5573"/>
                  </a:lnTo>
                  <a:cubicBezTo>
                    <a:pt x="119" y="5573"/>
                    <a:pt x="0" y="5669"/>
                    <a:pt x="0" y="5812"/>
                  </a:cubicBezTo>
                  <a:lnTo>
                    <a:pt x="0" y="7217"/>
                  </a:lnTo>
                  <a:cubicBezTo>
                    <a:pt x="0" y="7360"/>
                    <a:pt x="119" y="7455"/>
                    <a:pt x="262" y="7455"/>
                  </a:cubicBezTo>
                  <a:lnTo>
                    <a:pt x="405" y="7455"/>
                  </a:lnTo>
                  <a:lnTo>
                    <a:pt x="405" y="9122"/>
                  </a:lnTo>
                  <a:cubicBezTo>
                    <a:pt x="405" y="9812"/>
                    <a:pt x="667" y="10479"/>
                    <a:pt x="1120" y="11003"/>
                  </a:cubicBezTo>
                  <a:lnTo>
                    <a:pt x="1120" y="11098"/>
                  </a:lnTo>
                  <a:cubicBezTo>
                    <a:pt x="1120" y="11789"/>
                    <a:pt x="1358" y="12432"/>
                    <a:pt x="1786" y="12980"/>
                  </a:cubicBezTo>
                  <a:lnTo>
                    <a:pt x="1810" y="12980"/>
                  </a:lnTo>
                  <a:cubicBezTo>
                    <a:pt x="2358" y="13670"/>
                    <a:pt x="3168" y="14051"/>
                    <a:pt x="4049" y="14051"/>
                  </a:cubicBezTo>
                  <a:lnTo>
                    <a:pt x="8502" y="14051"/>
                  </a:lnTo>
                  <a:cubicBezTo>
                    <a:pt x="8931" y="14051"/>
                    <a:pt x="9359" y="13956"/>
                    <a:pt x="9740" y="13766"/>
                  </a:cubicBezTo>
                  <a:cubicBezTo>
                    <a:pt x="10121" y="13575"/>
                    <a:pt x="10479" y="13313"/>
                    <a:pt x="10741" y="12956"/>
                  </a:cubicBezTo>
                  <a:cubicBezTo>
                    <a:pt x="11169" y="12432"/>
                    <a:pt x="11407" y="11789"/>
                    <a:pt x="11407" y="11098"/>
                  </a:cubicBezTo>
                  <a:lnTo>
                    <a:pt x="11407" y="11003"/>
                  </a:lnTo>
                  <a:cubicBezTo>
                    <a:pt x="11860" y="10479"/>
                    <a:pt x="12122" y="9812"/>
                    <a:pt x="12122" y="9122"/>
                  </a:cubicBezTo>
                  <a:lnTo>
                    <a:pt x="12122" y="7455"/>
                  </a:lnTo>
                  <a:lnTo>
                    <a:pt x="12289" y="7455"/>
                  </a:lnTo>
                  <a:cubicBezTo>
                    <a:pt x="12431" y="7455"/>
                    <a:pt x="12527" y="7336"/>
                    <a:pt x="12527" y="7217"/>
                  </a:cubicBezTo>
                  <a:lnTo>
                    <a:pt x="12527" y="5812"/>
                  </a:lnTo>
                  <a:cubicBezTo>
                    <a:pt x="12551" y="5669"/>
                    <a:pt x="12431" y="5573"/>
                    <a:pt x="12289" y="5573"/>
                  </a:cubicBezTo>
                  <a:lnTo>
                    <a:pt x="12122" y="5573"/>
                  </a:lnTo>
                  <a:cubicBezTo>
                    <a:pt x="12074" y="4311"/>
                    <a:pt x="11598" y="3121"/>
                    <a:pt x="10812" y="2144"/>
                  </a:cubicBezTo>
                  <a:cubicBezTo>
                    <a:pt x="10764" y="2081"/>
                    <a:pt x="10685" y="2049"/>
                    <a:pt x="10609" y="2049"/>
                  </a:cubicBezTo>
                  <a:cubicBezTo>
                    <a:pt x="10571" y="2049"/>
                    <a:pt x="10534" y="2057"/>
                    <a:pt x="10502" y="2073"/>
                  </a:cubicBezTo>
                  <a:cubicBezTo>
                    <a:pt x="10360" y="2144"/>
                    <a:pt x="10312" y="2335"/>
                    <a:pt x="10407" y="2454"/>
                  </a:cubicBezTo>
                  <a:cubicBezTo>
                    <a:pt x="11145" y="3335"/>
                    <a:pt x="11550" y="4430"/>
                    <a:pt x="11622" y="5573"/>
                  </a:cubicBezTo>
                  <a:lnTo>
                    <a:pt x="11098" y="5573"/>
                  </a:lnTo>
                  <a:cubicBezTo>
                    <a:pt x="9526" y="6026"/>
                    <a:pt x="7901" y="6252"/>
                    <a:pt x="6275" y="6252"/>
                  </a:cubicBezTo>
                  <a:cubicBezTo>
                    <a:pt x="4650" y="6252"/>
                    <a:pt x="3025" y="6026"/>
                    <a:pt x="1453" y="5573"/>
                  </a:cubicBezTo>
                  <a:lnTo>
                    <a:pt x="929" y="5573"/>
                  </a:lnTo>
                  <a:cubicBezTo>
                    <a:pt x="1072" y="2763"/>
                    <a:pt x="3406" y="501"/>
                    <a:pt x="6264" y="501"/>
                  </a:cubicBezTo>
                  <a:cubicBezTo>
                    <a:pt x="7621" y="501"/>
                    <a:pt x="8907" y="1001"/>
                    <a:pt x="9883" y="1906"/>
                  </a:cubicBezTo>
                  <a:cubicBezTo>
                    <a:pt x="9940" y="1951"/>
                    <a:pt x="10006" y="1975"/>
                    <a:pt x="10071" y="1975"/>
                  </a:cubicBezTo>
                  <a:cubicBezTo>
                    <a:pt x="10144" y="1975"/>
                    <a:pt x="10214" y="1945"/>
                    <a:pt x="10264" y="1882"/>
                  </a:cubicBezTo>
                  <a:cubicBezTo>
                    <a:pt x="10336" y="1787"/>
                    <a:pt x="10336" y="1620"/>
                    <a:pt x="10217" y="1549"/>
                  </a:cubicBezTo>
                  <a:cubicBezTo>
                    <a:pt x="9145" y="549"/>
                    <a:pt x="7740" y="1"/>
                    <a:pt x="62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2"/>
            <p:cNvSpPr/>
            <p:nvPr/>
          </p:nvSpPr>
          <p:spPr>
            <a:xfrm>
              <a:off x="4914508" y="2516464"/>
              <a:ext cx="121328" cy="140827"/>
            </a:xfrm>
            <a:custGeom>
              <a:rect b="b" l="l" r="r" t="t"/>
              <a:pathLst>
                <a:path extrusionOk="0" h="3705" w="3192">
                  <a:moveTo>
                    <a:pt x="2358" y="561"/>
                  </a:moveTo>
                  <a:lnTo>
                    <a:pt x="2525" y="727"/>
                  </a:lnTo>
                  <a:cubicBezTo>
                    <a:pt x="2430" y="894"/>
                    <a:pt x="2382" y="1085"/>
                    <a:pt x="2382" y="1275"/>
                  </a:cubicBezTo>
                  <a:cubicBezTo>
                    <a:pt x="2382" y="1418"/>
                    <a:pt x="2430" y="1561"/>
                    <a:pt x="2477" y="1704"/>
                  </a:cubicBezTo>
                  <a:lnTo>
                    <a:pt x="2597" y="1942"/>
                  </a:lnTo>
                  <a:cubicBezTo>
                    <a:pt x="2668" y="2109"/>
                    <a:pt x="2668" y="2299"/>
                    <a:pt x="2597" y="2490"/>
                  </a:cubicBezTo>
                  <a:cubicBezTo>
                    <a:pt x="2501" y="2656"/>
                    <a:pt x="2144" y="2847"/>
                    <a:pt x="2144" y="2847"/>
                  </a:cubicBezTo>
                  <a:cubicBezTo>
                    <a:pt x="1930" y="2871"/>
                    <a:pt x="1739" y="2966"/>
                    <a:pt x="1596" y="3109"/>
                  </a:cubicBezTo>
                  <a:cubicBezTo>
                    <a:pt x="1430" y="2966"/>
                    <a:pt x="1239" y="2871"/>
                    <a:pt x="1025" y="2847"/>
                  </a:cubicBezTo>
                  <a:lnTo>
                    <a:pt x="1001" y="2847"/>
                  </a:lnTo>
                  <a:cubicBezTo>
                    <a:pt x="834" y="2776"/>
                    <a:pt x="668" y="2656"/>
                    <a:pt x="596" y="2490"/>
                  </a:cubicBezTo>
                  <a:cubicBezTo>
                    <a:pt x="501" y="2299"/>
                    <a:pt x="501" y="2109"/>
                    <a:pt x="596" y="1942"/>
                  </a:cubicBezTo>
                  <a:lnTo>
                    <a:pt x="691" y="1704"/>
                  </a:lnTo>
                  <a:cubicBezTo>
                    <a:pt x="763" y="1561"/>
                    <a:pt x="787" y="1418"/>
                    <a:pt x="787" y="1275"/>
                  </a:cubicBezTo>
                  <a:cubicBezTo>
                    <a:pt x="787" y="1085"/>
                    <a:pt x="739" y="894"/>
                    <a:pt x="644" y="727"/>
                  </a:cubicBezTo>
                  <a:lnTo>
                    <a:pt x="810" y="561"/>
                  </a:lnTo>
                  <a:cubicBezTo>
                    <a:pt x="930" y="632"/>
                    <a:pt x="1049" y="656"/>
                    <a:pt x="1191" y="656"/>
                  </a:cubicBezTo>
                  <a:cubicBezTo>
                    <a:pt x="1334" y="656"/>
                    <a:pt x="1477" y="632"/>
                    <a:pt x="1596" y="561"/>
                  </a:cubicBezTo>
                  <a:cubicBezTo>
                    <a:pt x="1715" y="632"/>
                    <a:pt x="1858" y="656"/>
                    <a:pt x="1977" y="656"/>
                  </a:cubicBezTo>
                  <a:cubicBezTo>
                    <a:pt x="2120" y="656"/>
                    <a:pt x="2239" y="632"/>
                    <a:pt x="2358" y="561"/>
                  </a:cubicBezTo>
                  <a:close/>
                  <a:moveTo>
                    <a:pt x="777" y="0"/>
                  </a:moveTo>
                  <a:cubicBezTo>
                    <a:pt x="706" y="0"/>
                    <a:pt x="636" y="31"/>
                    <a:pt x="596" y="84"/>
                  </a:cubicBezTo>
                  <a:lnTo>
                    <a:pt x="120" y="537"/>
                  </a:lnTo>
                  <a:cubicBezTo>
                    <a:pt x="25" y="632"/>
                    <a:pt x="25" y="799"/>
                    <a:pt x="120" y="894"/>
                  </a:cubicBezTo>
                  <a:cubicBezTo>
                    <a:pt x="215" y="989"/>
                    <a:pt x="287" y="1132"/>
                    <a:pt x="287" y="1275"/>
                  </a:cubicBezTo>
                  <a:cubicBezTo>
                    <a:pt x="287" y="1347"/>
                    <a:pt x="263" y="1418"/>
                    <a:pt x="215" y="1490"/>
                  </a:cubicBezTo>
                  <a:lnTo>
                    <a:pt x="144" y="1728"/>
                  </a:lnTo>
                  <a:cubicBezTo>
                    <a:pt x="1" y="2037"/>
                    <a:pt x="1" y="2394"/>
                    <a:pt x="144" y="2704"/>
                  </a:cubicBezTo>
                  <a:cubicBezTo>
                    <a:pt x="287" y="3014"/>
                    <a:pt x="548" y="3228"/>
                    <a:pt x="882" y="3323"/>
                  </a:cubicBezTo>
                  <a:cubicBezTo>
                    <a:pt x="882" y="3323"/>
                    <a:pt x="906" y="3323"/>
                    <a:pt x="930" y="3347"/>
                  </a:cubicBezTo>
                  <a:cubicBezTo>
                    <a:pt x="1120" y="3371"/>
                    <a:pt x="1263" y="3466"/>
                    <a:pt x="1382" y="3609"/>
                  </a:cubicBezTo>
                  <a:cubicBezTo>
                    <a:pt x="1430" y="3657"/>
                    <a:pt x="1501" y="3704"/>
                    <a:pt x="1596" y="3704"/>
                  </a:cubicBezTo>
                  <a:cubicBezTo>
                    <a:pt x="1668" y="3704"/>
                    <a:pt x="1739" y="3680"/>
                    <a:pt x="1787" y="3609"/>
                  </a:cubicBezTo>
                  <a:cubicBezTo>
                    <a:pt x="1882" y="3466"/>
                    <a:pt x="2049" y="3371"/>
                    <a:pt x="2239" y="3347"/>
                  </a:cubicBezTo>
                  <a:cubicBezTo>
                    <a:pt x="2263" y="3323"/>
                    <a:pt x="2287" y="3323"/>
                    <a:pt x="2287" y="3323"/>
                  </a:cubicBezTo>
                  <a:cubicBezTo>
                    <a:pt x="2620" y="3228"/>
                    <a:pt x="2882" y="3014"/>
                    <a:pt x="3049" y="2704"/>
                  </a:cubicBezTo>
                  <a:cubicBezTo>
                    <a:pt x="3192" y="2394"/>
                    <a:pt x="3192" y="2037"/>
                    <a:pt x="3049" y="1728"/>
                  </a:cubicBezTo>
                  <a:lnTo>
                    <a:pt x="2930" y="1490"/>
                  </a:lnTo>
                  <a:cubicBezTo>
                    <a:pt x="2906" y="1418"/>
                    <a:pt x="2882" y="1347"/>
                    <a:pt x="2882" y="1275"/>
                  </a:cubicBezTo>
                  <a:cubicBezTo>
                    <a:pt x="2882" y="1132"/>
                    <a:pt x="2930" y="989"/>
                    <a:pt x="3049" y="894"/>
                  </a:cubicBezTo>
                  <a:cubicBezTo>
                    <a:pt x="3144" y="799"/>
                    <a:pt x="3144" y="632"/>
                    <a:pt x="3025" y="537"/>
                  </a:cubicBezTo>
                  <a:lnTo>
                    <a:pt x="2573" y="84"/>
                  </a:lnTo>
                  <a:cubicBezTo>
                    <a:pt x="2519" y="31"/>
                    <a:pt x="2451" y="0"/>
                    <a:pt x="2384" y="0"/>
                  </a:cubicBezTo>
                  <a:cubicBezTo>
                    <a:pt x="2332" y="0"/>
                    <a:pt x="2281" y="19"/>
                    <a:pt x="2239" y="61"/>
                  </a:cubicBezTo>
                  <a:cubicBezTo>
                    <a:pt x="2168" y="132"/>
                    <a:pt x="2073" y="156"/>
                    <a:pt x="1977" y="156"/>
                  </a:cubicBezTo>
                  <a:cubicBezTo>
                    <a:pt x="1882" y="156"/>
                    <a:pt x="1811" y="132"/>
                    <a:pt x="1739" y="61"/>
                  </a:cubicBezTo>
                  <a:cubicBezTo>
                    <a:pt x="1692" y="25"/>
                    <a:pt x="1638" y="7"/>
                    <a:pt x="1584" y="7"/>
                  </a:cubicBezTo>
                  <a:cubicBezTo>
                    <a:pt x="1531" y="7"/>
                    <a:pt x="1477" y="25"/>
                    <a:pt x="1430" y="61"/>
                  </a:cubicBezTo>
                  <a:cubicBezTo>
                    <a:pt x="1358" y="132"/>
                    <a:pt x="1263" y="156"/>
                    <a:pt x="1191" y="156"/>
                  </a:cubicBezTo>
                  <a:cubicBezTo>
                    <a:pt x="1096" y="156"/>
                    <a:pt x="1001" y="132"/>
                    <a:pt x="930" y="61"/>
                  </a:cubicBezTo>
                  <a:cubicBezTo>
                    <a:pt x="888" y="19"/>
                    <a:pt x="832" y="0"/>
                    <a:pt x="7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52"/>
          <p:cNvGrpSpPr/>
          <p:nvPr/>
        </p:nvGrpSpPr>
        <p:grpSpPr>
          <a:xfrm>
            <a:off x="5502009" y="2434550"/>
            <a:ext cx="438141" cy="534117"/>
            <a:chOff x="5502009" y="2434550"/>
            <a:chExt cx="438141" cy="534117"/>
          </a:xfrm>
        </p:grpSpPr>
        <p:sp>
          <p:nvSpPr>
            <p:cNvPr id="1176" name="Google Shape;1176;p52"/>
            <p:cNvSpPr/>
            <p:nvPr/>
          </p:nvSpPr>
          <p:spPr>
            <a:xfrm>
              <a:off x="5502009" y="2434550"/>
              <a:ext cx="438141" cy="534117"/>
            </a:xfrm>
            <a:custGeom>
              <a:rect b="b" l="l" r="r" t="t"/>
              <a:pathLst>
                <a:path extrusionOk="0" h="14052" w="11527">
                  <a:moveTo>
                    <a:pt x="3954" y="501"/>
                  </a:moveTo>
                  <a:cubicBezTo>
                    <a:pt x="4216" y="501"/>
                    <a:pt x="4454" y="668"/>
                    <a:pt x="4549" y="906"/>
                  </a:cubicBezTo>
                  <a:lnTo>
                    <a:pt x="4716" y="1335"/>
                  </a:lnTo>
                  <a:cubicBezTo>
                    <a:pt x="4906" y="1787"/>
                    <a:pt x="5311" y="2073"/>
                    <a:pt x="5787" y="2073"/>
                  </a:cubicBezTo>
                  <a:lnTo>
                    <a:pt x="9764" y="2073"/>
                  </a:lnTo>
                  <a:cubicBezTo>
                    <a:pt x="10122" y="2073"/>
                    <a:pt x="10407" y="2359"/>
                    <a:pt x="10407" y="2692"/>
                  </a:cubicBezTo>
                  <a:lnTo>
                    <a:pt x="10407" y="3716"/>
                  </a:lnTo>
                  <a:cubicBezTo>
                    <a:pt x="10217" y="3597"/>
                    <a:pt x="10002" y="3525"/>
                    <a:pt x="9764" y="3525"/>
                  </a:cubicBezTo>
                  <a:lnTo>
                    <a:pt x="9145" y="3525"/>
                  </a:lnTo>
                  <a:cubicBezTo>
                    <a:pt x="9002" y="3525"/>
                    <a:pt x="8907" y="3597"/>
                    <a:pt x="8883" y="3740"/>
                  </a:cubicBezTo>
                  <a:cubicBezTo>
                    <a:pt x="8836" y="3906"/>
                    <a:pt x="8955" y="4049"/>
                    <a:pt x="9121" y="4049"/>
                  </a:cubicBezTo>
                  <a:lnTo>
                    <a:pt x="9764" y="4049"/>
                  </a:lnTo>
                  <a:cubicBezTo>
                    <a:pt x="10122" y="4049"/>
                    <a:pt x="10407" y="4335"/>
                    <a:pt x="10407" y="4692"/>
                  </a:cubicBezTo>
                  <a:lnTo>
                    <a:pt x="10407" y="5645"/>
                  </a:lnTo>
                  <a:cubicBezTo>
                    <a:pt x="10217" y="5526"/>
                    <a:pt x="10002" y="5454"/>
                    <a:pt x="9764" y="5454"/>
                  </a:cubicBezTo>
                  <a:lnTo>
                    <a:pt x="5811" y="5454"/>
                  </a:lnTo>
                  <a:cubicBezTo>
                    <a:pt x="5549" y="5454"/>
                    <a:pt x="5311" y="5288"/>
                    <a:pt x="5216" y="5050"/>
                  </a:cubicBezTo>
                  <a:lnTo>
                    <a:pt x="5025" y="4621"/>
                  </a:lnTo>
                  <a:cubicBezTo>
                    <a:pt x="4859" y="4168"/>
                    <a:pt x="4430" y="3883"/>
                    <a:pt x="3954" y="3883"/>
                  </a:cubicBezTo>
                  <a:lnTo>
                    <a:pt x="1739" y="3883"/>
                  </a:lnTo>
                  <a:cubicBezTo>
                    <a:pt x="1501" y="3883"/>
                    <a:pt x="1286" y="3954"/>
                    <a:pt x="1120" y="4073"/>
                  </a:cubicBezTo>
                  <a:lnTo>
                    <a:pt x="1120" y="3097"/>
                  </a:lnTo>
                  <a:cubicBezTo>
                    <a:pt x="1120" y="2740"/>
                    <a:pt x="1382" y="2454"/>
                    <a:pt x="1739" y="2454"/>
                  </a:cubicBezTo>
                  <a:lnTo>
                    <a:pt x="3930" y="2454"/>
                  </a:lnTo>
                  <a:cubicBezTo>
                    <a:pt x="4192" y="2454"/>
                    <a:pt x="4430" y="2621"/>
                    <a:pt x="4525" y="2859"/>
                  </a:cubicBezTo>
                  <a:lnTo>
                    <a:pt x="4692" y="3287"/>
                  </a:lnTo>
                  <a:cubicBezTo>
                    <a:pt x="4882" y="3740"/>
                    <a:pt x="5287" y="4026"/>
                    <a:pt x="5763" y="4026"/>
                  </a:cubicBezTo>
                  <a:lnTo>
                    <a:pt x="8335" y="4026"/>
                  </a:lnTo>
                  <a:cubicBezTo>
                    <a:pt x="8478" y="4026"/>
                    <a:pt x="8574" y="3954"/>
                    <a:pt x="8597" y="3811"/>
                  </a:cubicBezTo>
                  <a:cubicBezTo>
                    <a:pt x="8645" y="3645"/>
                    <a:pt x="8526" y="3502"/>
                    <a:pt x="8359" y="3502"/>
                  </a:cubicBezTo>
                  <a:lnTo>
                    <a:pt x="5763" y="3502"/>
                  </a:lnTo>
                  <a:cubicBezTo>
                    <a:pt x="5501" y="3502"/>
                    <a:pt x="5287" y="3335"/>
                    <a:pt x="5192" y="3097"/>
                  </a:cubicBezTo>
                  <a:lnTo>
                    <a:pt x="5001" y="2668"/>
                  </a:lnTo>
                  <a:cubicBezTo>
                    <a:pt x="4835" y="2216"/>
                    <a:pt x="4406" y="1930"/>
                    <a:pt x="3930" y="1930"/>
                  </a:cubicBezTo>
                  <a:lnTo>
                    <a:pt x="1739" y="1930"/>
                  </a:lnTo>
                  <a:cubicBezTo>
                    <a:pt x="1501" y="1930"/>
                    <a:pt x="1286" y="2001"/>
                    <a:pt x="1096" y="2120"/>
                  </a:cubicBezTo>
                  <a:lnTo>
                    <a:pt x="1096" y="1144"/>
                  </a:lnTo>
                  <a:cubicBezTo>
                    <a:pt x="1096" y="787"/>
                    <a:pt x="1382" y="501"/>
                    <a:pt x="1739" y="501"/>
                  </a:cubicBezTo>
                  <a:close/>
                  <a:moveTo>
                    <a:pt x="1739" y="1"/>
                  </a:moveTo>
                  <a:cubicBezTo>
                    <a:pt x="1096" y="1"/>
                    <a:pt x="596" y="525"/>
                    <a:pt x="596" y="1168"/>
                  </a:cubicBezTo>
                  <a:lnTo>
                    <a:pt x="596" y="6598"/>
                  </a:lnTo>
                  <a:cubicBezTo>
                    <a:pt x="596" y="6740"/>
                    <a:pt x="691" y="6859"/>
                    <a:pt x="810" y="6859"/>
                  </a:cubicBezTo>
                  <a:cubicBezTo>
                    <a:pt x="824" y="6862"/>
                    <a:pt x="839" y="6863"/>
                    <a:pt x="853" y="6863"/>
                  </a:cubicBezTo>
                  <a:cubicBezTo>
                    <a:pt x="1000" y="6863"/>
                    <a:pt x="1120" y="6752"/>
                    <a:pt x="1120" y="6621"/>
                  </a:cubicBezTo>
                  <a:lnTo>
                    <a:pt x="1120" y="5050"/>
                  </a:lnTo>
                  <a:cubicBezTo>
                    <a:pt x="1120" y="4692"/>
                    <a:pt x="1382" y="4407"/>
                    <a:pt x="1739" y="4407"/>
                  </a:cubicBezTo>
                  <a:lnTo>
                    <a:pt x="3977" y="4407"/>
                  </a:lnTo>
                  <a:cubicBezTo>
                    <a:pt x="4239" y="4407"/>
                    <a:pt x="4477" y="4573"/>
                    <a:pt x="4573" y="4811"/>
                  </a:cubicBezTo>
                  <a:lnTo>
                    <a:pt x="4739" y="5240"/>
                  </a:lnTo>
                  <a:cubicBezTo>
                    <a:pt x="4906" y="5693"/>
                    <a:pt x="5335" y="5978"/>
                    <a:pt x="5811" y="5978"/>
                  </a:cubicBezTo>
                  <a:lnTo>
                    <a:pt x="9788" y="5978"/>
                  </a:lnTo>
                  <a:cubicBezTo>
                    <a:pt x="10122" y="5978"/>
                    <a:pt x="10407" y="6264"/>
                    <a:pt x="10407" y="6598"/>
                  </a:cubicBezTo>
                  <a:lnTo>
                    <a:pt x="10407" y="7217"/>
                  </a:lnTo>
                  <a:lnTo>
                    <a:pt x="262" y="7217"/>
                  </a:lnTo>
                  <a:cubicBezTo>
                    <a:pt x="119" y="7217"/>
                    <a:pt x="0" y="7336"/>
                    <a:pt x="0" y="7479"/>
                  </a:cubicBezTo>
                  <a:lnTo>
                    <a:pt x="0" y="12432"/>
                  </a:lnTo>
                  <a:cubicBezTo>
                    <a:pt x="0" y="12575"/>
                    <a:pt x="96" y="12670"/>
                    <a:pt x="238" y="12694"/>
                  </a:cubicBezTo>
                  <a:cubicBezTo>
                    <a:pt x="253" y="12696"/>
                    <a:pt x="267" y="12697"/>
                    <a:pt x="280" y="12697"/>
                  </a:cubicBezTo>
                  <a:cubicBezTo>
                    <a:pt x="425" y="12697"/>
                    <a:pt x="524" y="12584"/>
                    <a:pt x="524" y="12432"/>
                  </a:cubicBezTo>
                  <a:lnTo>
                    <a:pt x="524" y="7741"/>
                  </a:lnTo>
                  <a:lnTo>
                    <a:pt x="11003" y="7741"/>
                  </a:lnTo>
                  <a:lnTo>
                    <a:pt x="11003" y="13551"/>
                  </a:lnTo>
                  <a:lnTo>
                    <a:pt x="524" y="13551"/>
                  </a:lnTo>
                  <a:lnTo>
                    <a:pt x="524" y="13194"/>
                  </a:lnTo>
                  <a:cubicBezTo>
                    <a:pt x="524" y="13075"/>
                    <a:pt x="453" y="12956"/>
                    <a:pt x="334" y="12932"/>
                  </a:cubicBezTo>
                  <a:cubicBezTo>
                    <a:pt x="319" y="12930"/>
                    <a:pt x="305" y="12929"/>
                    <a:pt x="291" y="12929"/>
                  </a:cubicBezTo>
                  <a:cubicBezTo>
                    <a:pt x="140" y="12929"/>
                    <a:pt x="0" y="13042"/>
                    <a:pt x="0" y="13194"/>
                  </a:cubicBezTo>
                  <a:lnTo>
                    <a:pt x="0" y="13813"/>
                  </a:lnTo>
                  <a:cubicBezTo>
                    <a:pt x="0" y="13956"/>
                    <a:pt x="119" y="14051"/>
                    <a:pt x="262" y="14051"/>
                  </a:cubicBezTo>
                  <a:lnTo>
                    <a:pt x="11265" y="14051"/>
                  </a:lnTo>
                  <a:cubicBezTo>
                    <a:pt x="11407" y="14051"/>
                    <a:pt x="11527" y="13956"/>
                    <a:pt x="11527" y="13813"/>
                  </a:cubicBezTo>
                  <a:lnTo>
                    <a:pt x="11527" y="7479"/>
                  </a:lnTo>
                  <a:cubicBezTo>
                    <a:pt x="11527" y="7336"/>
                    <a:pt x="11407" y="7217"/>
                    <a:pt x="11265" y="7217"/>
                  </a:cubicBezTo>
                  <a:lnTo>
                    <a:pt x="10931" y="7217"/>
                  </a:lnTo>
                  <a:lnTo>
                    <a:pt x="10931" y="2716"/>
                  </a:lnTo>
                  <a:cubicBezTo>
                    <a:pt x="10931" y="2097"/>
                    <a:pt x="10407" y="1573"/>
                    <a:pt x="9788" y="1573"/>
                  </a:cubicBezTo>
                  <a:lnTo>
                    <a:pt x="5811" y="1573"/>
                  </a:lnTo>
                  <a:cubicBezTo>
                    <a:pt x="5549" y="1573"/>
                    <a:pt x="5311" y="1430"/>
                    <a:pt x="5216" y="1168"/>
                  </a:cubicBezTo>
                  <a:lnTo>
                    <a:pt x="5049" y="739"/>
                  </a:lnTo>
                  <a:cubicBezTo>
                    <a:pt x="4859" y="287"/>
                    <a:pt x="4454" y="1"/>
                    <a:pt x="39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2"/>
            <p:cNvSpPr/>
            <p:nvPr/>
          </p:nvSpPr>
          <p:spPr>
            <a:xfrm>
              <a:off x="5597038" y="2787028"/>
              <a:ext cx="97800" cy="106504"/>
            </a:xfrm>
            <a:custGeom>
              <a:rect b="b" l="l" r="r" t="t"/>
              <a:pathLst>
                <a:path extrusionOk="0" h="2802" w="2573">
                  <a:moveTo>
                    <a:pt x="1287" y="920"/>
                  </a:moveTo>
                  <a:lnTo>
                    <a:pt x="1525" y="1468"/>
                  </a:lnTo>
                  <a:lnTo>
                    <a:pt x="1049" y="1468"/>
                  </a:lnTo>
                  <a:lnTo>
                    <a:pt x="1287" y="920"/>
                  </a:lnTo>
                  <a:close/>
                  <a:moveTo>
                    <a:pt x="1291" y="1"/>
                  </a:moveTo>
                  <a:cubicBezTo>
                    <a:pt x="1183" y="1"/>
                    <a:pt x="1086" y="65"/>
                    <a:pt x="1049" y="158"/>
                  </a:cubicBezTo>
                  <a:lnTo>
                    <a:pt x="430" y="1611"/>
                  </a:lnTo>
                  <a:lnTo>
                    <a:pt x="72" y="2421"/>
                  </a:lnTo>
                  <a:cubicBezTo>
                    <a:pt x="1" y="2564"/>
                    <a:pt x="72" y="2707"/>
                    <a:pt x="191" y="2778"/>
                  </a:cubicBezTo>
                  <a:cubicBezTo>
                    <a:pt x="239" y="2802"/>
                    <a:pt x="263" y="2802"/>
                    <a:pt x="310" y="2802"/>
                  </a:cubicBezTo>
                  <a:cubicBezTo>
                    <a:pt x="406" y="2802"/>
                    <a:pt x="501" y="2730"/>
                    <a:pt x="549" y="2635"/>
                  </a:cubicBezTo>
                  <a:lnTo>
                    <a:pt x="834" y="1992"/>
                  </a:lnTo>
                  <a:lnTo>
                    <a:pt x="1763" y="1992"/>
                  </a:lnTo>
                  <a:lnTo>
                    <a:pt x="2049" y="2635"/>
                  </a:lnTo>
                  <a:cubicBezTo>
                    <a:pt x="2085" y="2742"/>
                    <a:pt x="2187" y="2796"/>
                    <a:pt x="2287" y="2796"/>
                  </a:cubicBezTo>
                  <a:cubicBezTo>
                    <a:pt x="2320" y="2796"/>
                    <a:pt x="2353" y="2790"/>
                    <a:pt x="2382" y="2778"/>
                  </a:cubicBezTo>
                  <a:cubicBezTo>
                    <a:pt x="2525" y="2707"/>
                    <a:pt x="2573" y="2564"/>
                    <a:pt x="2525" y="2421"/>
                  </a:cubicBezTo>
                  <a:lnTo>
                    <a:pt x="2168" y="1611"/>
                  </a:lnTo>
                  <a:lnTo>
                    <a:pt x="1525" y="158"/>
                  </a:lnTo>
                  <a:cubicBezTo>
                    <a:pt x="1501" y="87"/>
                    <a:pt x="1454" y="39"/>
                    <a:pt x="1382" y="16"/>
                  </a:cubicBezTo>
                  <a:cubicBezTo>
                    <a:pt x="1352" y="5"/>
                    <a:pt x="1321" y="1"/>
                    <a:pt x="1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2"/>
            <p:cNvSpPr/>
            <p:nvPr/>
          </p:nvSpPr>
          <p:spPr>
            <a:xfrm>
              <a:off x="5761816" y="2785622"/>
              <a:ext cx="83622" cy="107720"/>
            </a:xfrm>
            <a:custGeom>
              <a:rect b="b" l="l" r="r" t="t"/>
              <a:pathLst>
                <a:path extrusionOk="0" h="2834" w="2200">
                  <a:moveTo>
                    <a:pt x="1105" y="1"/>
                  </a:moveTo>
                  <a:cubicBezTo>
                    <a:pt x="770" y="1"/>
                    <a:pt x="415" y="153"/>
                    <a:pt x="119" y="505"/>
                  </a:cubicBezTo>
                  <a:cubicBezTo>
                    <a:pt x="48" y="600"/>
                    <a:pt x="0" y="719"/>
                    <a:pt x="0" y="838"/>
                  </a:cubicBezTo>
                  <a:lnTo>
                    <a:pt x="0" y="2029"/>
                  </a:lnTo>
                  <a:cubicBezTo>
                    <a:pt x="0" y="2148"/>
                    <a:pt x="48" y="2267"/>
                    <a:pt x="119" y="2363"/>
                  </a:cubicBezTo>
                  <a:cubicBezTo>
                    <a:pt x="429" y="2692"/>
                    <a:pt x="780" y="2833"/>
                    <a:pt x="1105" y="2833"/>
                  </a:cubicBezTo>
                  <a:cubicBezTo>
                    <a:pt x="1555" y="2833"/>
                    <a:pt x="1954" y="2563"/>
                    <a:pt x="2120" y="2148"/>
                  </a:cubicBezTo>
                  <a:cubicBezTo>
                    <a:pt x="2200" y="1988"/>
                    <a:pt x="2077" y="1793"/>
                    <a:pt x="1865" y="1793"/>
                  </a:cubicBezTo>
                  <a:cubicBezTo>
                    <a:pt x="1826" y="1793"/>
                    <a:pt x="1783" y="1800"/>
                    <a:pt x="1739" y="1815"/>
                  </a:cubicBezTo>
                  <a:cubicBezTo>
                    <a:pt x="1691" y="1839"/>
                    <a:pt x="1667" y="1862"/>
                    <a:pt x="1667" y="1886"/>
                  </a:cubicBezTo>
                  <a:cubicBezTo>
                    <a:pt x="1595" y="2146"/>
                    <a:pt x="1357" y="2318"/>
                    <a:pt x="1095" y="2318"/>
                  </a:cubicBezTo>
                  <a:cubicBezTo>
                    <a:pt x="925" y="2318"/>
                    <a:pt x="746" y="2246"/>
                    <a:pt x="595" y="2077"/>
                  </a:cubicBezTo>
                  <a:cubicBezTo>
                    <a:pt x="548" y="2029"/>
                    <a:pt x="524" y="1958"/>
                    <a:pt x="524" y="1886"/>
                  </a:cubicBezTo>
                  <a:lnTo>
                    <a:pt x="524" y="1100"/>
                  </a:lnTo>
                  <a:cubicBezTo>
                    <a:pt x="524" y="791"/>
                    <a:pt x="786" y="529"/>
                    <a:pt x="1096" y="529"/>
                  </a:cubicBezTo>
                  <a:cubicBezTo>
                    <a:pt x="1310" y="529"/>
                    <a:pt x="1524" y="648"/>
                    <a:pt x="1619" y="838"/>
                  </a:cubicBezTo>
                  <a:cubicBezTo>
                    <a:pt x="1643" y="862"/>
                    <a:pt x="1667" y="886"/>
                    <a:pt x="1691" y="886"/>
                  </a:cubicBezTo>
                  <a:cubicBezTo>
                    <a:pt x="1724" y="894"/>
                    <a:pt x="1755" y="897"/>
                    <a:pt x="1785" y="897"/>
                  </a:cubicBezTo>
                  <a:cubicBezTo>
                    <a:pt x="2028" y="897"/>
                    <a:pt x="2131" y="651"/>
                    <a:pt x="2024" y="481"/>
                  </a:cubicBezTo>
                  <a:cubicBezTo>
                    <a:pt x="1813" y="183"/>
                    <a:pt x="1471" y="1"/>
                    <a:pt x="1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2"/>
            <p:cNvSpPr/>
            <p:nvPr/>
          </p:nvSpPr>
          <p:spPr>
            <a:xfrm>
              <a:off x="5700238" y="2831957"/>
              <a:ext cx="48007" cy="19955"/>
            </a:xfrm>
            <a:custGeom>
              <a:rect b="b" l="l" r="r" t="t"/>
              <a:pathLst>
                <a:path extrusionOk="0" h="525" w="1263">
                  <a:moveTo>
                    <a:pt x="286" y="0"/>
                  </a:moveTo>
                  <a:cubicBezTo>
                    <a:pt x="167" y="0"/>
                    <a:pt x="48" y="96"/>
                    <a:pt x="25" y="215"/>
                  </a:cubicBezTo>
                  <a:cubicBezTo>
                    <a:pt x="1" y="381"/>
                    <a:pt x="120" y="524"/>
                    <a:pt x="286" y="524"/>
                  </a:cubicBezTo>
                  <a:lnTo>
                    <a:pt x="977" y="524"/>
                  </a:lnTo>
                  <a:cubicBezTo>
                    <a:pt x="1144" y="524"/>
                    <a:pt x="1263" y="381"/>
                    <a:pt x="1239" y="215"/>
                  </a:cubicBezTo>
                  <a:cubicBezTo>
                    <a:pt x="1215" y="96"/>
                    <a:pt x="1096"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 name="Google Shape;1180;p52"/>
          <p:cNvGrpSpPr/>
          <p:nvPr/>
        </p:nvGrpSpPr>
        <p:grpSpPr>
          <a:xfrm>
            <a:off x="6296786" y="2434550"/>
            <a:ext cx="346727" cy="535029"/>
            <a:chOff x="6296786" y="2434550"/>
            <a:chExt cx="346727" cy="535029"/>
          </a:xfrm>
        </p:grpSpPr>
        <p:sp>
          <p:nvSpPr>
            <p:cNvPr id="1181" name="Google Shape;1181;p52"/>
            <p:cNvSpPr/>
            <p:nvPr/>
          </p:nvSpPr>
          <p:spPr>
            <a:xfrm>
              <a:off x="6323926" y="2669916"/>
              <a:ext cx="48045" cy="71953"/>
            </a:xfrm>
            <a:custGeom>
              <a:rect b="b" l="l" r="r" t="t"/>
              <a:pathLst>
                <a:path extrusionOk="0" h="1893" w="1264">
                  <a:moveTo>
                    <a:pt x="644" y="477"/>
                  </a:moveTo>
                  <a:cubicBezTo>
                    <a:pt x="715" y="477"/>
                    <a:pt x="787" y="548"/>
                    <a:pt x="787" y="644"/>
                  </a:cubicBezTo>
                  <a:cubicBezTo>
                    <a:pt x="787" y="715"/>
                    <a:pt x="715" y="787"/>
                    <a:pt x="644" y="787"/>
                  </a:cubicBezTo>
                  <a:cubicBezTo>
                    <a:pt x="549" y="787"/>
                    <a:pt x="477" y="715"/>
                    <a:pt x="477" y="644"/>
                  </a:cubicBezTo>
                  <a:cubicBezTo>
                    <a:pt x="477" y="548"/>
                    <a:pt x="549" y="477"/>
                    <a:pt x="644" y="477"/>
                  </a:cubicBezTo>
                  <a:close/>
                  <a:moveTo>
                    <a:pt x="620" y="1"/>
                  </a:moveTo>
                  <a:cubicBezTo>
                    <a:pt x="287" y="1"/>
                    <a:pt x="1" y="286"/>
                    <a:pt x="1" y="644"/>
                  </a:cubicBezTo>
                  <a:cubicBezTo>
                    <a:pt x="1" y="906"/>
                    <a:pt x="168" y="1120"/>
                    <a:pt x="406" y="1215"/>
                  </a:cubicBezTo>
                  <a:lnTo>
                    <a:pt x="406" y="1668"/>
                  </a:lnTo>
                  <a:cubicBezTo>
                    <a:pt x="406" y="1763"/>
                    <a:pt x="477" y="1858"/>
                    <a:pt x="572" y="1882"/>
                  </a:cubicBezTo>
                  <a:cubicBezTo>
                    <a:pt x="598" y="1889"/>
                    <a:pt x="622" y="1893"/>
                    <a:pt x="645" y="1893"/>
                  </a:cubicBezTo>
                  <a:cubicBezTo>
                    <a:pt x="773" y="1893"/>
                    <a:pt x="858" y="1789"/>
                    <a:pt x="858" y="1668"/>
                  </a:cubicBezTo>
                  <a:lnTo>
                    <a:pt x="858" y="1215"/>
                  </a:lnTo>
                  <a:cubicBezTo>
                    <a:pt x="1096" y="1120"/>
                    <a:pt x="1263" y="906"/>
                    <a:pt x="1263" y="644"/>
                  </a:cubicBezTo>
                  <a:cubicBezTo>
                    <a:pt x="1263" y="286"/>
                    <a:pt x="977" y="1"/>
                    <a:pt x="6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2"/>
            <p:cNvSpPr/>
            <p:nvPr/>
          </p:nvSpPr>
          <p:spPr>
            <a:xfrm>
              <a:off x="6296786" y="2434550"/>
              <a:ext cx="346727" cy="535029"/>
            </a:xfrm>
            <a:custGeom>
              <a:rect b="b" l="l" r="r" t="t"/>
              <a:pathLst>
                <a:path extrusionOk="0" h="14076" w="9122">
                  <a:moveTo>
                    <a:pt x="8645" y="430"/>
                  </a:moveTo>
                  <a:lnTo>
                    <a:pt x="8645" y="1644"/>
                  </a:lnTo>
                  <a:lnTo>
                    <a:pt x="453" y="1644"/>
                  </a:lnTo>
                  <a:lnTo>
                    <a:pt x="453" y="430"/>
                  </a:lnTo>
                  <a:close/>
                  <a:moveTo>
                    <a:pt x="1572" y="2120"/>
                  </a:moveTo>
                  <a:lnTo>
                    <a:pt x="1572" y="5216"/>
                  </a:lnTo>
                  <a:lnTo>
                    <a:pt x="477" y="5216"/>
                  </a:lnTo>
                  <a:lnTo>
                    <a:pt x="477" y="2120"/>
                  </a:lnTo>
                  <a:close/>
                  <a:moveTo>
                    <a:pt x="5240" y="2120"/>
                  </a:moveTo>
                  <a:lnTo>
                    <a:pt x="5240" y="6836"/>
                  </a:lnTo>
                  <a:lnTo>
                    <a:pt x="2739" y="6836"/>
                  </a:lnTo>
                  <a:lnTo>
                    <a:pt x="2739" y="5454"/>
                  </a:lnTo>
                  <a:cubicBezTo>
                    <a:pt x="2739" y="5335"/>
                    <a:pt x="2620" y="5216"/>
                    <a:pt x="2501" y="5216"/>
                  </a:cubicBezTo>
                  <a:lnTo>
                    <a:pt x="2049" y="5216"/>
                  </a:lnTo>
                  <a:lnTo>
                    <a:pt x="2049" y="2120"/>
                  </a:lnTo>
                  <a:lnTo>
                    <a:pt x="3430" y="2120"/>
                  </a:lnTo>
                  <a:lnTo>
                    <a:pt x="3430" y="6407"/>
                  </a:lnTo>
                  <a:cubicBezTo>
                    <a:pt x="3430" y="6526"/>
                    <a:pt x="3501" y="6621"/>
                    <a:pt x="3596" y="6645"/>
                  </a:cubicBezTo>
                  <a:cubicBezTo>
                    <a:pt x="3613" y="6648"/>
                    <a:pt x="3630" y="6649"/>
                    <a:pt x="3646" y="6649"/>
                  </a:cubicBezTo>
                  <a:cubicBezTo>
                    <a:pt x="3786" y="6649"/>
                    <a:pt x="3882" y="6557"/>
                    <a:pt x="3882" y="6407"/>
                  </a:cubicBezTo>
                  <a:lnTo>
                    <a:pt x="3882" y="2120"/>
                  </a:lnTo>
                  <a:close/>
                  <a:moveTo>
                    <a:pt x="8645" y="2120"/>
                  </a:moveTo>
                  <a:lnTo>
                    <a:pt x="8645" y="6836"/>
                  </a:lnTo>
                  <a:lnTo>
                    <a:pt x="7550" y="6836"/>
                  </a:lnTo>
                  <a:lnTo>
                    <a:pt x="7550" y="4621"/>
                  </a:lnTo>
                  <a:cubicBezTo>
                    <a:pt x="7550" y="4478"/>
                    <a:pt x="7431" y="4383"/>
                    <a:pt x="7312" y="4383"/>
                  </a:cubicBezTo>
                  <a:cubicBezTo>
                    <a:pt x="7192" y="4383"/>
                    <a:pt x="7073" y="4478"/>
                    <a:pt x="7073" y="4621"/>
                  </a:cubicBezTo>
                  <a:lnTo>
                    <a:pt x="7073" y="6836"/>
                  </a:lnTo>
                  <a:lnTo>
                    <a:pt x="5692" y="6836"/>
                  </a:lnTo>
                  <a:lnTo>
                    <a:pt x="5692" y="2120"/>
                  </a:lnTo>
                  <a:lnTo>
                    <a:pt x="7073" y="2120"/>
                  </a:lnTo>
                  <a:lnTo>
                    <a:pt x="7073" y="3835"/>
                  </a:lnTo>
                  <a:cubicBezTo>
                    <a:pt x="7073" y="3930"/>
                    <a:pt x="7145" y="4026"/>
                    <a:pt x="7264" y="4049"/>
                  </a:cubicBezTo>
                  <a:cubicBezTo>
                    <a:pt x="7286" y="4057"/>
                    <a:pt x="7308" y="4060"/>
                    <a:pt x="7329" y="4060"/>
                  </a:cubicBezTo>
                  <a:cubicBezTo>
                    <a:pt x="7447" y="4060"/>
                    <a:pt x="7550" y="3956"/>
                    <a:pt x="7550" y="3835"/>
                  </a:cubicBezTo>
                  <a:lnTo>
                    <a:pt x="7550" y="2120"/>
                  </a:lnTo>
                  <a:close/>
                  <a:moveTo>
                    <a:pt x="2263" y="5669"/>
                  </a:moveTo>
                  <a:lnTo>
                    <a:pt x="2263" y="8431"/>
                  </a:lnTo>
                  <a:lnTo>
                    <a:pt x="453" y="8431"/>
                  </a:lnTo>
                  <a:lnTo>
                    <a:pt x="453" y="5669"/>
                  </a:lnTo>
                  <a:close/>
                  <a:moveTo>
                    <a:pt x="1572" y="8908"/>
                  </a:moveTo>
                  <a:lnTo>
                    <a:pt x="1572" y="11122"/>
                  </a:lnTo>
                  <a:lnTo>
                    <a:pt x="477" y="11122"/>
                  </a:lnTo>
                  <a:lnTo>
                    <a:pt x="477" y="8908"/>
                  </a:lnTo>
                  <a:close/>
                  <a:moveTo>
                    <a:pt x="5240" y="7288"/>
                  </a:moveTo>
                  <a:lnTo>
                    <a:pt x="5240" y="11146"/>
                  </a:lnTo>
                  <a:lnTo>
                    <a:pt x="3882" y="11146"/>
                  </a:lnTo>
                  <a:lnTo>
                    <a:pt x="3882" y="11122"/>
                  </a:lnTo>
                  <a:lnTo>
                    <a:pt x="3882" y="7741"/>
                  </a:lnTo>
                  <a:cubicBezTo>
                    <a:pt x="3882" y="7645"/>
                    <a:pt x="3811" y="7550"/>
                    <a:pt x="3716" y="7526"/>
                  </a:cubicBezTo>
                  <a:cubicBezTo>
                    <a:pt x="3690" y="7519"/>
                    <a:pt x="3666" y="7516"/>
                    <a:pt x="3643" y="7516"/>
                  </a:cubicBezTo>
                  <a:cubicBezTo>
                    <a:pt x="3515" y="7516"/>
                    <a:pt x="3430" y="7620"/>
                    <a:pt x="3430" y="7741"/>
                  </a:cubicBezTo>
                  <a:lnTo>
                    <a:pt x="3430" y="11122"/>
                  </a:lnTo>
                  <a:lnTo>
                    <a:pt x="2049" y="11122"/>
                  </a:lnTo>
                  <a:lnTo>
                    <a:pt x="2049" y="8908"/>
                  </a:lnTo>
                  <a:lnTo>
                    <a:pt x="2501" y="8908"/>
                  </a:lnTo>
                  <a:cubicBezTo>
                    <a:pt x="2620" y="8908"/>
                    <a:pt x="2739" y="8788"/>
                    <a:pt x="2739" y="8669"/>
                  </a:cubicBezTo>
                  <a:lnTo>
                    <a:pt x="2739" y="7288"/>
                  </a:lnTo>
                  <a:close/>
                  <a:moveTo>
                    <a:pt x="8645" y="7288"/>
                  </a:moveTo>
                  <a:lnTo>
                    <a:pt x="8645" y="11146"/>
                  </a:lnTo>
                  <a:lnTo>
                    <a:pt x="7550" y="11146"/>
                  </a:lnTo>
                  <a:lnTo>
                    <a:pt x="7550" y="7288"/>
                  </a:lnTo>
                  <a:close/>
                  <a:moveTo>
                    <a:pt x="7073" y="7288"/>
                  </a:moveTo>
                  <a:lnTo>
                    <a:pt x="7073" y="11146"/>
                  </a:lnTo>
                  <a:lnTo>
                    <a:pt x="6835" y="11146"/>
                  </a:lnTo>
                  <a:cubicBezTo>
                    <a:pt x="6740" y="11146"/>
                    <a:pt x="6645" y="11218"/>
                    <a:pt x="6621" y="11313"/>
                  </a:cubicBezTo>
                  <a:cubicBezTo>
                    <a:pt x="6573" y="11456"/>
                    <a:pt x="6692" y="11599"/>
                    <a:pt x="6835" y="11599"/>
                  </a:cubicBezTo>
                  <a:lnTo>
                    <a:pt x="8645" y="11599"/>
                  </a:lnTo>
                  <a:lnTo>
                    <a:pt x="8645" y="13599"/>
                  </a:lnTo>
                  <a:lnTo>
                    <a:pt x="453" y="13599"/>
                  </a:lnTo>
                  <a:lnTo>
                    <a:pt x="453" y="11599"/>
                  </a:lnTo>
                  <a:lnTo>
                    <a:pt x="6216" y="11599"/>
                  </a:lnTo>
                  <a:cubicBezTo>
                    <a:pt x="6335" y="11599"/>
                    <a:pt x="6430" y="11527"/>
                    <a:pt x="6454" y="11432"/>
                  </a:cubicBezTo>
                  <a:cubicBezTo>
                    <a:pt x="6502" y="11265"/>
                    <a:pt x="6383" y="11122"/>
                    <a:pt x="6240" y="11122"/>
                  </a:cubicBezTo>
                  <a:lnTo>
                    <a:pt x="5716" y="11122"/>
                  </a:lnTo>
                  <a:lnTo>
                    <a:pt x="5716" y="7288"/>
                  </a:lnTo>
                  <a:close/>
                  <a:moveTo>
                    <a:pt x="239" y="1"/>
                  </a:moveTo>
                  <a:cubicBezTo>
                    <a:pt x="120" y="1"/>
                    <a:pt x="0" y="96"/>
                    <a:pt x="0" y="215"/>
                  </a:cubicBezTo>
                  <a:lnTo>
                    <a:pt x="0" y="13837"/>
                  </a:lnTo>
                  <a:cubicBezTo>
                    <a:pt x="0" y="13980"/>
                    <a:pt x="120" y="14075"/>
                    <a:pt x="239" y="14075"/>
                  </a:cubicBezTo>
                  <a:lnTo>
                    <a:pt x="8883" y="14075"/>
                  </a:lnTo>
                  <a:cubicBezTo>
                    <a:pt x="9002" y="14075"/>
                    <a:pt x="9121" y="13980"/>
                    <a:pt x="9121" y="13837"/>
                  </a:cubicBezTo>
                  <a:lnTo>
                    <a:pt x="9121" y="215"/>
                  </a:lnTo>
                  <a:cubicBezTo>
                    <a:pt x="9121" y="96"/>
                    <a:pt x="9002" y="1"/>
                    <a:pt x="88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2"/>
            <p:cNvSpPr/>
            <p:nvPr/>
          </p:nvSpPr>
          <p:spPr>
            <a:xfrm>
              <a:off x="6461527" y="2918851"/>
              <a:ext cx="17257" cy="18131"/>
            </a:xfrm>
            <a:custGeom>
              <a:rect b="b" l="l" r="r" t="t"/>
              <a:pathLst>
                <a:path extrusionOk="0" h="477" w="454">
                  <a:moveTo>
                    <a:pt x="215" y="1"/>
                  </a:moveTo>
                  <a:cubicBezTo>
                    <a:pt x="96" y="1"/>
                    <a:pt x="1" y="120"/>
                    <a:pt x="1" y="239"/>
                  </a:cubicBezTo>
                  <a:cubicBezTo>
                    <a:pt x="1" y="358"/>
                    <a:pt x="96" y="477"/>
                    <a:pt x="215" y="477"/>
                  </a:cubicBezTo>
                  <a:cubicBezTo>
                    <a:pt x="358" y="477"/>
                    <a:pt x="453" y="358"/>
                    <a:pt x="453" y="239"/>
                  </a:cubicBezTo>
                  <a:cubicBezTo>
                    <a:pt x="453" y="120"/>
                    <a:pt x="358"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2"/>
            <p:cNvSpPr/>
            <p:nvPr/>
          </p:nvSpPr>
          <p:spPr>
            <a:xfrm>
              <a:off x="6428039" y="2918851"/>
              <a:ext cx="17257" cy="18131"/>
            </a:xfrm>
            <a:custGeom>
              <a:rect b="b" l="l" r="r" t="t"/>
              <a:pathLst>
                <a:path extrusionOk="0" h="477" w="454">
                  <a:moveTo>
                    <a:pt x="215" y="1"/>
                  </a:moveTo>
                  <a:cubicBezTo>
                    <a:pt x="96" y="1"/>
                    <a:pt x="1" y="120"/>
                    <a:pt x="1" y="239"/>
                  </a:cubicBezTo>
                  <a:cubicBezTo>
                    <a:pt x="1" y="358"/>
                    <a:pt x="96" y="477"/>
                    <a:pt x="215" y="477"/>
                  </a:cubicBezTo>
                  <a:cubicBezTo>
                    <a:pt x="358" y="477"/>
                    <a:pt x="453" y="358"/>
                    <a:pt x="453" y="239"/>
                  </a:cubicBezTo>
                  <a:cubicBezTo>
                    <a:pt x="453" y="120"/>
                    <a:pt x="358"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2"/>
            <p:cNvSpPr/>
            <p:nvPr/>
          </p:nvSpPr>
          <p:spPr>
            <a:xfrm>
              <a:off x="6360151" y="2918851"/>
              <a:ext cx="18131" cy="18131"/>
            </a:xfrm>
            <a:custGeom>
              <a:rect b="b" l="l" r="r" t="t"/>
              <a:pathLst>
                <a:path extrusionOk="0" h="477" w="477">
                  <a:moveTo>
                    <a:pt x="239" y="1"/>
                  </a:moveTo>
                  <a:cubicBezTo>
                    <a:pt x="120" y="1"/>
                    <a:pt x="0" y="120"/>
                    <a:pt x="0" y="239"/>
                  </a:cubicBezTo>
                  <a:cubicBezTo>
                    <a:pt x="0" y="358"/>
                    <a:pt x="120" y="477"/>
                    <a:pt x="239" y="477"/>
                  </a:cubicBezTo>
                  <a:cubicBezTo>
                    <a:pt x="358" y="477"/>
                    <a:pt x="477" y="358"/>
                    <a:pt x="477" y="239"/>
                  </a:cubicBezTo>
                  <a:cubicBezTo>
                    <a:pt x="477" y="120"/>
                    <a:pt x="358"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2"/>
            <p:cNvSpPr/>
            <p:nvPr/>
          </p:nvSpPr>
          <p:spPr>
            <a:xfrm>
              <a:off x="6495015" y="2918851"/>
              <a:ext cx="17257" cy="18131"/>
            </a:xfrm>
            <a:custGeom>
              <a:rect b="b" l="l" r="r" t="t"/>
              <a:pathLst>
                <a:path extrusionOk="0" h="477" w="454">
                  <a:moveTo>
                    <a:pt x="239" y="1"/>
                  </a:moveTo>
                  <a:cubicBezTo>
                    <a:pt x="96" y="1"/>
                    <a:pt x="1" y="120"/>
                    <a:pt x="1" y="239"/>
                  </a:cubicBezTo>
                  <a:cubicBezTo>
                    <a:pt x="1" y="358"/>
                    <a:pt x="96" y="477"/>
                    <a:pt x="239" y="477"/>
                  </a:cubicBezTo>
                  <a:cubicBezTo>
                    <a:pt x="358" y="477"/>
                    <a:pt x="453" y="358"/>
                    <a:pt x="453" y="239"/>
                  </a:cubicBezTo>
                  <a:cubicBezTo>
                    <a:pt x="453" y="120"/>
                    <a:pt x="358"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2"/>
            <p:cNvSpPr/>
            <p:nvPr/>
          </p:nvSpPr>
          <p:spPr>
            <a:xfrm>
              <a:off x="6562029" y="2918851"/>
              <a:ext cx="18131" cy="18131"/>
            </a:xfrm>
            <a:custGeom>
              <a:rect b="b" l="l" r="r" t="t"/>
              <a:pathLst>
                <a:path extrusionOk="0" h="477" w="477">
                  <a:moveTo>
                    <a:pt x="238" y="1"/>
                  </a:moveTo>
                  <a:cubicBezTo>
                    <a:pt x="119" y="1"/>
                    <a:pt x="0" y="120"/>
                    <a:pt x="0" y="239"/>
                  </a:cubicBezTo>
                  <a:cubicBezTo>
                    <a:pt x="0" y="358"/>
                    <a:pt x="119" y="477"/>
                    <a:pt x="238" y="477"/>
                  </a:cubicBezTo>
                  <a:cubicBezTo>
                    <a:pt x="357" y="477"/>
                    <a:pt x="476" y="358"/>
                    <a:pt x="476" y="239"/>
                  </a:cubicBezTo>
                  <a:cubicBezTo>
                    <a:pt x="453" y="120"/>
                    <a:pt x="357" y="1"/>
                    <a:pt x="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2"/>
            <p:cNvSpPr/>
            <p:nvPr/>
          </p:nvSpPr>
          <p:spPr>
            <a:xfrm>
              <a:off x="6528503" y="2918851"/>
              <a:ext cx="17257" cy="18131"/>
            </a:xfrm>
            <a:custGeom>
              <a:rect b="b" l="l" r="r" t="t"/>
              <a:pathLst>
                <a:path extrusionOk="0" h="477" w="454">
                  <a:moveTo>
                    <a:pt x="239" y="1"/>
                  </a:moveTo>
                  <a:cubicBezTo>
                    <a:pt x="96" y="1"/>
                    <a:pt x="1" y="120"/>
                    <a:pt x="1" y="239"/>
                  </a:cubicBezTo>
                  <a:cubicBezTo>
                    <a:pt x="1" y="358"/>
                    <a:pt x="96" y="477"/>
                    <a:pt x="239" y="477"/>
                  </a:cubicBezTo>
                  <a:cubicBezTo>
                    <a:pt x="358" y="477"/>
                    <a:pt x="453" y="358"/>
                    <a:pt x="453" y="239"/>
                  </a:cubicBezTo>
                  <a:cubicBezTo>
                    <a:pt x="453" y="120"/>
                    <a:pt x="358"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2"/>
            <p:cNvSpPr/>
            <p:nvPr/>
          </p:nvSpPr>
          <p:spPr>
            <a:xfrm>
              <a:off x="6393639" y="2918851"/>
              <a:ext cx="18131" cy="18131"/>
            </a:xfrm>
            <a:custGeom>
              <a:rect b="b" l="l" r="r" t="t"/>
              <a:pathLst>
                <a:path extrusionOk="0" h="477" w="477">
                  <a:moveTo>
                    <a:pt x="239" y="1"/>
                  </a:moveTo>
                  <a:cubicBezTo>
                    <a:pt x="120" y="1"/>
                    <a:pt x="1" y="120"/>
                    <a:pt x="1" y="239"/>
                  </a:cubicBezTo>
                  <a:cubicBezTo>
                    <a:pt x="1" y="358"/>
                    <a:pt x="120" y="477"/>
                    <a:pt x="239" y="477"/>
                  </a:cubicBezTo>
                  <a:cubicBezTo>
                    <a:pt x="358" y="477"/>
                    <a:pt x="477" y="358"/>
                    <a:pt x="477" y="239"/>
                  </a:cubicBezTo>
                  <a:cubicBezTo>
                    <a:pt x="477" y="120"/>
                    <a:pt x="382" y="1"/>
                    <a:pt x="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2"/>
            <p:cNvSpPr/>
            <p:nvPr/>
          </p:nvSpPr>
          <p:spPr>
            <a:xfrm>
              <a:off x="6461527" y="2466251"/>
              <a:ext cx="17257" cy="17219"/>
            </a:xfrm>
            <a:custGeom>
              <a:rect b="b" l="l" r="r" t="t"/>
              <a:pathLst>
                <a:path extrusionOk="0" h="453" w="454">
                  <a:moveTo>
                    <a:pt x="215" y="0"/>
                  </a:moveTo>
                  <a:cubicBezTo>
                    <a:pt x="96" y="0"/>
                    <a:pt x="1" y="96"/>
                    <a:pt x="1" y="239"/>
                  </a:cubicBezTo>
                  <a:cubicBezTo>
                    <a:pt x="1" y="358"/>
                    <a:pt x="96" y="453"/>
                    <a:pt x="215" y="453"/>
                  </a:cubicBezTo>
                  <a:cubicBezTo>
                    <a:pt x="358" y="453"/>
                    <a:pt x="453" y="358"/>
                    <a:pt x="453" y="239"/>
                  </a:cubicBezTo>
                  <a:cubicBezTo>
                    <a:pt x="453" y="96"/>
                    <a:pt x="358" y="0"/>
                    <a:pt x="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2"/>
            <p:cNvSpPr/>
            <p:nvPr/>
          </p:nvSpPr>
          <p:spPr>
            <a:xfrm>
              <a:off x="6428039" y="2466251"/>
              <a:ext cx="17257" cy="17219"/>
            </a:xfrm>
            <a:custGeom>
              <a:rect b="b" l="l" r="r" t="t"/>
              <a:pathLst>
                <a:path extrusionOk="0" h="453" w="454">
                  <a:moveTo>
                    <a:pt x="215" y="0"/>
                  </a:moveTo>
                  <a:cubicBezTo>
                    <a:pt x="96" y="0"/>
                    <a:pt x="1" y="96"/>
                    <a:pt x="1" y="239"/>
                  </a:cubicBezTo>
                  <a:cubicBezTo>
                    <a:pt x="1" y="358"/>
                    <a:pt x="96" y="453"/>
                    <a:pt x="215" y="453"/>
                  </a:cubicBezTo>
                  <a:cubicBezTo>
                    <a:pt x="358" y="453"/>
                    <a:pt x="453" y="358"/>
                    <a:pt x="453" y="239"/>
                  </a:cubicBezTo>
                  <a:cubicBezTo>
                    <a:pt x="453" y="96"/>
                    <a:pt x="358" y="0"/>
                    <a:pt x="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2"/>
            <p:cNvSpPr/>
            <p:nvPr/>
          </p:nvSpPr>
          <p:spPr>
            <a:xfrm>
              <a:off x="6495015" y="2466251"/>
              <a:ext cx="17257" cy="17219"/>
            </a:xfrm>
            <a:custGeom>
              <a:rect b="b" l="l" r="r" t="t"/>
              <a:pathLst>
                <a:path extrusionOk="0" h="453" w="454">
                  <a:moveTo>
                    <a:pt x="239" y="0"/>
                  </a:moveTo>
                  <a:cubicBezTo>
                    <a:pt x="96" y="0"/>
                    <a:pt x="1" y="96"/>
                    <a:pt x="1" y="239"/>
                  </a:cubicBezTo>
                  <a:cubicBezTo>
                    <a:pt x="1" y="358"/>
                    <a:pt x="96" y="453"/>
                    <a:pt x="239" y="453"/>
                  </a:cubicBezTo>
                  <a:cubicBezTo>
                    <a:pt x="358" y="453"/>
                    <a:pt x="453" y="358"/>
                    <a:pt x="453" y="239"/>
                  </a:cubicBezTo>
                  <a:cubicBezTo>
                    <a:pt x="453" y="96"/>
                    <a:pt x="358"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2"/>
            <p:cNvSpPr/>
            <p:nvPr/>
          </p:nvSpPr>
          <p:spPr>
            <a:xfrm>
              <a:off x="6528503" y="2466251"/>
              <a:ext cx="17257" cy="17219"/>
            </a:xfrm>
            <a:custGeom>
              <a:rect b="b" l="l" r="r" t="t"/>
              <a:pathLst>
                <a:path extrusionOk="0" h="453" w="454">
                  <a:moveTo>
                    <a:pt x="239" y="0"/>
                  </a:moveTo>
                  <a:cubicBezTo>
                    <a:pt x="96" y="0"/>
                    <a:pt x="1" y="96"/>
                    <a:pt x="1" y="239"/>
                  </a:cubicBezTo>
                  <a:cubicBezTo>
                    <a:pt x="1" y="358"/>
                    <a:pt x="96" y="453"/>
                    <a:pt x="239" y="453"/>
                  </a:cubicBezTo>
                  <a:cubicBezTo>
                    <a:pt x="358" y="453"/>
                    <a:pt x="453" y="358"/>
                    <a:pt x="453" y="239"/>
                  </a:cubicBezTo>
                  <a:cubicBezTo>
                    <a:pt x="453" y="96"/>
                    <a:pt x="358"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2"/>
            <p:cNvSpPr/>
            <p:nvPr/>
          </p:nvSpPr>
          <p:spPr>
            <a:xfrm>
              <a:off x="6360151" y="2466251"/>
              <a:ext cx="18131" cy="17219"/>
            </a:xfrm>
            <a:custGeom>
              <a:rect b="b" l="l" r="r" t="t"/>
              <a:pathLst>
                <a:path extrusionOk="0" h="453" w="477">
                  <a:moveTo>
                    <a:pt x="239" y="0"/>
                  </a:moveTo>
                  <a:cubicBezTo>
                    <a:pt x="120" y="0"/>
                    <a:pt x="0" y="96"/>
                    <a:pt x="0" y="239"/>
                  </a:cubicBezTo>
                  <a:cubicBezTo>
                    <a:pt x="0" y="358"/>
                    <a:pt x="120" y="453"/>
                    <a:pt x="239" y="453"/>
                  </a:cubicBezTo>
                  <a:cubicBezTo>
                    <a:pt x="358" y="453"/>
                    <a:pt x="477" y="358"/>
                    <a:pt x="477" y="239"/>
                  </a:cubicBezTo>
                  <a:cubicBezTo>
                    <a:pt x="477" y="96"/>
                    <a:pt x="358"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2"/>
            <p:cNvSpPr/>
            <p:nvPr/>
          </p:nvSpPr>
          <p:spPr>
            <a:xfrm>
              <a:off x="6562029" y="2466251"/>
              <a:ext cx="18131" cy="17219"/>
            </a:xfrm>
            <a:custGeom>
              <a:rect b="b" l="l" r="r" t="t"/>
              <a:pathLst>
                <a:path extrusionOk="0" h="453" w="477">
                  <a:moveTo>
                    <a:pt x="238" y="0"/>
                  </a:moveTo>
                  <a:cubicBezTo>
                    <a:pt x="119" y="0"/>
                    <a:pt x="0" y="96"/>
                    <a:pt x="0" y="239"/>
                  </a:cubicBezTo>
                  <a:cubicBezTo>
                    <a:pt x="0" y="358"/>
                    <a:pt x="119" y="453"/>
                    <a:pt x="238" y="453"/>
                  </a:cubicBezTo>
                  <a:cubicBezTo>
                    <a:pt x="357" y="453"/>
                    <a:pt x="476" y="358"/>
                    <a:pt x="476" y="239"/>
                  </a:cubicBezTo>
                  <a:cubicBezTo>
                    <a:pt x="476" y="96"/>
                    <a:pt x="357"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2"/>
            <p:cNvSpPr/>
            <p:nvPr/>
          </p:nvSpPr>
          <p:spPr>
            <a:xfrm>
              <a:off x="6393639" y="2466251"/>
              <a:ext cx="18131" cy="17219"/>
            </a:xfrm>
            <a:custGeom>
              <a:rect b="b" l="l" r="r" t="t"/>
              <a:pathLst>
                <a:path extrusionOk="0" h="453" w="477">
                  <a:moveTo>
                    <a:pt x="239" y="0"/>
                  </a:moveTo>
                  <a:cubicBezTo>
                    <a:pt x="120" y="0"/>
                    <a:pt x="1" y="96"/>
                    <a:pt x="1" y="239"/>
                  </a:cubicBezTo>
                  <a:cubicBezTo>
                    <a:pt x="1" y="358"/>
                    <a:pt x="120" y="453"/>
                    <a:pt x="239" y="453"/>
                  </a:cubicBezTo>
                  <a:cubicBezTo>
                    <a:pt x="358" y="453"/>
                    <a:pt x="477" y="358"/>
                    <a:pt x="477" y="239"/>
                  </a:cubicBezTo>
                  <a:cubicBezTo>
                    <a:pt x="477" y="96"/>
                    <a:pt x="358"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2"/>
            <p:cNvSpPr/>
            <p:nvPr/>
          </p:nvSpPr>
          <p:spPr>
            <a:xfrm>
              <a:off x="6326663" y="2466251"/>
              <a:ext cx="18131" cy="17219"/>
            </a:xfrm>
            <a:custGeom>
              <a:rect b="b" l="l" r="r" t="t"/>
              <a:pathLst>
                <a:path extrusionOk="0" h="453" w="477">
                  <a:moveTo>
                    <a:pt x="238" y="0"/>
                  </a:moveTo>
                  <a:cubicBezTo>
                    <a:pt x="119" y="0"/>
                    <a:pt x="0" y="96"/>
                    <a:pt x="0" y="239"/>
                  </a:cubicBezTo>
                  <a:cubicBezTo>
                    <a:pt x="0" y="358"/>
                    <a:pt x="96" y="453"/>
                    <a:pt x="238" y="453"/>
                  </a:cubicBezTo>
                  <a:cubicBezTo>
                    <a:pt x="358" y="453"/>
                    <a:pt x="477" y="358"/>
                    <a:pt x="477" y="239"/>
                  </a:cubicBezTo>
                  <a:cubicBezTo>
                    <a:pt x="477" y="96"/>
                    <a:pt x="358"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2"/>
            <p:cNvSpPr/>
            <p:nvPr/>
          </p:nvSpPr>
          <p:spPr>
            <a:xfrm>
              <a:off x="6595517" y="2466251"/>
              <a:ext cx="18131" cy="17219"/>
            </a:xfrm>
            <a:custGeom>
              <a:rect b="b" l="l" r="r" t="t"/>
              <a:pathLst>
                <a:path extrusionOk="0" h="453" w="477">
                  <a:moveTo>
                    <a:pt x="238" y="0"/>
                  </a:moveTo>
                  <a:cubicBezTo>
                    <a:pt x="119" y="0"/>
                    <a:pt x="0" y="96"/>
                    <a:pt x="0" y="239"/>
                  </a:cubicBezTo>
                  <a:cubicBezTo>
                    <a:pt x="0" y="358"/>
                    <a:pt x="119" y="453"/>
                    <a:pt x="238" y="453"/>
                  </a:cubicBezTo>
                  <a:cubicBezTo>
                    <a:pt x="357" y="453"/>
                    <a:pt x="477" y="358"/>
                    <a:pt x="477" y="239"/>
                  </a:cubicBezTo>
                  <a:cubicBezTo>
                    <a:pt x="477" y="96"/>
                    <a:pt x="357"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2"/>
            <p:cNvSpPr/>
            <p:nvPr/>
          </p:nvSpPr>
          <p:spPr>
            <a:xfrm>
              <a:off x="6595517" y="2918851"/>
              <a:ext cx="18131" cy="18131"/>
            </a:xfrm>
            <a:custGeom>
              <a:rect b="b" l="l" r="r" t="t"/>
              <a:pathLst>
                <a:path extrusionOk="0" h="477" w="477">
                  <a:moveTo>
                    <a:pt x="238" y="1"/>
                  </a:moveTo>
                  <a:cubicBezTo>
                    <a:pt x="119" y="1"/>
                    <a:pt x="0" y="120"/>
                    <a:pt x="0" y="239"/>
                  </a:cubicBezTo>
                  <a:cubicBezTo>
                    <a:pt x="0" y="358"/>
                    <a:pt x="119" y="477"/>
                    <a:pt x="238" y="477"/>
                  </a:cubicBezTo>
                  <a:cubicBezTo>
                    <a:pt x="357" y="477"/>
                    <a:pt x="477" y="358"/>
                    <a:pt x="477" y="239"/>
                  </a:cubicBezTo>
                  <a:cubicBezTo>
                    <a:pt x="477" y="120"/>
                    <a:pt x="357" y="1"/>
                    <a:pt x="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2"/>
            <p:cNvSpPr/>
            <p:nvPr/>
          </p:nvSpPr>
          <p:spPr>
            <a:xfrm>
              <a:off x="6326663" y="2918851"/>
              <a:ext cx="18131" cy="18131"/>
            </a:xfrm>
            <a:custGeom>
              <a:rect b="b" l="l" r="r" t="t"/>
              <a:pathLst>
                <a:path extrusionOk="0" h="477" w="477">
                  <a:moveTo>
                    <a:pt x="238" y="1"/>
                  </a:moveTo>
                  <a:cubicBezTo>
                    <a:pt x="119" y="1"/>
                    <a:pt x="0" y="120"/>
                    <a:pt x="0" y="239"/>
                  </a:cubicBezTo>
                  <a:cubicBezTo>
                    <a:pt x="0" y="358"/>
                    <a:pt x="96" y="477"/>
                    <a:pt x="238" y="477"/>
                  </a:cubicBezTo>
                  <a:cubicBezTo>
                    <a:pt x="358" y="477"/>
                    <a:pt x="477" y="358"/>
                    <a:pt x="477" y="239"/>
                  </a:cubicBezTo>
                  <a:cubicBezTo>
                    <a:pt x="477" y="120"/>
                    <a:pt x="358" y="1"/>
                    <a:pt x="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52"/>
          <p:cNvGrpSpPr/>
          <p:nvPr/>
        </p:nvGrpSpPr>
        <p:grpSpPr>
          <a:xfrm>
            <a:off x="3900697" y="2434567"/>
            <a:ext cx="535903" cy="535029"/>
            <a:chOff x="3900672" y="2434550"/>
            <a:chExt cx="535903" cy="535029"/>
          </a:xfrm>
        </p:grpSpPr>
        <p:sp>
          <p:nvSpPr>
            <p:cNvPr id="1202" name="Google Shape;1202;p52"/>
            <p:cNvSpPr/>
            <p:nvPr/>
          </p:nvSpPr>
          <p:spPr>
            <a:xfrm>
              <a:off x="3900672" y="2434550"/>
              <a:ext cx="535903" cy="535029"/>
            </a:xfrm>
            <a:custGeom>
              <a:rect b="b" l="l" r="r" t="t"/>
              <a:pathLst>
                <a:path extrusionOk="0" h="14076" w="14099">
                  <a:moveTo>
                    <a:pt x="13551" y="525"/>
                  </a:moveTo>
                  <a:lnTo>
                    <a:pt x="13551" y="13527"/>
                  </a:lnTo>
                  <a:lnTo>
                    <a:pt x="524" y="13527"/>
                  </a:lnTo>
                  <a:lnTo>
                    <a:pt x="524" y="525"/>
                  </a:lnTo>
                  <a:close/>
                  <a:moveTo>
                    <a:pt x="286" y="1"/>
                  </a:moveTo>
                  <a:cubicBezTo>
                    <a:pt x="120" y="1"/>
                    <a:pt x="1" y="120"/>
                    <a:pt x="1" y="263"/>
                  </a:cubicBezTo>
                  <a:lnTo>
                    <a:pt x="1" y="13813"/>
                  </a:lnTo>
                  <a:cubicBezTo>
                    <a:pt x="1" y="13956"/>
                    <a:pt x="120" y="14075"/>
                    <a:pt x="286" y="14075"/>
                  </a:cubicBezTo>
                  <a:lnTo>
                    <a:pt x="13813" y="14075"/>
                  </a:lnTo>
                  <a:cubicBezTo>
                    <a:pt x="13980" y="14075"/>
                    <a:pt x="14099" y="13956"/>
                    <a:pt x="14099" y="13813"/>
                  </a:cubicBezTo>
                  <a:lnTo>
                    <a:pt x="14099" y="263"/>
                  </a:lnTo>
                  <a:cubicBezTo>
                    <a:pt x="14099" y="120"/>
                    <a:pt x="13980" y="1"/>
                    <a:pt x="138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2"/>
            <p:cNvSpPr/>
            <p:nvPr/>
          </p:nvSpPr>
          <p:spPr>
            <a:xfrm>
              <a:off x="3962212" y="2496128"/>
              <a:ext cx="411002" cy="411002"/>
            </a:xfrm>
            <a:custGeom>
              <a:rect b="b" l="l" r="r" t="t"/>
              <a:pathLst>
                <a:path extrusionOk="0" h="10813" w="10813">
                  <a:moveTo>
                    <a:pt x="1739" y="548"/>
                  </a:moveTo>
                  <a:lnTo>
                    <a:pt x="1739" y="4573"/>
                  </a:lnTo>
                  <a:lnTo>
                    <a:pt x="525" y="4573"/>
                  </a:lnTo>
                  <a:lnTo>
                    <a:pt x="525" y="548"/>
                  </a:lnTo>
                  <a:close/>
                  <a:moveTo>
                    <a:pt x="4573" y="548"/>
                  </a:moveTo>
                  <a:lnTo>
                    <a:pt x="4573" y="4573"/>
                  </a:lnTo>
                  <a:lnTo>
                    <a:pt x="3478" y="4573"/>
                  </a:lnTo>
                  <a:lnTo>
                    <a:pt x="3478" y="548"/>
                  </a:lnTo>
                  <a:close/>
                  <a:moveTo>
                    <a:pt x="7383" y="548"/>
                  </a:moveTo>
                  <a:lnTo>
                    <a:pt x="7383" y="4573"/>
                  </a:lnTo>
                  <a:lnTo>
                    <a:pt x="6288" y="4573"/>
                  </a:lnTo>
                  <a:lnTo>
                    <a:pt x="6288" y="548"/>
                  </a:lnTo>
                  <a:close/>
                  <a:moveTo>
                    <a:pt x="1739" y="5073"/>
                  </a:moveTo>
                  <a:lnTo>
                    <a:pt x="1739" y="5716"/>
                  </a:lnTo>
                  <a:lnTo>
                    <a:pt x="525" y="5716"/>
                  </a:lnTo>
                  <a:lnTo>
                    <a:pt x="525" y="5073"/>
                  </a:lnTo>
                  <a:close/>
                  <a:moveTo>
                    <a:pt x="4573" y="5097"/>
                  </a:moveTo>
                  <a:lnTo>
                    <a:pt x="4573" y="5716"/>
                  </a:lnTo>
                  <a:lnTo>
                    <a:pt x="3478" y="5716"/>
                  </a:lnTo>
                  <a:lnTo>
                    <a:pt x="3478" y="5097"/>
                  </a:lnTo>
                  <a:close/>
                  <a:moveTo>
                    <a:pt x="7383" y="5097"/>
                  </a:moveTo>
                  <a:lnTo>
                    <a:pt x="7383" y="5716"/>
                  </a:lnTo>
                  <a:lnTo>
                    <a:pt x="6288" y="5716"/>
                  </a:lnTo>
                  <a:lnTo>
                    <a:pt x="6288" y="5097"/>
                  </a:lnTo>
                  <a:close/>
                  <a:moveTo>
                    <a:pt x="10313" y="5097"/>
                  </a:moveTo>
                  <a:lnTo>
                    <a:pt x="10313" y="5716"/>
                  </a:lnTo>
                  <a:lnTo>
                    <a:pt x="9098" y="5716"/>
                  </a:lnTo>
                  <a:lnTo>
                    <a:pt x="9098" y="5097"/>
                  </a:lnTo>
                  <a:close/>
                  <a:moveTo>
                    <a:pt x="2930" y="548"/>
                  </a:moveTo>
                  <a:lnTo>
                    <a:pt x="2930" y="10288"/>
                  </a:lnTo>
                  <a:lnTo>
                    <a:pt x="2287" y="10288"/>
                  </a:lnTo>
                  <a:lnTo>
                    <a:pt x="2287" y="548"/>
                  </a:lnTo>
                  <a:close/>
                  <a:moveTo>
                    <a:pt x="4573" y="6263"/>
                  </a:moveTo>
                  <a:lnTo>
                    <a:pt x="4573" y="10288"/>
                  </a:lnTo>
                  <a:lnTo>
                    <a:pt x="3478" y="10288"/>
                  </a:lnTo>
                  <a:lnTo>
                    <a:pt x="3478" y="6263"/>
                  </a:lnTo>
                  <a:close/>
                  <a:moveTo>
                    <a:pt x="5740" y="548"/>
                  </a:moveTo>
                  <a:lnTo>
                    <a:pt x="5740" y="10288"/>
                  </a:lnTo>
                  <a:lnTo>
                    <a:pt x="5097" y="10288"/>
                  </a:lnTo>
                  <a:lnTo>
                    <a:pt x="5097" y="548"/>
                  </a:lnTo>
                  <a:close/>
                  <a:moveTo>
                    <a:pt x="7383" y="6263"/>
                  </a:moveTo>
                  <a:lnTo>
                    <a:pt x="7383" y="10288"/>
                  </a:lnTo>
                  <a:lnTo>
                    <a:pt x="6288" y="10288"/>
                  </a:lnTo>
                  <a:lnTo>
                    <a:pt x="6288" y="6263"/>
                  </a:lnTo>
                  <a:close/>
                  <a:moveTo>
                    <a:pt x="10313" y="548"/>
                  </a:moveTo>
                  <a:lnTo>
                    <a:pt x="10313" y="4573"/>
                  </a:lnTo>
                  <a:lnTo>
                    <a:pt x="9098" y="4573"/>
                  </a:lnTo>
                  <a:lnTo>
                    <a:pt x="9098" y="2429"/>
                  </a:lnTo>
                  <a:cubicBezTo>
                    <a:pt x="9098" y="2310"/>
                    <a:pt x="9003" y="2191"/>
                    <a:pt x="8884" y="2167"/>
                  </a:cubicBezTo>
                  <a:cubicBezTo>
                    <a:pt x="8858" y="2161"/>
                    <a:pt x="8834" y="2158"/>
                    <a:pt x="8811" y="2158"/>
                  </a:cubicBezTo>
                  <a:cubicBezTo>
                    <a:pt x="8658" y="2158"/>
                    <a:pt x="8550" y="2285"/>
                    <a:pt x="8550" y="2429"/>
                  </a:cubicBezTo>
                  <a:lnTo>
                    <a:pt x="8550" y="10288"/>
                  </a:lnTo>
                  <a:lnTo>
                    <a:pt x="7907" y="10288"/>
                  </a:lnTo>
                  <a:lnTo>
                    <a:pt x="7907" y="548"/>
                  </a:lnTo>
                  <a:lnTo>
                    <a:pt x="8550" y="548"/>
                  </a:lnTo>
                  <a:lnTo>
                    <a:pt x="8550" y="1715"/>
                  </a:lnTo>
                  <a:cubicBezTo>
                    <a:pt x="8550" y="1834"/>
                    <a:pt x="8622" y="1953"/>
                    <a:pt x="8717" y="1977"/>
                  </a:cubicBezTo>
                  <a:cubicBezTo>
                    <a:pt x="8751" y="1990"/>
                    <a:pt x="8785" y="1996"/>
                    <a:pt x="8818" y="1996"/>
                  </a:cubicBezTo>
                  <a:cubicBezTo>
                    <a:pt x="8970" y="1996"/>
                    <a:pt x="9098" y="1871"/>
                    <a:pt x="9098" y="1715"/>
                  </a:cubicBezTo>
                  <a:lnTo>
                    <a:pt x="9098" y="548"/>
                  </a:lnTo>
                  <a:close/>
                  <a:moveTo>
                    <a:pt x="10313" y="6263"/>
                  </a:moveTo>
                  <a:lnTo>
                    <a:pt x="10313" y="10288"/>
                  </a:lnTo>
                  <a:lnTo>
                    <a:pt x="9098" y="10288"/>
                  </a:lnTo>
                  <a:lnTo>
                    <a:pt x="9098" y="6263"/>
                  </a:lnTo>
                  <a:close/>
                  <a:moveTo>
                    <a:pt x="287" y="0"/>
                  </a:moveTo>
                  <a:cubicBezTo>
                    <a:pt x="120" y="0"/>
                    <a:pt x="1" y="119"/>
                    <a:pt x="1" y="262"/>
                  </a:cubicBezTo>
                  <a:lnTo>
                    <a:pt x="1" y="8192"/>
                  </a:lnTo>
                  <a:cubicBezTo>
                    <a:pt x="1" y="8335"/>
                    <a:pt x="96" y="8454"/>
                    <a:pt x="239" y="8478"/>
                  </a:cubicBezTo>
                  <a:cubicBezTo>
                    <a:pt x="251" y="8480"/>
                    <a:pt x="263" y="8481"/>
                    <a:pt x="275" y="8481"/>
                  </a:cubicBezTo>
                  <a:cubicBezTo>
                    <a:pt x="423" y="8481"/>
                    <a:pt x="525" y="8347"/>
                    <a:pt x="525" y="8192"/>
                  </a:cubicBezTo>
                  <a:lnTo>
                    <a:pt x="525" y="6263"/>
                  </a:lnTo>
                  <a:lnTo>
                    <a:pt x="1739" y="6263"/>
                  </a:lnTo>
                  <a:lnTo>
                    <a:pt x="1739" y="10288"/>
                  </a:lnTo>
                  <a:lnTo>
                    <a:pt x="572" y="10288"/>
                  </a:lnTo>
                  <a:lnTo>
                    <a:pt x="572" y="9050"/>
                  </a:lnTo>
                  <a:cubicBezTo>
                    <a:pt x="572" y="8931"/>
                    <a:pt x="477" y="8812"/>
                    <a:pt x="358" y="8788"/>
                  </a:cubicBezTo>
                  <a:cubicBezTo>
                    <a:pt x="329" y="8781"/>
                    <a:pt x="302" y="8777"/>
                    <a:pt x="275" y="8777"/>
                  </a:cubicBezTo>
                  <a:cubicBezTo>
                    <a:pt x="128" y="8777"/>
                    <a:pt x="25" y="8884"/>
                    <a:pt x="25" y="9026"/>
                  </a:cubicBezTo>
                  <a:lnTo>
                    <a:pt x="25" y="10550"/>
                  </a:lnTo>
                  <a:cubicBezTo>
                    <a:pt x="25" y="10693"/>
                    <a:pt x="144" y="10812"/>
                    <a:pt x="287" y="10812"/>
                  </a:cubicBezTo>
                  <a:lnTo>
                    <a:pt x="10551" y="10812"/>
                  </a:lnTo>
                  <a:cubicBezTo>
                    <a:pt x="10694" y="10812"/>
                    <a:pt x="10813" y="10693"/>
                    <a:pt x="10813" y="10550"/>
                  </a:cubicBezTo>
                  <a:lnTo>
                    <a:pt x="10813" y="262"/>
                  </a:lnTo>
                  <a:cubicBezTo>
                    <a:pt x="10813" y="119"/>
                    <a:pt x="10694" y="0"/>
                    <a:pt x="105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52"/>
          <p:cNvGrpSpPr/>
          <p:nvPr/>
        </p:nvGrpSpPr>
        <p:grpSpPr>
          <a:xfrm>
            <a:off x="7772307" y="2434550"/>
            <a:ext cx="408265" cy="535029"/>
            <a:chOff x="7772307" y="2434550"/>
            <a:chExt cx="408265" cy="535029"/>
          </a:xfrm>
        </p:grpSpPr>
        <p:sp>
          <p:nvSpPr>
            <p:cNvPr id="1205" name="Google Shape;1205;p52"/>
            <p:cNvSpPr/>
            <p:nvPr/>
          </p:nvSpPr>
          <p:spPr>
            <a:xfrm>
              <a:off x="7904434" y="2512283"/>
              <a:ext cx="196474" cy="231899"/>
            </a:xfrm>
            <a:custGeom>
              <a:rect b="b" l="l" r="r" t="t"/>
              <a:pathLst>
                <a:path extrusionOk="0" h="6101" w="5169">
                  <a:moveTo>
                    <a:pt x="3978" y="576"/>
                  </a:moveTo>
                  <a:lnTo>
                    <a:pt x="4454" y="1076"/>
                  </a:lnTo>
                  <a:cubicBezTo>
                    <a:pt x="4264" y="1338"/>
                    <a:pt x="4169" y="1671"/>
                    <a:pt x="4169" y="2028"/>
                  </a:cubicBezTo>
                  <a:cubicBezTo>
                    <a:pt x="4169" y="2266"/>
                    <a:pt x="4216" y="2504"/>
                    <a:pt x="4311" y="2719"/>
                  </a:cubicBezTo>
                  <a:lnTo>
                    <a:pt x="4478" y="3100"/>
                  </a:lnTo>
                  <a:cubicBezTo>
                    <a:pt x="4645" y="3457"/>
                    <a:pt x="4645" y="3862"/>
                    <a:pt x="4478" y="4219"/>
                  </a:cubicBezTo>
                  <a:cubicBezTo>
                    <a:pt x="4311" y="4576"/>
                    <a:pt x="4002" y="4838"/>
                    <a:pt x="3645" y="4934"/>
                  </a:cubicBezTo>
                  <a:cubicBezTo>
                    <a:pt x="3621" y="4934"/>
                    <a:pt x="3621" y="4934"/>
                    <a:pt x="3573" y="4957"/>
                  </a:cubicBezTo>
                  <a:cubicBezTo>
                    <a:pt x="3216" y="5029"/>
                    <a:pt x="2859" y="5196"/>
                    <a:pt x="2573" y="5457"/>
                  </a:cubicBezTo>
                  <a:cubicBezTo>
                    <a:pt x="2287" y="5196"/>
                    <a:pt x="1954" y="5029"/>
                    <a:pt x="1573" y="4934"/>
                  </a:cubicBezTo>
                  <a:lnTo>
                    <a:pt x="1525" y="4934"/>
                  </a:lnTo>
                  <a:cubicBezTo>
                    <a:pt x="1144" y="4838"/>
                    <a:pt x="834" y="4576"/>
                    <a:pt x="668" y="4219"/>
                  </a:cubicBezTo>
                  <a:cubicBezTo>
                    <a:pt x="501" y="3862"/>
                    <a:pt x="501" y="3457"/>
                    <a:pt x="668" y="3100"/>
                  </a:cubicBezTo>
                  <a:lnTo>
                    <a:pt x="858" y="2719"/>
                  </a:lnTo>
                  <a:cubicBezTo>
                    <a:pt x="954" y="2504"/>
                    <a:pt x="1001" y="2266"/>
                    <a:pt x="1001" y="2028"/>
                  </a:cubicBezTo>
                  <a:cubicBezTo>
                    <a:pt x="1001" y="1671"/>
                    <a:pt x="906" y="1338"/>
                    <a:pt x="692" y="1076"/>
                  </a:cubicBezTo>
                  <a:lnTo>
                    <a:pt x="1192" y="576"/>
                  </a:lnTo>
                  <a:cubicBezTo>
                    <a:pt x="1406" y="695"/>
                    <a:pt x="1644" y="766"/>
                    <a:pt x="1882" y="766"/>
                  </a:cubicBezTo>
                  <a:cubicBezTo>
                    <a:pt x="2120" y="766"/>
                    <a:pt x="2382" y="695"/>
                    <a:pt x="2573" y="576"/>
                  </a:cubicBezTo>
                  <a:cubicBezTo>
                    <a:pt x="2787" y="695"/>
                    <a:pt x="3025" y="766"/>
                    <a:pt x="3287" y="766"/>
                  </a:cubicBezTo>
                  <a:cubicBezTo>
                    <a:pt x="3526" y="766"/>
                    <a:pt x="3764" y="695"/>
                    <a:pt x="3978" y="576"/>
                  </a:cubicBezTo>
                  <a:close/>
                  <a:moveTo>
                    <a:pt x="1170" y="1"/>
                  </a:moveTo>
                  <a:cubicBezTo>
                    <a:pt x="1100" y="1"/>
                    <a:pt x="1028" y="24"/>
                    <a:pt x="977" y="75"/>
                  </a:cubicBezTo>
                  <a:lnTo>
                    <a:pt x="168" y="885"/>
                  </a:lnTo>
                  <a:cubicBezTo>
                    <a:pt x="72" y="980"/>
                    <a:pt x="72" y="1147"/>
                    <a:pt x="168" y="1242"/>
                  </a:cubicBezTo>
                  <a:cubicBezTo>
                    <a:pt x="382" y="1457"/>
                    <a:pt x="501" y="1742"/>
                    <a:pt x="501" y="2028"/>
                  </a:cubicBezTo>
                  <a:cubicBezTo>
                    <a:pt x="501" y="2195"/>
                    <a:pt x="453" y="2362"/>
                    <a:pt x="406" y="2504"/>
                  </a:cubicBezTo>
                  <a:lnTo>
                    <a:pt x="215" y="2909"/>
                  </a:lnTo>
                  <a:cubicBezTo>
                    <a:pt x="1" y="3386"/>
                    <a:pt x="1" y="3957"/>
                    <a:pt x="215" y="4433"/>
                  </a:cubicBezTo>
                  <a:cubicBezTo>
                    <a:pt x="453" y="4934"/>
                    <a:pt x="882" y="5291"/>
                    <a:pt x="1382" y="5434"/>
                  </a:cubicBezTo>
                  <a:cubicBezTo>
                    <a:pt x="1406" y="5434"/>
                    <a:pt x="1454" y="5457"/>
                    <a:pt x="1477" y="5457"/>
                  </a:cubicBezTo>
                  <a:cubicBezTo>
                    <a:pt x="1835" y="5529"/>
                    <a:pt x="2168" y="5719"/>
                    <a:pt x="2382" y="6005"/>
                  </a:cubicBezTo>
                  <a:cubicBezTo>
                    <a:pt x="2430" y="6053"/>
                    <a:pt x="2502" y="6100"/>
                    <a:pt x="2597" y="6100"/>
                  </a:cubicBezTo>
                  <a:cubicBezTo>
                    <a:pt x="2668" y="6100"/>
                    <a:pt x="2740" y="6053"/>
                    <a:pt x="2787" y="6005"/>
                  </a:cubicBezTo>
                  <a:cubicBezTo>
                    <a:pt x="3002" y="5719"/>
                    <a:pt x="3335" y="5529"/>
                    <a:pt x="3692" y="5457"/>
                  </a:cubicBezTo>
                  <a:cubicBezTo>
                    <a:pt x="3716" y="5457"/>
                    <a:pt x="3764" y="5434"/>
                    <a:pt x="3787" y="5434"/>
                  </a:cubicBezTo>
                  <a:cubicBezTo>
                    <a:pt x="4311" y="5291"/>
                    <a:pt x="4716" y="4934"/>
                    <a:pt x="4954" y="4433"/>
                  </a:cubicBezTo>
                  <a:cubicBezTo>
                    <a:pt x="5169" y="3957"/>
                    <a:pt x="5169" y="3386"/>
                    <a:pt x="4954" y="2909"/>
                  </a:cubicBezTo>
                  <a:lnTo>
                    <a:pt x="4764" y="2504"/>
                  </a:lnTo>
                  <a:cubicBezTo>
                    <a:pt x="4692" y="2362"/>
                    <a:pt x="4669" y="2195"/>
                    <a:pt x="4669" y="2028"/>
                  </a:cubicBezTo>
                  <a:cubicBezTo>
                    <a:pt x="4669" y="1742"/>
                    <a:pt x="4788" y="1457"/>
                    <a:pt x="4978" y="1242"/>
                  </a:cubicBezTo>
                  <a:cubicBezTo>
                    <a:pt x="5097" y="1147"/>
                    <a:pt x="5073" y="980"/>
                    <a:pt x="4978" y="885"/>
                  </a:cubicBezTo>
                  <a:lnTo>
                    <a:pt x="4192" y="75"/>
                  </a:lnTo>
                  <a:cubicBezTo>
                    <a:pt x="4141" y="24"/>
                    <a:pt x="4070" y="1"/>
                    <a:pt x="4000" y="1"/>
                  </a:cubicBezTo>
                  <a:cubicBezTo>
                    <a:pt x="3939" y="1"/>
                    <a:pt x="3879" y="18"/>
                    <a:pt x="3835" y="52"/>
                  </a:cubicBezTo>
                  <a:cubicBezTo>
                    <a:pt x="3692" y="194"/>
                    <a:pt x="3478" y="266"/>
                    <a:pt x="3287" y="266"/>
                  </a:cubicBezTo>
                  <a:cubicBezTo>
                    <a:pt x="3073" y="266"/>
                    <a:pt x="2906" y="194"/>
                    <a:pt x="2740" y="75"/>
                  </a:cubicBezTo>
                  <a:cubicBezTo>
                    <a:pt x="2692" y="40"/>
                    <a:pt x="2638" y="22"/>
                    <a:pt x="2585" y="22"/>
                  </a:cubicBezTo>
                  <a:cubicBezTo>
                    <a:pt x="2531" y="22"/>
                    <a:pt x="2478" y="40"/>
                    <a:pt x="2430" y="75"/>
                  </a:cubicBezTo>
                  <a:cubicBezTo>
                    <a:pt x="2263" y="194"/>
                    <a:pt x="2073" y="266"/>
                    <a:pt x="1882" y="266"/>
                  </a:cubicBezTo>
                  <a:cubicBezTo>
                    <a:pt x="1692" y="266"/>
                    <a:pt x="1477" y="194"/>
                    <a:pt x="1335" y="52"/>
                  </a:cubicBezTo>
                  <a:cubicBezTo>
                    <a:pt x="1290" y="18"/>
                    <a:pt x="1231" y="1"/>
                    <a:pt x="1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2"/>
            <p:cNvSpPr/>
            <p:nvPr/>
          </p:nvSpPr>
          <p:spPr>
            <a:xfrm>
              <a:off x="7772307" y="2434550"/>
              <a:ext cx="408265" cy="535029"/>
            </a:xfrm>
            <a:custGeom>
              <a:rect b="b" l="l" r="r" t="t"/>
              <a:pathLst>
                <a:path extrusionOk="0" h="14076" w="10741">
                  <a:moveTo>
                    <a:pt x="10216" y="11289"/>
                  </a:moveTo>
                  <a:lnTo>
                    <a:pt x="10216" y="11741"/>
                  </a:lnTo>
                  <a:lnTo>
                    <a:pt x="4025" y="11741"/>
                  </a:lnTo>
                  <a:cubicBezTo>
                    <a:pt x="3882" y="11741"/>
                    <a:pt x="3787" y="11813"/>
                    <a:pt x="3763" y="11932"/>
                  </a:cubicBezTo>
                  <a:cubicBezTo>
                    <a:pt x="3715" y="12099"/>
                    <a:pt x="3834" y="12265"/>
                    <a:pt x="4001" y="12265"/>
                  </a:cubicBezTo>
                  <a:lnTo>
                    <a:pt x="10216" y="12265"/>
                  </a:lnTo>
                  <a:lnTo>
                    <a:pt x="10216" y="12623"/>
                  </a:lnTo>
                  <a:lnTo>
                    <a:pt x="8049" y="12623"/>
                  </a:lnTo>
                  <a:cubicBezTo>
                    <a:pt x="7954" y="12623"/>
                    <a:pt x="7835" y="12694"/>
                    <a:pt x="7811" y="12789"/>
                  </a:cubicBezTo>
                  <a:cubicBezTo>
                    <a:pt x="7764" y="12980"/>
                    <a:pt x="7883" y="13146"/>
                    <a:pt x="8049" y="13146"/>
                  </a:cubicBezTo>
                  <a:lnTo>
                    <a:pt x="10216" y="13146"/>
                  </a:lnTo>
                  <a:lnTo>
                    <a:pt x="10216" y="13551"/>
                  </a:lnTo>
                  <a:lnTo>
                    <a:pt x="1619" y="13551"/>
                  </a:lnTo>
                  <a:cubicBezTo>
                    <a:pt x="1000" y="13551"/>
                    <a:pt x="476" y="13051"/>
                    <a:pt x="476" y="12432"/>
                  </a:cubicBezTo>
                  <a:cubicBezTo>
                    <a:pt x="476" y="12122"/>
                    <a:pt x="595" y="11837"/>
                    <a:pt x="810" y="11622"/>
                  </a:cubicBezTo>
                  <a:cubicBezTo>
                    <a:pt x="1024" y="11408"/>
                    <a:pt x="1310" y="11289"/>
                    <a:pt x="1619" y="11289"/>
                  </a:cubicBezTo>
                  <a:close/>
                  <a:moveTo>
                    <a:pt x="1619" y="1"/>
                  </a:moveTo>
                  <a:cubicBezTo>
                    <a:pt x="715" y="1"/>
                    <a:pt x="0" y="715"/>
                    <a:pt x="0" y="1620"/>
                  </a:cubicBezTo>
                  <a:lnTo>
                    <a:pt x="0" y="12432"/>
                  </a:lnTo>
                  <a:cubicBezTo>
                    <a:pt x="0" y="13337"/>
                    <a:pt x="715" y="14075"/>
                    <a:pt x="1619" y="14075"/>
                  </a:cubicBezTo>
                  <a:lnTo>
                    <a:pt x="10478" y="14075"/>
                  </a:lnTo>
                  <a:cubicBezTo>
                    <a:pt x="10621" y="14075"/>
                    <a:pt x="10740" y="13956"/>
                    <a:pt x="10740" y="13813"/>
                  </a:cubicBezTo>
                  <a:lnTo>
                    <a:pt x="10740" y="2644"/>
                  </a:lnTo>
                  <a:cubicBezTo>
                    <a:pt x="10740" y="2500"/>
                    <a:pt x="10633" y="2373"/>
                    <a:pt x="10480" y="2373"/>
                  </a:cubicBezTo>
                  <a:cubicBezTo>
                    <a:pt x="10457" y="2373"/>
                    <a:pt x="10432" y="2376"/>
                    <a:pt x="10407" y="2382"/>
                  </a:cubicBezTo>
                  <a:cubicBezTo>
                    <a:pt x="10288" y="2406"/>
                    <a:pt x="10216" y="2525"/>
                    <a:pt x="10216" y="2644"/>
                  </a:cubicBezTo>
                  <a:lnTo>
                    <a:pt x="10216" y="10813"/>
                  </a:lnTo>
                  <a:lnTo>
                    <a:pt x="1881" y="10813"/>
                  </a:lnTo>
                  <a:lnTo>
                    <a:pt x="1881" y="9360"/>
                  </a:lnTo>
                  <a:cubicBezTo>
                    <a:pt x="1881" y="9241"/>
                    <a:pt x="1810" y="9146"/>
                    <a:pt x="1691" y="9122"/>
                  </a:cubicBezTo>
                  <a:cubicBezTo>
                    <a:pt x="1662" y="9115"/>
                    <a:pt x="1634" y="9111"/>
                    <a:pt x="1608" y="9111"/>
                  </a:cubicBezTo>
                  <a:cubicBezTo>
                    <a:pt x="1460" y="9111"/>
                    <a:pt x="1357" y="9218"/>
                    <a:pt x="1357" y="9360"/>
                  </a:cubicBezTo>
                  <a:lnTo>
                    <a:pt x="1357" y="10813"/>
                  </a:lnTo>
                  <a:cubicBezTo>
                    <a:pt x="1024" y="10884"/>
                    <a:pt x="715" y="11027"/>
                    <a:pt x="476" y="11241"/>
                  </a:cubicBezTo>
                  <a:lnTo>
                    <a:pt x="476" y="1644"/>
                  </a:lnTo>
                  <a:cubicBezTo>
                    <a:pt x="476" y="1096"/>
                    <a:pt x="857" y="644"/>
                    <a:pt x="1357" y="525"/>
                  </a:cubicBezTo>
                  <a:lnTo>
                    <a:pt x="1357" y="8526"/>
                  </a:lnTo>
                  <a:cubicBezTo>
                    <a:pt x="1357" y="8646"/>
                    <a:pt x="1429" y="8741"/>
                    <a:pt x="1548" y="8788"/>
                  </a:cubicBezTo>
                  <a:cubicBezTo>
                    <a:pt x="1564" y="8790"/>
                    <a:pt x="1580" y="8791"/>
                    <a:pt x="1596" y="8791"/>
                  </a:cubicBezTo>
                  <a:cubicBezTo>
                    <a:pt x="1762" y="8791"/>
                    <a:pt x="1881" y="8679"/>
                    <a:pt x="1881" y="8526"/>
                  </a:cubicBezTo>
                  <a:lnTo>
                    <a:pt x="1881" y="525"/>
                  </a:lnTo>
                  <a:lnTo>
                    <a:pt x="10216" y="525"/>
                  </a:lnTo>
                  <a:lnTo>
                    <a:pt x="10216" y="1787"/>
                  </a:lnTo>
                  <a:cubicBezTo>
                    <a:pt x="10216" y="1906"/>
                    <a:pt x="10288" y="2001"/>
                    <a:pt x="10407" y="2049"/>
                  </a:cubicBezTo>
                  <a:cubicBezTo>
                    <a:pt x="10423" y="2051"/>
                    <a:pt x="10439" y="2052"/>
                    <a:pt x="10455" y="2052"/>
                  </a:cubicBezTo>
                  <a:cubicBezTo>
                    <a:pt x="10621" y="2052"/>
                    <a:pt x="10740" y="1939"/>
                    <a:pt x="10740" y="1787"/>
                  </a:cubicBezTo>
                  <a:lnTo>
                    <a:pt x="10740" y="239"/>
                  </a:lnTo>
                  <a:cubicBezTo>
                    <a:pt x="10740" y="96"/>
                    <a:pt x="10621" y="1"/>
                    <a:pt x="104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2"/>
            <p:cNvSpPr/>
            <p:nvPr/>
          </p:nvSpPr>
          <p:spPr>
            <a:xfrm>
              <a:off x="7822063" y="2914328"/>
              <a:ext cx="240831" cy="19955"/>
            </a:xfrm>
            <a:custGeom>
              <a:rect b="b" l="l" r="r" t="t"/>
              <a:pathLst>
                <a:path extrusionOk="0" h="525" w="6336">
                  <a:moveTo>
                    <a:pt x="287" y="1"/>
                  </a:moveTo>
                  <a:cubicBezTo>
                    <a:pt x="168" y="1"/>
                    <a:pt x="48" y="72"/>
                    <a:pt x="25" y="191"/>
                  </a:cubicBezTo>
                  <a:cubicBezTo>
                    <a:pt x="1" y="358"/>
                    <a:pt x="120" y="524"/>
                    <a:pt x="287" y="524"/>
                  </a:cubicBezTo>
                  <a:lnTo>
                    <a:pt x="6050" y="524"/>
                  </a:lnTo>
                  <a:cubicBezTo>
                    <a:pt x="6169" y="524"/>
                    <a:pt x="6264" y="429"/>
                    <a:pt x="6288" y="310"/>
                  </a:cubicBezTo>
                  <a:cubicBezTo>
                    <a:pt x="6336" y="143"/>
                    <a:pt x="6216" y="1"/>
                    <a:pt x="6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2"/>
            <p:cNvSpPr/>
            <p:nvPr/>
          </p:nvSpPr>
          <p:spPr>
            <a:xfrm>
              <a:off x="7913518" y="2767680"/>
              <a:ext cx="177431" cy="19955"/>
            </a:xfrm>
            <a:custGeom>
              <a:rect b="b" l="l" r="r" t="t"/>
              <a:pathLst>
                <a:path extrusionOk="0" h="525" w="4668">
                  <a:moveTo>
                    <a:pt x="286" y="1"/>
                  </a:moveTo>
                  <a:cubicBezTo>
                    <a:pt x="119" y="1"/>
                    <a:pt x="0" y="167"/>
                    <a:pt x="48" y="334"/>
                  </a:cubicBezTo>
                  <a:cubicBezTo>
                    <a:pt x="72" y="453"/>
                    <a:pt x="167" y="525"/>
                    <a:pt x="286" y="525"/>
                  </a:cubicBezTo>
                  <a:lnTo>
                    <a:pt x="4382" y="525"/>
                  </a:lnTo>
                  <a:cubicBezTo>
                    <a:pt x="4501" y="525"/>
                    <a:pt x="4620" y="453"/>
                    <a:pt x="4644" y="334"/>
                  </a:cubicBezTo>
                  <a:cubicBezTo>
                    <a:pt x="4668" y="167"/>
                    <a:pt x="4549" y="1"/>
                    <a:pt x="43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2"/>
            <p:cNvSpPr/>
            <p:nvPr/>
          </p:nvSpPr>
          <p:spPr>
            <a:xfrm>
              <a:off x="7961488" y="2587545"/>
              <a:ext cx="82406" cy="19955"/>
            </a:xfrm>
            <a:custGeom>
              <a:rect b="b" l="l" r="r" t="t"/>
              <a:pathLst>
                <a:path extrusionOk="0" h="525" w="2168">
                  <a:moveTo>
                    <a:pt x="286" y="1"/>
                  </a:moveTo>
                  <a:cubicBezTo>
                    <a:pt x="191" y="1"/>
                    <a:pt x="72" y="72"/>
                    <a:pt x="48" y="191"/>
                  </a:cubicBezTo>
                  <a:cubicBezTo>
                    <a:pt x="0" y="358"/>
                    <a:pt x="119" y="524"/>
                    <a:pt x="286" y="524"/>
                  </a:cubicBezTo>
                  <a:lnTo>
                    <a:pt x="1858" y="524"/>
                  </a:lnTo>
                  <a:cubicBezTo>
                    <a:pt x="1977" y="524"/>
                    <a:pt x="2072" y="453"/>
                    <a:pt x="2120" y="358"/>
                  </a:cubicBezTo>
                  <a:cubicBezTo>
                    <a:pt x="2167" y="167"/>
                    <a:pt x="2025" y="1"/>
                    <a:pt x="1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2"/>
            <p:cNvSpPr/>
            <p:nvPr/>
          </p:nvSpPr>
          <p:spPr>
            <a:xfrm>
              <a:off x="7961489" y="2618334"/>
              <a:ext cx="81493" cy="19955"/>
            </a:xfrm>
            <a:custGeom>
              <a:rect b="b" l="l" r="r" t="t"/>
              <a:pathLst>
                <a:path extrusionOk="0" h="525" w="2144">
                  <a:moveTo>
                    <a:pt x="286" y="0"/>
                  </a:moveTo>
                  <a:cubicBezTo>
                    <a:pt x="191" y="0"/>
                    <a:pt x="72" y="72"/>
                    <a:pt x="48" y="167"/>
                  </a:cubicBezTo>
                  <a:cubicBezTo>
                    <a:pt x="0" y="357"/>
                    <a:pt x="119" y="524"/>
                    <a:pt x="286" y="524"/>
                  </a:cubicBezTo>
                  <a:lnTo>
                    <a:pt x="1858" y="524"/>
                  </a:lnTo>
                  <a:cubicBezTo>
                    <a:pt x="1977" y="524"/>
                    <a:pt x="2096" y="429"/>
                    <a:pt x="2120" y="334"/>
                  </a:cubicBezTo>
                  <a:cubicBezTo>
                    <a:pt x="2144" y="143"/>
                    <a:pt x="2025" y="0"/>
                    <a:pt x="1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 name="Google Shape;1211;p52"/>
          <p:cNvGrpSpPr/>
          <p:nvPr/>
        </p:nvGrpSpPr>
        <p:grpSpPr>
          <a:xfrm>
            <a:off x="899875" y="3919117"/>
            <a:ext cx="558557" cy="534991"/>
            <a:chOff x="899875" y="3919117"/>
            <a:chExt cx="558557" cy="534991"/>
          </a:xfrm>
        </p:grpSpPr>
        <p:sp>
          <p:nvSpPr>
            <p:cNvPr id="1212" name="Google Shape;1212;p52"/>
            <p:cNvSpPr/>
            <p:nvPr/>
          </p:nvSpPr>
          <p:spPr>
            <a:xfrm>
              <a:off x="899875" y="3919117"/>
              <a:ext cx="558557" cy="534991"/>
            </a:xfrm>
            <a:custGeom>
              <a:rect b="b" l="l" r="r" t="t"/>
              <a:pathLst>
                <a:path extrusionOk="0" h="14075" w="14695">
                  <a:moveTo>
                    <a:pt x="9336" y="524"/>
                  </a:moveTo>
                  <a:cubicBezTo>
                    <a:pt x="10455" y="524"/>
                    <a:pt x="11574" y="929"/>
                    <a:pt x="12432" y="1787"/>
                  </a:cubicBezTo>
                  <a:cubicBezTo>
                    <a:pt x="14122" y="3477"/>
                    <a:pt x="14122" y="6240"/>
                    <a:pt x="12432" y="7954"/>
                  </a:cubicBezTo>
                  <a:cubicBezTo>
                    <a:pt x="11579" y="8794"/>
                    <a:pt x="10460" y="9228"/>
                    <a:pt x="9336" y="9228"/>
                  </a:cubicBezTo>
                  <a:cubicBezTo>
                    <a:pt x="8390" y="9228"/>
                    <a:pt x="7440" y="8920"/>
                    <a:pt x="6645" y="8288"/>
                  </a:cubicBezTo>
                  <a:cubicBezTo>
                    <a:pt x="6526" y="8193"/>
                    <a:pt x="6383" y="8074"/>
                    <a:pt x="6264" y="7954"/>
                  </a:cubicBezTo>
                  <a:cubicBezTo>
                    <a:pt x="6145" y="7835"/>
                    <a:pt x="6026" y="7693"/>
                    <a:pt x="5906" y="7550"/>
                  </a:cubicBezTo>
                  <a:cubicBezTo>
                    <a:pt x="4549" y="5835"/>
                    <a:pt x="4692" y="3358"/>
                    <a:pt x="6264" y="1787"/>
                  </a:cubicBezTo>
                  <a:cubicBezTo>
                    <a:pt x="7121" y="929"/>
                    <a:pt x="8216" y="524"/>
                    <a:pt x="9336" y="524"/>
                  </a:cubicBezTo>
                  <a:close/>
                  <a:moveTo>
                    <a:pt x="5692" y="8097"/>
                  </a:moveTo>
                  <a:cubicBezTo>
                    <a:pt x="5764" y="8169"/>
                    <a:pt x="5835" y="8240"/>
                    <a:pt x="5906" y="8312"/>
                  </a:cubicBezTo>
                  <a:cubicBezTo>
                    <a:pt x="5978" y="8383"/>
                    <a:pt x="6049" y="8455"/>
                    <a:pt x="6121" y="8526"/>
                  </a:cubicBezTo>
                  <a:lnTo>
                    <a:pt x="5049" y="9574"/>
                  </a:lnTo>
                  <a:lnTo>
                    <a:pt x="4644" y="9145"/>
                  </a:lnTo>
                  <a:lnTo>
                    <a:pt x="5692" y="8097"/>
                  </a:lnTo>
                  <a:close/>
                  <a:moveTo>
                    <a:pt x="643" y="12622"/>
                  </a:moveTo>
                  <a:lnTo>
                    <a:pt x="1596" y="13551"/>
                  </a:lnTo>
                  <a:cubicBezTo>
                    <a:pt x="1555" y="13559"/>
                    <a:pt x="1514" y="13563"/>
                    <a:pt x="1472" y="13563"/>
                  </a:cubicBezTo>
                  <a:cubicBezTo>
                    <a:pt x="1270" y="13563"/>
                    <a:pt x="1063" y="13471"/>
                    <a:pt x="905" y="13313"/>
                  </a:cubicBezTo>
                  <a:cubicBezTo>
                    <a:pt x="715" y="13122"/>
                    <a:pt x="620" y="12860"/>
                    <a:pt x="643" y="12622"/>
                  </a:cubicBezTo>
                  <a:close/>
                  <a:moveTo>
                    <a:pt x="9339" y="0"/>
                  </a:moveTo>
                  <a:cubicBezTo>
                    <a:pt x="8091" y="0"/>
                    <a:pt x="6847" y="477"/>
                    <a:pt x="5906" y="1429"/>
                  </a:cubicBezTo>
                  <a:cubicBezTo>
                    <a:pt x="4216" y="3120"/>
                    <a:pt x="4001" y="5764"/>
                    <a:pt x="5359" y="7693"/>
                  </a:cubicBezTo>
                  <a:lnTo>
                    <a:pt x="4263" y="8788"/>
                  </a:lnTo>
                  <a:lnTo>
                    <a:pt x="4049" y="8574"/>
                  </a:lnTo>
                  <a:cubicBezTo>
                    <a:pt x="4001" y="8526"/>
                    <a:pt x="3936" y="8502"/>
                    <a:pt x="3870" y="8502"/>
                  </a:cubicBezTo>
                  <a:cubicBezTo>
                    <a:pt x="3805" y="8502"/>
                    <a:pt x="3739" y="8526"/>
                    <a:pt x="3692" y="8574"/>
                  </a:cubicBezTo>
                  <a:lnTo>
                    <a:pt x="524" y="11741"/>
                  </a:lnTo>
                  <a:cubicBezTo>
                    <a:pt x="453" y="11812"/>
                    <a:pt x="382" y="11908"/>
                    <a:pt x="334" y="12003"/>
                  </a:cubicBezTo>
                  <a:cubicBezTo>
                    <a:pt x="1" y="12551"/>
                    <a:pt x="96" y="13241"/>
                    <a:pt x="524" y="13670"/>
                  </a:cubicBezTo>
                  <a:cubicBezTo>
                    <a:pt x="786" y="13956"/>
                    <a:pt x="1144" y="14075"/>
                    <a:pt x="1501" y="14075"/>
                  </a:cubicBezTo>
                  <a:cubicBezTo>
                    <a:pt x="1739" y="14075"/>
                    <a:pt x="1977" y="14027"/>
                    <a:pt x="2191" y="13884"/>
                  </a:cubicBezTo>
                  <a:cubicBezTo>
                    <a:pt x="2287" y="13837"/>
                    <a:pt x="2382" y="13765"/>
                    <a:pt x="2477" y="13670"/>
                  </a:cubicBezTo>
                  <a:lnTo>
                    <a:pt x="4073" y="12074"/>
                  </a:lnTo>
                  <a:cubicBezTo>
                    <a:pt x="4192" y="11955"/>
                    <a:pt x="4192" y="11812"/>
                    <a:pt x="4073" y="11693"/>
                  </a:cubicBezTo>
                  <a:cubicBezTo>
                    <a:pt x="4025" y="11646"/>
                    <a:pt x="3960" y="11622"/>
                    <a:pt x="3894" y="11622"/>
                  </a:cubicBezTo>
                  <a:cubicBezTo>
                    <a:pt x="3829" y="11622"/>
                    <a:pt x="3763" y="11646"/>
                    <a:pt x="3716" y="11693"/>
                  </a:cubicBezTo>
                  <a:lnTo>
                    <a:pt x="2096" y="13313"/>
                  </a:lnTo>
                  <a:cubicBezTo>
                    <a:pt x="2096" y="13313"/>
                    <a:pt x="2096" y="13313"/>
                    <a:pt x="2096" y="13337"/>
                  </a:cubicBezTo>
                  <a:lnTo>
                    <a:pt x="882" y="12122"/>
                  </a:lnTo>
                  <a:cubicBezTo>
                    <a:pt x="882" y="12122"/>
                    <a:pt x="882" y="12122"/>
                    <a:pt x="905" y="12098"/>
                  </a:cubicBezTo>
                  <a:lnTo>
                    <a:pt x="3882" y="9121"/>
                  </a:lnTo>
                  <a:lnTo>
                    <a:pt x="5073" y="10336"/>
                  </a:lnTo>
                  <a:lnTo>
                    <a:pt x="4263" y="11146"/>
                  </a:lnTo>
                  <a:cubicBezTo>
                    <a:pt x="4168" y="11265"/>
                    <a:pt x="4168" y="11408"/>
                    <a:pt x="4263" y="11527"/>
                  </a:cubicBezTo>
                  <a:cubicBezTo>
                    <a:pt x="4311" y="11574"/>
                    <a:pt x="4376" y="11598"/>
                    <a:pt x="4442" y="11598"/>
                  </a:cubicBezTo>
                  <a:cubicBezTo>
                    <a:pt x="4507" y="11598"/>
                    <a:pt x="4573" y="11574"/>
                    <a:pt x="4621" y="11527"/>
                  </a:cubicBezTo>
                  <a:lnTo>
                    <a:pt x="5621" y="10526"/>
                  </a:lnTo>
                  <a:cubicBezTo>
                    <a:pt x="5668" y="10479"/>
                    <a:pt x="5716" y="10407"/>
                    <a:pt x="5716" y="10336"/>
                  </a:cubicBezTo>
                  <a:cubicBezTo>
                    <a:pt x="5716" y="10264"/>
                    <a:pt x="5668" y="10193"/>
                    <a:pt x="5621" y="10145"/>
                  </a:cubicBezTo>
                  <a:lnTo>
                    <a:pt x="5430" y="9931"/>
                  </a:lnTo>
                  <a:lnTo>
                    <a:pt x="6526" y="8836"/>
                  </a:lnTo>
                  <a:cubicBezTo>
                    <a:pt x="7359" y="9455"/>
                    <a:pt x="8359" y="9741"/>
                    <a:pt x="9336" y="9741"/>
                  </a:cubicBezTo>
                  <a:cubicBezTo>
                    <a:pt x="10598" y="9741"/>
                    <a:pt x="11836" y="9264"/>
                    <a:pt x="12789" y="8312"/>
                  </a:cubicBezTo>
                  <a:cubicBezTo>
                    <a:pt x="14694" y="6407"/>
                    <a:pt x="14694" y="3335"/>
                    <a:pt x="12789" y="1429"/>
                  </a:cubicBezTo>
                  <a:cubicBezTo>
                    <a:pt x="11836" y="477"/>
                    <a:pt x="10586" y="0"/>
                    <a:pt x="9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2"/>
            <p:cNvSpPr/>
            <p:nvPr/>
          </p:nvSpPr>
          <p:spPr>
            <a:xfrm>
              <a:off x="1123457" y="3972979"/>
              <a:ext cx="262535" cy="262079"/>
            </a:xfrm>
            <a:custGeom>
              <a:rect b="b" l="l" r="r" t="t"/>
              <a:pathLst>
                <a:path extrusionOk="0" h="6895" w="6907">
                  <a:moveTo>
                    <a:pt x="3460" y="1"/>
                  </a:moveTo>
                  <a:cubicBezTo>
                    <a:pt x="2568" y="1"/>
                    <a:pt x="1691" y="346"/>
                    <a:pt x="1025" y="1013"/>
                  </a:cubicBezTo>
                  <a:cubicBezTo>
                    <a:pt x="358" y="1656"/>
                    <a:pt x="1" y="2537"/>
                    <a:pt x="1" y="3442"/>
                  </a:cubicBezTo>
                  <a:cubicBezTo>
                    <a:pt x="1" y="4370"/>
                    <a:pt x="358" y="5228"/>
                    <a:pt x="1025" y="5894"/>
                  </a:cubicBezTo>
                  <a:cubicBezTo>
                    <a:pt x="1692" y="6561"/>
                    <a:pt x="2573" y="6895"/>
                    <a:pt x="3454" y="6895"/>
                  </a:cubicBezTo>
                  <a:cubicBezTo>
                    <a:pt x="4335" y="6895"/>
                    <a:pt x="5216" y="6561"/>
                    <a:pt x="5907" y="5894"/>
                  </a:cubicBezTo>
                  <a:cubicBezTo>
                    <a:pt x="6550" y="5228"/>
                    <a:pt x="6907" y="4370"/>
                    <a:pt x="6907" y="3442"/>
                  </a:cubicBezTo>
                  <a:cubicBezTo>
                    <a:pt x="6907" y="2537"/>
                    <a:pt x="6550" y="1656"/>
                    <a:pt x="5907" y="1013"/>
                  </a:cubicBezTo>
                  <a:cubicBezTo>
                    <a:pt x="5859" y="965"/>
                    <a:pt x="5794" y="941"/>
                    <a:pt x="5728" y="941"/>
                  </a:cubicBezTo>
                  <a:cubicBezTo>
                    <a:pt x="5663" y="941"/>
                    <a:pt x="5597" y="965"/>
                    <a:pt x="5549" y="1013"/>
                  </a:cubicBezTo>
                  <a:cubicBezTo>
                    <a:pt x="5430" y="1108"/>
                    <a:pt x="5430" y="1275"/>
                    <a:pt x="5549" y="1370"/>
                  </a:cubicBezTo>
                  <a:cubicBezTo>
                    <a:pt x="6097" y="1918"/>
                    <a:pt x="6407" y="2656"/>
                    <a:pt x="6407" y="3442"/>
                  </a:cubicBezTo>
                  <a:cubicBezTo>
                    <a:pt x="6407" y="4227"/>
                    <a:pt x="6097" y="4966"/>
                    <a:pt x="5549" y="5537"/>
                  </a:cubicBezTo>
                  <a:cubicBezTo>
                    <a:pt x="4978" y="6109"/>
                    <a:pt x="4222" y="6395"/>
                    <a:pt x="3466" y="6395"/>
                  </a:cubicBezTo>
                  <a:cubicBezTo>
                    <a:pt x="2710" y="6395"/>
                    <a:pt x="1953" y="6109"/>
                    <a:pt x="1382" y="5537"/>
                  </a:cubicBezTo>
                  <a:cubicBezTo>
                    <a:pt x="834" y="4966"/>
                    <a:pt x="525" y="4227"/>
                    <a:pt x="525" y="3442"/>
                  </a:cubicBezTo>
                  <a:cubicBezTo>
                    <a:pt x="525" y="2656"/>
                    <a:pt x="834" y="1918"/>
                    <a:pt x="1382" y="1370"/>
                  </a:cubicBezTo>
                  <a:cubicBezTo>
                    <a:pt x="1951" y="801"/>
                    <a:pt x="2706" y="504"/>
                    <a:pt x="3466" y="504"/>
                  </a:cubicBezTo>
                  <a:cubicBezTo>
                    <a:pt x="3979" y="504"/>
                    <a:pt x="4494" y="639"/>
                    <a:pt x="4954" y="917"/>
                  </a:cubicBezTo>
                  <a:cubicBezTo>
                    <a:pt x="5005" y="943"/>
                    <a:pt x="5057" y="956"/>
                    <a:pt x="5105" y="956"/>
                  </a:cubicBezTo>
                  <a:cubicBezTo>
                    <a:pt x="5190" y="956"/>
                    <a:pt x="5266" y="914"/>
                    <a:pt x="5311" y="822"/>
                  </a:cubicBezTo>
                  <a:cubicBezTo>
                    <a:pt x="5383" y="703"/>
                    <a:pt x="5359" y="560"/>
                    <a:pt x="5240" y="489"/>
                  </a:cubicBezTo>
                  <a:cubicBezTo>
                    <a:pt x="4681" y="161"/>
                    <a:pt x="4067" y="1"/>
                    <a:pt x="3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 name="Google Shape;1214;p52"/>
          <p:cNvSpPr/>
          <p:nvPr/>
        </p:nvSpPr>
        <p:spPr>
          <a:xfrm>
            <a:off x="1696476" y="3177061"/>
            <a:ext cx="506939" cy="535675"/>
          </a:xfrm>
          <a:custGeom>
            <a:rect b="b" l="l" r="r" t="t"/>
            <a:pathLst>
              <a:path extrusionOk="0" h="14093" w="13337">
                <a:moveTo>
                  <a:pt x="2739" y="9378"/>
                </a:moveTo>
                <a:lnTo>
                  <a:pt x="3834" y="10473"/>
                </a:lnTo>
                <a:lnTo>
                  <a:pt x="1977" y="12354"/>
                </a:lnTo>
                <a:lnTo>
                  <a:pt x="881" y="11259"/>
                </a:lnTo>
                <a:lnTo>
                  <a:pt x="1882" y="10259"/>
                </a:lnTo>
                <a:lnTo>
                  <a:pt x="2596" y="10997"/>
                </a:lnTo>
                <a:cubicBezTo>
                  <a:pt x="2644" y="11045"/>
                  <a:pt x="2715" y="11068"/>
                  <a:pt x="2787" y="11068"/>
                </a:cubicBezTo>
                <a:cubicBezTo>
                  <a:pt x="2834" y="11068"/>
                  <a:pt x="2906" y="11045"/>
                  <a:pt x="2953" y="10997"/>
                </a:cubicBezTo>
                <a:cubicBezTo>
                  <a:pt x="3049" y="10902"/>
                  <a:pt x="3049" y="10735"/>
                  <a:pt x="2953" y="10640"/>
                </a:cubicBezTo>
                <a:lnTo>
                  <a:pt x="2215" y="9925"/>
                </a:lnTo>
                <a:lnTo>
                  <a:pt x="2739" y="9378"/>
                </a:lnTo>
                <a:close/>
                <a:moveTo>
                  <a:pt x="8550" y="11807"/>
                </a:moveTo>
                <a:lnTo>
                  <a:pt x="9097" y="12354"/>
                </a:lnTo>
                <a:lnTo>
                  <a:pt x="8216" y="13235"/>
                </a:lnTo>
                <a:lnTo>
                  <a:pt x="7669" y="12688"/>
                </a:lnTo>
                <a:lnTo>
                  <a:pt x="8550" y="11807"/>
                </a:lnTo>
                <a:close/>
                <a:moveTo>
                  <a:pt x="11958" y="1"/>
                </a:moveTo>
                <a:cubicBezTo>
                  <a:pt x="11634" y="1"/>
                  <a:pt x="11312" y="126"/>
                  <a:pt x="11074" y="376"/>
                </a:cubicBezTo>
                <a:lnTo>
                  <a:pt x="10050" y="1376"/>
                </a:lnTo>
                <a:cubicBezTo>
                  <a:pt x="9955" y="1471"/>
                  <a:pt x="9955" y="1638"/>
                  <a:pt x="10050" y="1733"/>
                </a:cubicBezTo>
                <a:cubicBezTo>
                  <a:pt x="10098" y="1781"/>
                  <a:pt x="10163" y="1805"/>
                  <a:pt x="10229" y="1805"/>
                </a:cubicBezTo>
                <a:cubicBezTo>
                  <a:pt x="10294" y="1805"/>
                  <a:pt x="10360" y="1781"/>
                  <a:pt x="10407" y="1733"/>
                </a:cubicBezTo>
                <a:lnTo>
                  <a:pt x="11407" y="733"/>
                </a:lnTo>
                <a:cubicBezTo>
                  <a:pt x="11562" y="578"/>
                  <a:pt x="11759" y="501"/>
                  <a:pt x="11955" y="501"/>
                </a:cubicBezTo>
                <a:cubicBezTo>
                  <a:pt x="12152" y="501"/>
                  <a:pt x="12348" y="578"/>
                  <a:pt x="12503" y="733"/>
                </a:cubicBezTo>
                <a:cubicBezTo>
                  <a:pt x="12812" y="1043"/>
                  <a:pt x="12812" y="1519"/>
                  <a:pt x="12503" y="1828"/>
                </a:cubicBezTo>
                <a:lnTo>
                  <a:pt x="4192" y="10140"/>
                </a:lnTo>
                <a:lnTo>
                  <a:pt x="3096" y="9044"/>
                </a:lnTo>
                <a:lnTo>
                  <a:pt x="9907" y="2233"/>
                </a:lnTo>
                <a:cubicBezTo>
                  <a:pt x="10002" y="2138"/>
                  <a:pt x="10002" y="1995"/>
                  <a:pt x="9907" y="1900"/>
                </a:cubicBezTo>
                <a:cubicBezTo>
                  <a:pt x="9859" y="1852"/>
                  <a:pt x="9794" y="1828"/>
                  <a:pt x="9728" y="1828"/>
                </a:cubicBezTo>
                <a:cubicBezTo>
                  <a:pt x="9663" y="1828"/>
                  <a:pt x="9597" y="1852"/>
                  <a:pt x="9550" y="1900"/>
                </a:cubicBezTo>
                <a:lnTo>
                  <a:pt x="548" y="10902"/>
                </a:lnTo>
                <a:lnTo>
                  <a:pt x="453" y="10806"/>
                </a:lnTo>
                <a:cubicBezTo>
                  <a:pt x="405" y="10759"/>
                  <a:pt x="340" y="10735"/>
                  <a:pt x="274" y="10735"/>
                </a:cubicBezTo>
                <a:cubicBezTo>
                  <a:pt x="209" y="10735"/>
                  <a:pt x="143" y="10759"/>
                  <a:pt x="96" y="10806"/>
                </a:cubicBezTo>
                <a:cubicBezTo>
                  <a:pt x="0" y="10902"/>
                  <a:pt x="0" y="11068"/>
                  <a:pt x="96" y="11164"/>
                </a:cubicBezTo>
                <a:lnTo>
                  <a:pt x="357" y="11426"/>
                </a:lnTo>
                <a:lnTo>
                  <a:pt x="1810" y="12878"/>
                </a:lnTo>
                <a:lnTo>
                  <a:pt x="2072" y="13140"/>
                </a:lnTo>
                <a:cubicBezTo>
                  <a:pt x="2120" y="13188"/>
                  <a:pt x="2191" y="13212"/>
                  <a:pt x="2239" y="13212"/>
                </a:cubicBezTo>
                <a:cubicBezTo>
                  <a:pt x="2310" y="13212"/>
                  <a:pt x="2382" y="13188"/>
                  <a:pt x="2429" y="13140"/>
                </a:cubicBezTo>
                <a:cubicBezTo>
                  <a:pt x="2525" y="13045"/>
                  <a:pt x="2525" y="12902"/>
                  <a:pt x="2429" y="12807"/>
                </a:cubicBezTo>
                <a:lnTo>
                  <a:pt x="2334" y="12712"/>
                </a:lnTo>
                <a:lnTo>
                  <a:pt x="5906" y="9139"/>
                </a:lnTo>
                <a:lnTo>
                  <a:pt x="8216" y="11449"/>
                </a:lnTo>
                <a:lnTo>
                  <a:pt x="7335" y="12331"/>
                </a:lnTo>
                <a:lnTo>
                  <a:pt x="5359" y="10354"/>
                </a:lnTo>
                <a:cubicBezTo>
                  <a:pt x="5311" y="10306"/>
                  <a:pt x="5245" y="10283"/>
                  <a:pt x="5180" y="10283"/>
                </a:cubicBezTo>
                <a:cubicBezTo>
                  <a:pt x="5114" y="10283"/>
                  <a:pt x="5049" y="10306"/>
                  <a:pt x="5001" y="10354"/>
                </a:cubicBezTo>
                <a:cubicBezTo>
                  <a:pt x="4906" y="10449"/>
                  <a:pt x="4906" y="10616"/>
                  <a:pt x="5001" y="10711"/>
                </a:cubicBezTo>
                <a:lnTo>
                  <a:pt x="7883" y="13569"/>
                </a:lnTo>
                <a:lnTo>
                  <a:pt x="7764" y="13688"/>
                </a:lnTo>
                <a:cubicBezTo>
                  <a:pt x="7669" y="13783"/>
                  <a:pt x="7669" y="13926"/>
                  <a:pt x="7764" y="14021"/>
                </a:cubicBezTo>
                <a:cubicBezTo>
                  <a:pt x="7811" y="14069"/>
                  <a:pt x="7883" y="14093"/>
                  <a:pt x="7954" y="14093"/>
                </a:cubicBezTo>
                <a:cubicBezTo>
                  <a:pt x="8002" y="14093"/>
                  <a:pt x="8073" y="14069"/>
                  <a:pt x="8121" y="14021"/>
                </a:cubicBezTo>
                <a:lnTo>
                  <a:pt x="9907" y="12235"/>
                </a:lnTo>
                <a:cubicBezTo>
                  <a:pt x="10002" y="12140"/>
                  <a:pt x="10002" y="11997"/>
                  <a:pt x="9907" y="11902"/>
                </a:cubicBezTo>
                <a:cubicBezTo>
                  <a:pt x="9859" y="11854"/>
                  <a:pt x="9794" y="11830"/>
                  <a:pt x="9728" y="11830"/>
                </a:cubicBezTo>
                <a:cubicBezTo>
                  <a:pt x="9663" y="11830"/>
                  <a:pt x="9597" y="11854"/>
                  <a:pt x="9550" y="11902"/>
                </a:cubicBezTo>
                <a:lnTo>
                  <a:pt x="9455" y="11997"/>
                </a:lnTo>
                <a:lnTo>
                  <a:pt x="6240" y="8782"/>
                </a:lnTo>
                <a:lnTo>
                  <a:pt x="12860" y="2162"/>
                </a:lnTo>
                <a:cubicBezTo>
                  <a:pt x="13336" y="1686"/>
                  <a:pt x="13336" y="876"/>
                  <a:pt x="12860" y="376"/>
                </a:cubicBezTo>
                <a:cubicBezTo>
                  <a:pt x="12610" y="126"/>
                  <a:pt x="12283" y="1"/>
                  <a:pt x="119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 name="Google Shape;1215;p52"/>
          <p:cNvGrpSpPr/>
          <p:nvPr/>
        </p:nvGrpSpPr>
        <p:grpSpPr>
          <a:xfrm>
            <a:off x="2502125" y="3158740"/>
            <a:ext cx="408265" cy="534991"/>
            <a:chOff x="2502125" y="3158740"/>
            <a:chExt cx="408265" cy="534991"/>
          </a:xfrm>
        </p:grpSpPr>
        <p:sp>
          <p:nvSpPr>
            <p:cNvPr id="1216" name="Google Shape;1216;p52"/>
            <p:cNvSpPr/>
            <p:nvPr/>
          </p:nvSpPr>
          <p:spPr>
            <a:xfrm>
              <a:off x="2502125" y="3158740"/>
              <a:ext cx="408265" cy="534991"/>
            </a:xfrm>
            <a:custGeom>
              <a:rect b="b" l="l" r="r" t="t"/>
              <a:pathLst>
                <a:path extrusionOk="0" h="14075" w="10741">
                  <a:moveTo>
                    <a:pt x="5382" y="453"/>
                  </a:moveTo>
                  <a:cubicBezTo>
                    <a:pt x="5859" y="453"/>
                    <a:pt x="6240" y="858"/>
                    <a:pt x="6240" y="1334"/>
                  </a:cubicBezTo>
                  <a:cubicBezTo>
                    <a:pt x="6240" y="1453"/>
                    <a:pt x="6335" y="1548"/>
                    <a:pt x="6478" y="1548"/>
                  </a:cubicBezTo>
                  <a:lnTo>
                    <a:pt x="7025" y="1548"/>
                  </a:lnTo>
                  <a:lnTo>
                    <a:pt x="7025" y="2953"/>
                  </a:lnTo>
                  <a:lnTo>
                    <a:pt x="3715" y="2953"/>
                  </a:lnTo>
                  <a:lnTo>
                    <a:pt x="3715" y="1548"/>
                  </a:lnTo>
                  <a:lnTo>
                    <a:pt x="4287" y="1548"/>
                  </a:lnTo>
                  <a:cubicBezTo>
                    <a:pt x="4406" y="1548"/>
                    <a:pt x="4501" y="1453"/>
                    <a:pt x="4501" y="1334"/>
                  </a:cubicBezTo>
                  <a:cubicBezTo>
                    <a:pt x="4501" y="834"/>
                    <a:pt x="4906" y="453"/>
                    <a:pt x="5382" y="453"/>
                  </a:cubicBezTo>
                  <a:close/>
                  <a:moveTo>
                    <a:pt x="5358" y="0"/>
                  </a:moveTo>
                  <a:cubicBezTo>
                    <a:pt x="4715" y="0"/>
                    <a:pt x="4049" y="1120"/>
                    <a:pt x="4049" y="1120"/>
                  </a:cubicBezTo>
                  <a:lnTo>
                    <a:pt x="3477" y="1120"/>
                  </a:lnTo>
                  <a:cubicBezTo>
                    <a:pt x="3358" y="1120"/>
                    <a:pt x="3263" y="1215"/>
                    <a:pt x="3263" y="1334"/>
                  </a:cubicBezTo>
                  <a:lnTo>
                    <a:pt x="3263" y="1572"/>
                  </a:lnTo>
                  <a:lnTo>
                    <a:pt x="238" y="1572"/>
                  </a:lnTo>
                  <a:cubicBezTo>
                    <a:pt x="119" y="1572"/>
                    <a:pt x="0" y="1691"/>
                    <a:pt x="0" y="1810"/>
                  </a:cubicBezTo>
                  <a:lnTo>
                    <a:pt x="0" y="11717"/>
                  </a:lnTo>
                  <a:cubicBezTo>
                    <a:pt x="0" y="11836"/>
                    <a:pt x="95" y="11931"/>
                    <a:pt x="214" y="11955"/>
                  </a:cubicBezTo>
                  <a:cubicBezTo>
                    <a:pt x="227" y="11957"/>
                    <a:pt x="239" y="11958"/>
                    <a:pt x="251" y="11958"/>
                  </a:cubicBezTo>
                  <a:cubicBezTo>
                    <a:pt x="377" y="11958"/>
                    <a:pt x="476" y="11848"/>
                    <a:pt x="476" y="11717"/>
                  </a:cubicBezTo>
                  <a:lnTo>
                    <a:pt x="476" y="2048"/>
                  </a:lnTo>
                  <a:lnTo>
                    <a:pt x="3263" y="2048"/>
                  </a:lnTo>
                  <a:lnTo>
                    <a:pt x="3263" y="3192"/>
                  </a:lnTo>
                  <a:cubicBezTo>
                    <a:pt x="3263" y="3311"/>
                    <a:pt x="3358" y="3430"/>
                    <a:pt x="3477" y="3430"/>
                  </a:cubicBezTo>
                  <a:lnTo>
                    <a:pt x="7264" y="3430"/>
                  </a:lnTo>
                  <a:cubicBezTo>
                    <a:pt x="7383" y="3430"/>
                    <a:pt x="7478" y="3311"/>
                    <a:pt x="7478" y="3192"/>
                  </a:cubicBezTo>
                  <a:lnTo>
                    <a:pt x="7478" y="2977"/>
                  </a:lnTo>
                  <a:lnTo>
                    <a:pt x="9335" y="2977"/>
                  </a:lnTo>
                  <a:lnTo>
                    <a:pt x="9335" y="4120"/>
                  </a:lnTo>
                  <a:cubicBezTo>
                    <a:pt x="9335" y="4239"/>
                    <a:pt x="9407" y="4335"/>
                    <a:pt x="9526" y="4358"/>
                  </a:cubicBezTo>
                  <a:cubicBezTo>
                    <a:pt x="9538" y="4361"/>
                    <a:pt x="9550" y="4362"/>
                    <a:pt x="9562" y="4362"/>
                  </a:cubicBezTo>
                  <a:cubicBezTo>
                    <a:pt x="9689" y="4362"/>
                    <a:pt x="9788" y="4251"/>
                    <a:pt x="9788" y="4120"/>
                  </a:cubicBezTo>
                  <a:lnTo>
                    <a:pt x="9788" y="2763"/>
                  </a:lnTo>
                  <a:cubicBezTo>
                    <a:pt x="9788" y="2620"/>
                    <a:pt x="9693" y="2525"/>
                    <a:pt x="9574" y="2525"/>
                  </a:cubicBezTo>
                  <a:lnTo>
                    <a:pt x="7478" y="2525"/>
                  </a:lnTo>
                  <a:lnTo>
                    <a:pt x="7478" y="2048"/>
                  </a:lnTo>
                  <a:lnTo>
                    <a:pt x="10264" y="2048"/>
                  </a:lnTo>
                  <a:lnTo>
                    <a:pt x="10264" y="13598"/>
                  </a:lnTo>
                  <a:lnTo>
                    <a:pt x="476" y="13598"/>
                  </a:lnTo>
                  <a:lnTo>
                    <a:pt x="476" y="12408"/>
                  </a:lnTo>
                  <a:cubicBezTo>
                    <a:pt x="476" y="12312"/>
                    <a:pt x="405" y="12217"/>
                    <a:pt x="286" y="12193"/>
                  </a:cubicBezTo>
                  <a:cubicBezTo>
                    <a:pt x="264" y="12186"/>
                    <a:pt x="242" y="12183"/>
                    <a:pt x="221" y="12183"/>
                  </a:cubicBezTo>
                  <a:cubicBezTo>
                    <a:pt x="103" y="12183"/>
                    <a:pt x="0" y="12287"/>
                    <a:pt x="0" y="12408"/>
                  </a:cubicBezTo>
                  <a:lnTo>
                    <a:pt x="0" y="13837"/>
                  </a:lnTo>
                  <a:cubicBezTo>
                    <a:pt x="0" y="13979"/>
                    <a:pt x="119" y="14075"/>
                    <a:pt x="238" y="14075"/>
                  </a:cubicBezTo>
                  <a:lnTo>
                    <a:pt x="10502" y="14075"/>
                  </a:lnTo>
                  <a:cubicBezTo>
                    <a:pt x="10621" y="14075"/>
                    <a:pt x="10740" y="13979"/>
                    <a:pt x="10740" y="13837"/>
                  </a:cubicBezTo>
                  <a:lnTo>
                    <a:pt x="10740" y="1834"/>
                  </a:lnTo>
                  <a:cubicBezTo>
                    <a:pt x="10740" y="1691"/>
                    <a:pt x="10621" y="1572"/>
                    <a:pt x="10502" y="1572"/>
                  </a:cubicBezTo>
                  <a:lnTo>
                    <a:pt x="7478" y="1572"/>
                  </a:lnTo>
                  <a:lnTo>
                    <a:pt x="7478" y="1334"/>
                  </a:lnTo>
                  <a:cubicBezTo>
                    <a:pt x="7478" y="1334"/>
                    <a:pt x="7383" y="1096"/>
                    <a:pt x="7240" y="1096"/>
                  </a:cubicBezTo>
                  <a:lnTo>
                    <a:pt x="6668" y="1096"/>
                  </a:lnTo>
                  <a:cubicBezTo>
                    <a:pt x="6573" y="477"/>
                    <a:pt x="6025" y="0"/>
                    <a:pt x="5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2"/>
            <p:cNvSpPr/>
            <p:nvPr/>
          </p:nvSpPr>
          <p:spPr>
            <a:xfrm>
              <a:off x="2538311" y="3254680"/>
              <a:ext cx="336769" cy="402868"/>
            </a:xfrm>
            <a:custGeom>
              <a:rect b="b" l="l" r="r" t="t"/>
              <a:pathLst>
                <a:path extrusionOk="0" h="10599" w="8860">
                  <a:moveTo>
                    <a:pt x="215" y="1"/>
                  </a:moveTo>
                  <a:cubicBezTo>
                    <a:pt x="96" y="1"/>
                    <a:pt x="1" y="96"/>
                    <a:pt x="1" y="215"/>
                  </a:cubicBezTo>
                  <a:lnTo>
                    <a:pt x="1" y="10384"/>
                  </a:lnTo>
                  <a:cubicBezTo>
                    <a:pt x="1" y="10503"/>
                    <a:pt x="96" y="10598"/>
                    <a:pt x="215" y="10598"/>
                  </a:cubicBezTo>
                  <a:lnTo>
                    <a:pt x="8622" y="10598"/>
                  </a:lnTo>
                  <a:cubicBezTo>
                    <a:pt x="8741" y="10598"/>
                    <a:pt x="8860" y="10503"/>
                    <a:pt x="8860" y="10384"/>
                  </a:cubicBezTo>
                  <a:lnTo>
                    <a:pt x="8860" y="2311"/>
                  </a:lnTo>
                  <a:cubicBezTo>
                    <a:pt x="8860" y="2192"/>
                    <a:pt x="8764" y="2096"/>
                    <a:pt x="8645" y="2073"/>
                  </a:cubicBezTo>
                  <a:cubicBezTo>
                    <a:pt x="8633" y="2071"/>
                    <a:pt x="8621" y="2070"/>
                    <a:pt x="8609" y="2070"/>
                  </a:cubicBezTo>
                  <a:cubicBezTo>
                    <a:pt x="8483" y="2070"/>
                    <a:pt x="8383" y="2178"/>
                    <a:pt x="8383" y="2287"/>
                  </a:cubicBezTo>
                  <a:lnTo>
                    <a:pt x="8383" y="10169"/>
                  </a:lnTo>
                  <a:lnTo>
                    <a:pt x="453" y="10169"/>
                  </a:lnTo>
                  <a:lnTo>
                    <a:pt x="453" y="453"/>
                  </a:lnTo>
                  <a:lnTo>
                    <a:pt x="1858" y="453"/>
                  </a:lnTo>
                  <a:cubicBezTo>
                    <a:pt x="1977" y="453"/>
                    <a:pt x="2073" y="382"/>
                    <a:pt x="2096" y="287"/>
                  </a:cubicBezTo>
                  <a:cubicBezTo>
                    <a:pt x="2144" y="120"/>
                    <a:pt x="2025" y="1"/>
                    <a:pt x="1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2"/>
            <p:cNvSpPr/>
            <p:nvPr/>
          </p:nvSpPr>
          <p:spPr>
            <a:xfrm>
              <a:off x="2618895" y="3342486"/>
              <a:ext cx="174732" cy="17257"/>
            </a:xfrm>
            <a:custGeom>
              <a:rect b="b" l="l" r="r" t="t"/>
              <a:pathLst>
                <a:path extrusionOk="0" h="454" w="4597">
                  <a:moveTo>
                    <a:pt x="262" y="1"/>
                  </a:moveTo>
                  <a:cubicBezTo>
                    <a:pt x="167" y="1"/>
                    <a:pt x="72" y="72"/>
                    <a:pt x="48" y="167"/>
                  </a:cubicBezTo>
                  <a:cubicBezTo>
                    <a:pt x="0" y="310"/>
                    <a:pt x="119" y="453"/>
                    <a:pt x="262" y="453"/>
                  </a:cubicBezTo>
                  <a:lnTo>
                    <a:pt x="4334" y="453"/>
                  </a:lnTo>
                  <a:cubicBezTo>
                    <a:pt x="4477" y="453"/>
                    <a:pt x="4596" y="334"/>
                    <a:pt x="4549" y="167"/>
                  </a:cubicBezTo>
                  <a:cubicBezTo>
                    <a:pt x="4525" y="72"/>
                    <a:pt x="4430" y="1"/>
                    <a:pt x="4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2"/>
            <p:cNvSpPr/>
            <p:nvPr/>
          </p:nvSpPr>
          <p:spPr>
            <a:xfrm>
              <a:off x="2697654" y="3200362"/>
              <a:ext cx="17219" cy="17257"/>
            </a:xfrm>
            <a:custGeom>
              <a:rect b="b" l="l" r="r" t="t"/>
              <a:pathLst>
                <a:path extrusionOk="0" h="454" w="453">
                  <a:moveTo>
                    <a:pt x="214" y="1"/>
                  </a:moveTo>
                  <a:cubicBezTo>
                    <a:pt x="95" y="1"/>
                    <a:pt x="0" y="96"/>
                    <a:pt x="0" y="239"/>
                  </a:cubicBezTo>
                  <a:cubicBezTo>
                    <a:pt x="0" y="358"/>
                    <a:pt x="95" y="453"/>
                    <a:pt x="214" y="453"/>
                  </a:cubicBezTo>
                  <a:cubicBezTo>
                    <a:pt x="357" y="453"/>
                    <a:pt x="453" y="358"/>
                    <a:pt x="453" y="239"/>
                  </a:cubicBezTo>
                  <a:cubicBezTo>
                    <a:pt x="453" y="96"/>
                    <a:pt x="357"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2"/>
            <p:cNvSpPr/>
            <p:nvPr/>
          </p:nvSpPr>
          <p:spPr>
            <a:xfrm>
              <a:off x="2594454" y="3459257"/>
              <a:ext cx="222701" cy="18169"/>
            </a:xfrm>
            <a:custGeom>
              <a:rect b="b" l="l" r="r" t="t"/>
              <a:pathLst>
                <a:path extrusionOk="0" h="478" w="5859">
                  <a:moveTo>
                    <a:pt x="262" y="1"/>
                  </a:moveTo>
                  <a:cubicBezTo>
                    <a:pt x="167" y="1"/>
                    <a:pt x="48" y="72"/>
                    <a:pt x="24" y="167"/>
                  </a:cubicBezTo>
                  <a:cubicBezTo>
                    <a:pt x="0" y="334"/>
                    <a:pt x="119" y="477"/>
                    <a:pt x="262" y="477"/>
                  </a:cubicBezTo>
                  <a:lnTo>
                    <a:pt x="5620" y="477"/>
                  </a:lnTo>
                  <a:cubicBezTo>
                    <a:pt x="5740" y="477"/>
                    <a:pt x="5859" y="358"/>
                    <a:pt x="5859" y="239"/>
                  </a:cubicBezTo>
                  <a:cubicBezTo>
                    <a:pt x="5859" y="96"/>
                    <a:pt x="5740" y="1"/>
                    <a:pt x="5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2"/>
            <p:cNvSpPr/>
            <p:nvPr/>
          </p:nvSpPr>
          <p:spPr>
            <a:xfrm>
              <a:off x="2579059" y="3400416"/>
              <a:ext cx="255313" cy="18169"/>
            </a:xfrm>
            <a:custGeom>
              <a:rect b="b" l="l" r="r" t="t"/>
              <a:pathLst>
                <a:path extrusionOk="0" h="478" w="6717">
                  <a:moveTo>
                    <a:pt x="215" y="1"/>
                  </a:moveTo>
                  <a:cubicBezTo>
                    <a:pt x="96" y="1"/>
                    <a:pt x="0" y="120"/>
                    <a:pt x="0" y="239"/>
                  </a:cubicBezTo>
                  <a:cubicBezTo>
                    <a:pt x="0" y="382"/>
                    <a:pt x="96" y="477"/>
                    <a:pt x="215" y="477"/>
                  </a:cubicBezTo>
                  <a:lnTo>
                    <a:pt x="6454" y="477"/>
                  </a:lnTo>
                  <a:cubicBezTo>
                    <a:pt x="6573" y="477"/>
                    <a:pt x="6668" y="406"/>
                    <a:pt x="6692" y="310"/>
                  </a:cubicBezTo>
                  <a:cubicBezTo>
                    <a:pt x="6716" y="144"/>
                    <a:pt x="6597" y="1"/>
                    <a:pt x="64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2"/>
            <p:cNvSpPr/>
            <p:nvPr/>
          </p:nvSpPr>
          <p:spPr>
            <a:xfrm>
              <a:off x="2643336" y="3505441"/>
              <a:ext cx="125851" cy="119503"/>
            </a:xfrm>
            <a:custGeom>
              <a:rect b="b" l="l" r="r" t="t"/>
              <a:pathLst>
                <a:path extrusionOk="0" h="3144" w="3311">
                  <a:moveTo>
                    <a:pt x="1643" y="691"/>
                  </a:moveTo>
                  <a:lnTo>
                    <a:pt x="1953" y="1167"/>
                  </a:lnTo>
                  <a:cubicBezTo>
                    <a:pt x="1977" y="1215"/>
                    <a:pt x="2024" y="1262"/>
                    <a:pt x="2096" y="1262"/>
                  </a:cubicBezTo>
                  <a:lnTo>
                    <a:pt x="2644" y="1405"/>
                  </a:lnTo>
                  <a:lnTo>
                    <a:pt x="2263" y="1810"/>
                  </a:lnTo>
                  <a:cubicBezTo>
                    <a:pt x="2215" y="1858"/>
                    <a:pt x="2215" y="1929"/>
                    <a:pt x="2215" y="2001"/>
                  </a:cubicBezTo>
                  <a:lnTo>
                    <a:pt x="2263" y="2548"/>
                  </a:lnTo>
                  <a:lnTo>
                    <a:pt x="1739" y="2334"/>
                  </a:lnTo>
                  <a:cubicBezTo>
                    <a:pt x="1715" y="2310"/>
                    <a:pt x="1691" y="2310"/>
                    <a:pt x="1643" y="2310"/>
                  </a:cubicBezTo>
                  <a:cubicBezTo>
                    <a:pt x="1620" y="2310"/>
                    <a:pt x="1596" y="2310"/>
                    <a:pt x="1572" y="2334"/>
                  </a:cubicBezTo>
                  <a:lnTo>
                    <a:pt x="1048" y="2548"/>
                  </a:lnTo>
                  <a:lnTo>
                    <a:pt x="1096" y="2001"/>
                  </a:lnTo>
                  <a:cubicBezTo>
                    <a:pt x="1096" y="1929"/>
                    <a:pt x="1072" y="1858"/>
                    <a:pt x="1048" y="1810"/>
                  </a:cubicBezTo>
                  <a:lnTo>
                    <a:pt x="667" y="1405"/>
                  </a:lnTo>
                  <a:lnTo>
                    <a:pt x="1215" y="1262"/>
                  </a:lnTo>
                  <a:cubicBezTo>
                    <a:pt x="1286" y="1262"/>
                    <a:pt x="1334" y="1215"/>
                    <a:pt x="1358" y="1167"/>
                  </a:cubicBezTo>
                  <a:lnTo>
                    <a:pt x="1643" y="691"/>
                  </a:lnTo>
                  <a:close/>
                  <a:moveTo>
                    <a:pt x="1643" y="0"/>
                  </a:moveTo>
                  <a:cubicBezTo>
                    <a:pt x="1572" y="0"/>
                    <a:pt x="1501" y="48"/>
                    <a:pt x="1453" y="119"/>
                  </a:cubicBezTo>
                  <a:lnTo>
                    <a:pt x="1024" y="834"/>
                  </a:lnTo>
                  <a:lnTo>
                    <a:pt x="191" y="1024"/>
                  </a:lnTo>
                  <a:cubicBezTo>
                    <a:pt x="119" y="1048"/>
                    <a:pt x="48" y="1096"/>
                    <a:pt x="24" y="1191"/>
                  </a:cubicBezTo>
                  <a:cubicBezTo>
                    <a:pt x="0" y="1262"/>
                    <a:pt x="0" y="1358"/>
                    <a:pt x="72" y="1405"/>
                  </a:cubicBezTo>
                  <a:lnTo>
                    <a:pt x="619" y="2048"/>
                  </a:lnTo>
                  <a:lnTo>
                    <a:pt x="548" y="2882"/>
                  </a:lnTo>
                  <a:cubicBezTo>
                    <a:pt x="548" y="2977"/>
                    <a:pt x="572" y="3049"/>
                    <a:pt x="643" y="3096"/>
                  </a:cubicBezTo>
                  <a:cubicBezTo>
                    <a:pt x="685" y="3124"/>
                    <a:pt x="727" y="3136"/>
                    <a:pt x="769" y="3136"/>
                  </a:cubicBezTo>
                  <a:cubicBezTo>
                    <a:pt x="798" y="3136"/>
                    <a:pt x="828" y="3130"/>
                    <a:pt x="858" y="3120"/>
                  </a:cubicBezTo>
                  <a:lnTo>
                    <a:pt x="1643" y="2787"/>
                  </a:lnTo>
                  <a:lnTo>
                    <a:pt x="2429" y="3120"/>
                  </a:lnTo>
                  <a:cubicBezTo>
                    <a:pt x="2453" y="3144"/>
                    <a:pt x="2477" y="3144"/>
                    <a:pt x="2525" y="3144"/>
                  </a:cubicBezTo>
                  <a:cubicBezTo>
                    <a:pt x="2572" y="3144"/>
                    <a:pt x="2620" y="3120"/>
                    <a:pt x="2644" y="3096"/>
                  </a:cubicBezTo>
                  <a:cubicBezTo>
                    <a:pt x="2715" y="3049"/>
                    <a:pt x="2763" y="2977"/>
                    <a:pt x="2739" y="2882"/>
                  </a:cubicBezTo>
                  <a:lnTo>
                    <a:pt x="2667" y="2048"/>
                  </a:lnTo>
                  <a:lnTo>
                    <a:pt x="3239" y="1405"/>
                  </a:lnTo>
                  <a:cubicBezTo>
                    <a:pt x="3287" y="1334"/>
                    <a:pt x="3310" y="1262"/>
                    <a:pt x="3287" y="1191"/>
                  </a:cubicBezTo>
                  <a:cubicBezTo>
                    <a:pt x="3263" y="1096"/>
                    <a:pt x="3191" y="1048"/>
                    <a:pt x="3120" y="1024"/>
                  </a:cubicBezTo>
                  <a:lnTo>
                    <a:pt x="2286" y="834"/>
                  </a:lnTo>
                  <a:lnTo>
                    <a:pt x="1858" y="119"/>
                  </a:lnTo>
                  <a:cubicBezTo>
                    <a:pt x="1810" y="48"/>
                    <a:pt x="1739" y="0"/>
                    <a:pt x="1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 name="Google Shape;1223;p52"/>
          <p:cNvGrpSpPr/>
          <p:nvPr/>
        </p:nvGrpSpPr>
        <p:grpSpPr>
          <a:xfrm>
            <a:off x="3237148" y="3158740"/>
            <a:ext cx="465318" cy="534991"/>
            <a:chOff x="3237148" y="3158740"/>
            <a:chExt cx="465318" cy="534991"/>
          </a:xfrm>
        </p:grpSpPr>
        <p:sp>
          <p:nvSpPr>
            <p:cNvPr id="1224" name="Google Shape;1224;p52"/>
            <p:cNvSpPr/>
            <p:nvPr/>
          </p:nvSpPr>
          <p:spPr>
            <a:xfrm>
              <a:off x="3320431" y="3233888"/>
              <a:ext cx="298759" cy="300545"/>
            </a:xfrm>
            <a:custGeom>
              <a:rect b="b" l="l" r="r" t="t"/>
              <a:pathLst>
                <a:path extrusionOk="0" h="7907" w="7860">
                  <a:moveTo>
                    <a:pt x="2358" y="524"/>
                  </a:moveTo>
                  <a:cubicBezTo>
                    <a:pt x="2358" y="524"/>
                    <a:pt x="2406" y="524"/>
                    <a:pt x="2430" y="548"/>
                  </a:cubicBezTo>
                  <a:lnTo>
                    <a:pt x="3787" y="1381"/>
                  </a:lnTo>
                  <a:cubicBezTo>
                    <a:pt x="4049" y="1548"/>
                    <a:pt x="4192" y="1858"/>
                    <a:pt x="4144" y="2167"/>
                  </a:cubicBezTo>
                  <a:cubicBezTo>
                    <a:pt x="3835" y="4525"/>
                    <a:pt x="4811" y="4953"/>
                    <a:pt x="4906" y="4977"/>
                  </a:cubicBezTo>
                  <a:cubicBezTo>
                    <a:pt x="4954" y="5001"/>
                    <a:pt x="5001" y="5001"/>
                    <a:pt x="5049" y="5001"/>
                  </a:cubicBezTo>
                  <a:lnTo>
                    <a:pt x="6121" y="4763"/>
                  </a:lnTo>
                  <a:cubicBezTo>
                    <a:pt x="6159" y="4750"/>
                    <a:pt x="6197" y="4744"/>
                    <a:pt x="6235" y="4744"/>
                  </a:cubicBezTo>
                  <a:cubicBezTo>
                    <a:pt x="6337" y="4744"/>
                    <a:pt x="6432" y="4788"/>
                    <a:pt x="6502" y="4858"/>
                  </a:cubicBezTo>
                  <a:cubicBezTo>
                    <a:pt x="6788" y="5096"/>
                    <a:pt x="7026" y="5358"/>
                    <a:pt x="7264" y="5668"/>
                  </a:cubicBezTo>
                  <a:cubicBezTo>
                    <a:pt x="6907" y="5454"/>
                    <a:pt x="6645" y="5215"/>
                    <a:pt x="6502" y="5096"/>
                  </a:cubicBezTo>
                  <a:cubicBezTo>
                    <a:pt x="6422" y="5033"/>
                    <a:pt x="6311" y="4990"/>
                    <a:pt x="6197" y="4990"/>
                  </a:cubicBezTo>
                  <a:cubicBezTo>
                    <a:pt x="6139" y="4990"/>
                    <a:pt x="6081" y="5001"/>
                    <a:pt x="6025" y="5025"/>
                  </a:cubicBezTo>
                  <a:cubicBezTo>
                    <a:pt x="5835" y="5072"/>
                    <a:pt x="5644" y="5192"/>
                    <a:pt x="5454" y="5358"/>
                  </a:cubicBezTo>
                  <a:cubicBezTo>
                    <a:pt x="5311" y="5501"/>
                    <a:pt x="5240" y="5692"/>
                    <a:pt x="5263" y="5858"/>
                  </a:cubicBezTo>
                  <a:cubicBezTo>
                    <a:pt x="5287" y="6049"/>
                    <a:pt x="5406" y="6216"/>
                    <a:pt x="5573" y="6311"/>
                  </a:cubicBezTo>
                  <a:lnTo>
                    <a:pt x="5859" y="6454"/>
                  </a:lnTo>
                  <a:cubicBezTo>
                    <a:pt x="6025" y="6525"/>
                    <a:pt x="6121" y="6692"/>
                    <a:pt x="6097" y="6882"/>
                  </a:cubicBezTo>
                  <a:lnTo>
                    <a:pt x="6097" y="6978"/>
                  </a:lnTo>
                  <a:cubicBezTo>
                    <a:pt x="6097" y="7097"/>
                    <a:pt x="6025" y="7240"/>
                    <a:pt x="5930" y="7311"/>
                  </a:cubicBezTo>
                  <a:cubicBezTo>
                    <a:pt x="5851" y="7375"/>
                    <a:pt x="5750" y="7406"/>
                    <a:pt x="5643" y="7406"/>
                  </a:cubicBezTo>
                  <a:cubicBezTo>
                    <a:pt x="5589" y="7406"/>
                    <a:pt x="5533" y="7398"/>
                    <a:pt x="5478" y="7382"/>
                  </a:cubicBezTo>
                  <a:cubicBezTo>
                    <a:pt x="5335" y="7311"/>
                    <a:pt x="5216" y="7192"/>
                    <a:pt x="5216" y="7025"/>
                  </a:cubicBezTo>
                  <a:lnTo>
                    <a:pt x="5168" y="6739"/>
                  </a:lnTo>
                  <a:cubicBezTo>
                    <a:pt x="5144" y="6597"/>
                    <a:pt x="5073" y="6454"/>
                    <a:pt x="4954" y="6335"/>
                  </a:cubicBezTo>
                  <a:cubicBezTo>
                    <a:pt x="4835" y="6239"/>
                    <a:pt x="4692" y="6192"/>
                    <a:pt x="4549" y="6192"/>
                  </a:cubicBezTo>
                  <a:cubicBezTo>
                    <a:pt x="4478" y="6192"/>
                    <a:pt x="4406" y="6216"/>
                    <a:pt x="4335" y="6239"/>
                  </a:cubicBezTo>
                  <a:cubicBezTo>
                    <a:pt x="4107" y="6318"/>
                    <a:pt x="3880" y="6349"/>
                    <a:pt x="3663" y="6349"/>
                  </a:cubicBezTo>
                  <a:cubicBezTo>
                    <a:pt x="3289" y="6349"/>
                    <a:pt x="2948" y="6258"/>
                    <a:pt x="2691" y="6168"/>
                  </a:cubicBezTo>
                  <a:cubicBezTo>
                    <a:pt x="2263" y="6001"/>
                    <a:pt x="1953" y="5692"/>
                    <a:pt x="1834" y="5263"/>
                  </a:cubicBezTo>
                  <a:cubicBezTo>
                    <a:pt x="1810" y="5192"/>
                    <a:pt x="1787" y="5120"/>
                    <a:pt x="1763" y="5049"/>
                  </a:cubicBezTo>
                  <a:lnTo>
                    <a:pt x="1763" y="5049"/>
                  </a:lnTo>
                  <a:cubicBezTo>
                    <a:pt x="1810" y="5144"/>
                    <a:pt x="1882" y="5215"/>
                    <a:pt x="1929" y="5311"/>
                  </a:cubicBezTo>
                  <a:cubicBezTo>
                    <a:pt x="2072" y="5596"/>
                    <a:pt x="2334" y="5811"/>
                    <a:pt x="2644" y="5882"/>
                  </a:cubicBezTo>
                  <a:cubicBezTo>
                    <a:pt x="2739" y="5906"/>
                    <a:pt x="2834" y="5930"/>
                    <a:pt x="2953" y="5954"/>
                  </a:cubicBezTo>
                  <a:cubicBezTo>
                    <a:pt x="2983" y="5962"/>
                    <a:pt x="3013" y="5966"/>
                    <a:pt x="3044" y="5966"/>
                  </a:cubicBezTo>
                  <a:cubicBezTo>
                    <a:pt x="3185" y="5966"/>
                    <a:pt x="3328" y="5881"/>
                    <a:pt x="3406" y="5763"/>
                  </a:cubicBezTo>
                  <a:cubicBezTo>
                    <a:pt x="3501" y="5620"/>
                    <a:pt x="3477" y="5430"/>
                    <a:pt x="3382" y="5263"/>
                  </a:cubicBezTo>
                  <a:cubicBezTo>
                    <a:pt x="2882" y="4572"/>
                    <a:pt x="2215" y="3263"/>
                    <a:pt x="1953" y="2715"/>
                  </a:cubicBezTo>
                  <a:cubicBezTo>
                    <a:pt x="1834" y="2477"/>
                    <a:pt x="1667" y="2239"/>
                    <a:pt x="1477" y="2048"/>
                  </a:cubicBezTo>
                  <a:lnTo>
                    <a:pt x="596" y="1167"/>
                  </a:lnTo>
                  <a:cubicBezTo>
                    <a:pt x="548" y="1143"/>
                    <a:pt x="548" y="1072"/>
                    <a:pt x="572" y="1048"/>
                  </a:cubicBezTo>
                  <a:lnTo>
                    <a:pt x="572" y="1024"/>
                  </a:lnTo>
                  <a:cubicBezTo>
                    <a:pt x="596" y="1000"/>
                    <a:pt x="620" y="976"/>
                    <a:pt x="643" y="976"/>
                  </a:cubicBezTo>
                  <a:cubicBezTo>
                    <a:pt x="643" y="976"/>
                    <a:pt x="691" y="976"/>
                    <a:pt x="715" y="1000"/>
                  </a:cubicBezTo>
                  <a:lnTo>
                    <a:pt x="1929" y="1834"/>
                  </a:lnTo>
                  <a:cubicBezTo>
                    <a:pt x="1977" y="1858"/>
                    <a:pt x="2001" y="1905"/>
                    <a:pt x="2048" y="1953"/>
                  </a:cubicBezTo>
                  <a:cubicBezTo>
                    <a:pt x="2215" y="2167"/>
                    <a:pt x="2382" y="2524"/>
                    <a:pt x="2549" y="3001"/>
                  </a:cubicBezTo>
                  <a:cubicBezTo>
                    <a:pt x="2620" y="3167"/>
                    <a:pt x="2787" y="3286"/>
                    <a:pt x="2977" y="3286"/>
                  </a:cubicBezTo>
                  <a:cubicBezTo>
                    <a:pt x="3168" y="3286"/>
                    <a:pt x="3334" y="3167"/>
                    <a:pt x="3382" y="2977"/>
                  </a:cubicBezTo>
                  <a:cubicBezTo>
                    <a:pt x="3454" y="2762"/>
                    <a:pt x="3501" y="2501"/>
                    <a:pt x="3525" y="2239"/>
                  </a:cubicBezTo>
                  <a:cubicBezTo>
                    <a:pt x="3549" y="1929"/>
                    <a:pt x="3430" y="1619"/>
                    <a:pt x="3192" y="1429"/>
                  </a:cubicBezTo>
                  <a:cubicBezTo>
                    <a:pt x="2882" y="1143"/>
                    <a:pt x="2549" y="881"/>
                    <a:pt x="2334" y="691"/>
                  </a:cubicBezTo>
                  <a:cubicBezTo>
                    <a:pt x="2287" y="667"/>
                    <a:pt x="2287" y="619"/>
                    <a:pt x="2310" y="572"/>
                  </a:cubicBezTo>
                  <a:cubicBezTo>
                    <a:pt x="2310" y="548"/>
                    <a:pt x="2334" y="524"/>
                    <a:pt x="2358" y="524"/>
                  </a:cubicBezTo>
                  <a:close/>
                  <a:moveTo>
                    <a:pt x="2388" y="0"/>
                  </a:moveTo>
                  <a:cubicBezTo>
                    <a:pt x="2337" y="0"/>
                    <a:pt x="2287" y="8"/>
                    <a:pt x="2239" y="24"/>
                  </a:cubicBezTo>
                  <a:cubicBezTo>
                    <a:pt x="2072" y="48"/>
                    <a:pt x="1929" y="167"/>
                    <a:pt x="1858" y="310"/>
                  </a:cubicBezTo>
                  <a:cubicBezTo>
                    <a:pt x="1715" y="572"/>
                    <a:pt x="1763" y="905"/>
                    <a:pt x="2001" y="1072"/>
                  </a:cubicBezTo>
                  <a:cubicBezTo>
                    <a:pt x="2239" y="1262"/>
                    <a:pt x="2549" y="1500"/>
                    <a:pt x="2834" y="1786"/>
                  </a:cubicBezTo>
                  <a:cubicBezTo>
                    <a:pt x="2953" y="1881"/>
                    <a:pt x="3025" y="2048"/>
                    <a:pt x="3025" y="2191"/>
                  </a:cubicBezTo>
                  <a:cubicBezTo>
                    <a:pt x="3001" y="2334"/>
                    <a:pt x="2977" y="2477"/>
                    <a:pt x="2953" y="2596"/>
                  </a:cubicBezTo>
                  <a:cubicBezTo>
                    <a:pt x="2834" y="2262"/>
                    <a:pt x="2668" y="1881"/>
                    <a:pt x="2453" y="1619"/>
                  </a:cubicBezTo>
                  <a:cubicBezTo>
                    <a:pt x="2382" y="1524"/>
                    <a:pt x="2310" y="1453"/>
                    <a:pt x="2215" y="1381"/>
                  </a:cubicBezTo>
                  <a:lnTo>
                    <a:pt x="1001" y="548"/>
                  </a:lnTo>
                  <a:cubicBezTo>
                    <a:pt x="905" y="484"/>
                    <a:pt x="800" y="452"/>
                    <a:pt x="690" y="452"/>
                  </a:cubicBezTo>
                  <a:cubicBezTo>
                    <a:pt x="635" y="452"/>
                    <a:pt x="580" y="460"/>
                    <a:pt x="524" y="476"/>
                  </a:cubicBezTo>
                  <a:cubicBezTo>
                    <a:pt x="358" y="500"/>
                    <a:pt x="215" y="619"/>
                    <a:pt x="120" y="762"/>
                  </a:cubicBezTo>
                  <a:cubicBezTo>
                    <a:pt x="0" y="1000"/>
                    <a:pt x="24" y="1310"/>
                    <a:pt x="239" y="1500"/>
                  </a:cubicBezTo>
                  <a:lnTo>
                    <a:pt x="1120" y="2405"/>
                  </a:lnTo>
                  <a:cubicBezTo>
                    <a:pt x="1263" y="2548"/>
                    <a:pt x="1405" y="2739"/>
                    <a:pt x="1501" y="2929"/>
                  </a:cubicBezTo>
                  <a:cubicBezTo>
                    <a:pt x="1810" y="3548"/>
                    <a:pt x="2382" y="4668"/>
                    <a:pt x="2858" y="5382"/>
                  </a:cubicBezTo>
                  <a:cubicBezTo>
                    <a:pt x="2834" y="5382"/>
                    <a:pt x="2811" y="5382"/>
                    <a:pt x="2763" y="5358"/>
                  </a:cubicBezTo>
                  <a:cubicBezTo>
                    <a:pt x="2596" y="5311"/>
                    <a:pt x="2453" y="5215"/>
                    <a:pt x="2382" y="5049"/>
                  </a:cubicBezTo>
                  <a:cubicBezTo>
                    <a:pt x="2287" y="4882"/>
                    <a:pt x="2191" y="4715"/>
                    <a:pt x="2072" y="4549"/>
                  </a:cubicBezTo>
                  <a:cubicBezTo>
                    <a:pt x="1984" y="4425"/>
                    <a:pt x="1831" y="4354"/>
                    <a:pt x="1671" y="4354"/>
                  </a:cubicBezTo>
                  <a:cubicBezTo>
                    <a:pt x="1614" y="4354"/>
                    <a:pt x="1557" y="4363"/>
                    <a:pt x="1501" y="4382"/>
                  </a:cubicBezTo>
                  <a:cubicBezTo>
                    <a:pt x="1310" y="4477"/>
                    <a:pt x="1191" y="4668"/>
                    <a:pt x="1215" y="4906"/>
                  </a:cubicBezTo>
                  <a:cubicBezTo>
                    <a:pt x="1263" y="5072"/>
                    <a:pt x="1286" y="5239"/>
                    <a:pt x="1334" y="5406"/>
                  </a:cubicBezTo>
                  <a:cubicBezTo>
                    <a:pt x="1525" y="5954"/>
                    <a:pt x="1953" y="6406"/>
                    <a:pt x="2501" y="6620"/>
                  </a:cubicBezTo>
                  <a:cubicBezTo>
                    <a:pt x="2813" y="6724"/>
                    <a:pt x="3227" y="6828"/>
                    <a:pt x="3679" y="6828"/>
                  </a:cubicBezTo>
                  <a:cubicBezTo>
                    <a:pt x="3952" y="6828"/>
                    <a:pt x="4238" y="6790"/>
                    <a:pt x="4525" y="6692"/>
                  </a:cubicBezTo>
                  <a:cubicBezTo>
                    <a:pt x="4533" y="6684"/>
                    <a:pt x="4544" y="6681"/>
                    <a:pt x="4555" y="6681"/>
                  </a:cubicBezTo>
                  <a:cubicBezTo>
                    <a:pt x="4578" y="6681"/>
                    <a:pt x="4605" y="6692"/>
                    <a:pt x="4620" y="6692"/>
                  </a:cubicBezTo>
                  <a:cubicBezTo>
                    <a:pt x="4620" y="6716"/>
                    <a:pt x="4644" y="6739"/>
                    <a:pt x="4668" y="6787"/>
                  </a:cubicBezTo>
                  <a:lnTo>
                    <a:pt x="4692" y="7073"/>
                  </a:lnTo>
                  <a:cubicBezTo>
                    <a:pt x="4740" y="7430"/>
                    <a:pt x="4978" y="7716"/>
                    <a:pt x="5287" y="7835"/>
                  </a:cubicBezTo>
                  <a:lnTo>
                    <a:pt x="5311" y="7835"/>
                  </a:lnTo>
                  <a:cubicBezTo>
                    <a:pt x="5430" y="7883"/>
                    <a:pt x="5549" y="7906"/>
                    <a:pt x="5644" y="7906"/>
                  </a:cubicBezTo>
                  <a:cubicBezTo>
                    <a:pt x="5835" y="7906"/>
                    <a:pt x="6025" y="7835"/>
                    <a:pt x="6168" y="7740"/>
                  </a:cubicBezTo>
                  <a:cubicBezTo>
                    <a:pt x="6430" y="7573"/>
                    <a:pt x="6597" y="7311"/>
                    <a:pt x="6621" y="7001"/>
                  </a:cubicBezTo>
                  <a:lnTo>
                    <a:pt x="6621" y="6882"/>
                  </a:lnTo>
                  <a:cubicBezTo>
                    <a:pt x="6645" y="6501"/>
                    <a:pt x="6430" y="6144"/>
                    <a:pt x="6097" y="5977"/>
                  </a:cubicBezTo>
                  <a:lnTo>
                    <a:pt x="5811" y="5811"/>
                  </a:lnTo>
                  <a:cubicBezTo>
                    <a:pt x="5787" y="5811"/>
                    <a:pt x="5787" y="5787"/>
                    <a:pt x="5787" y="5787"/>
                  </a:cubicBezTo>
                  <a:cubicBezTo>
                    <a:pt x="5787" y="5763"/>
                    <a:pt x="5787" y="5739"/>
                    <a:pt x="5787" y="5739"/>
                  </a:cubicBezTo>
                  <a:cubicBezTo>
                    <a:pt x="5930" y="5620"/>
                    <a:pt x="6073" y="5549"/>
                    <a:pt x="6168" y="5501"/>
                  </a:cubicBezTo>
                  <a:cubicBezTo>
                    <a:pt x="6335" y="5644"/>
                    <a:pt x="6668" y="5906"/>
                    <a:pt x="7073" y="6144"/>
                  </a:cubicBezTo>
                  <a:cubicBezTo>
                    <a:pt x="7145" y="6189"/>
                    <a:pt x="7227" y="6210"/>
                    <a:pt x="7311" y="6210"/>
                  </a:cubicBezTo>
                  <a:cubicBezTo>
                    <a:pt x="7448" y="6210"/>
                    <a:pt x="7589" y="6153"/>
                    <a:pt x="7693" y="6049"/>
                  </a:cubicBezTo>
                  <a:cubicBezTo>
                    <a:pt x="7835" y="5858"/>
                    <a:pt x="7859" y="5596"/>
                    <a:pt x="7716" y="5406"/>
                  </a:cubicBezTo>
                  <a:cubicBezTo>
                    <a:pt x="7454" y="5072"/>
                    <a:pt x="7169" y="4739"/>
                    <a:pt x="6835" y="4453"/>
                  </a:cubicBezTo>
                  <a:cubicBezTo>
                    <a:pt x="6669" y="4306"/>
                    <a:pt x="6446" y="4215"/>
                    <a:pt x="6210" y="4215"/>
                  </a:cubicBezTo>
                  <a:cubicBezTo>
                    <a:pt x="6141" y="4215"/>
                    <a:pt x="6071" y="4223"/>
                    <a:pt x="6002" y="4239"/>
                  </a:cubicBezTo>
                  <a:lnTo>
                    <a:pt x="5049" y="4453"/>
                  </a:lnTo>
                  <a:cubicBezTo>
                    <a:pt x="4882" y="4358"/>
                    <a:pt x="4430" y="3858"/>
                    <a:pt x="4644" y="2239"/>
                  </a:cubicBezTo>
                  <a:cubicBezTo>
                    <a:pt x="4716" y="1715"/>
                    <a:pt x="4478" y="1215"/>
                    <a:pt x="4049" y="953"/>
                  </a:cubicBezTo>
                  <a:lnTo>
                    <a:pt x="2691" y="95"/>
                  </a:lnTo>
                  <a:cubicBezTo>
                    <a:pt x="2596" y="32"/>
                    <a:pt x="2490" y="0"/>
                    <a:pt x="2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2"/>
            <p:cNvSpPr/>
            <p:nvPr/>
          </p:nvSpPr>
          <p:spPr>
            <a:xfrm>
              <a:off x="3237148" y="3158740"/>
              <a:ext cx="465318" cy="534991"/>
            </a:xfrm>
            <a:custGeom>
              <a:rect b="b" l="l" r="r" t="t"/>
              <a:pathLst>
                <a:path extrusionOk="0" h="14075" w="12242">
                  <a:moveTo>
                    <a:pt x="262" y="0"/>
                  </a:moveTo>
                  <a:cubicBezTo>
                    <a:pt x="120" y="0"/>
                    <a:pt x="1" y="96"/>
                    <a:pt x="1" y="239"/>
                  </a:cubicBezTo>
                  <a:lnTo>
                    <a:pt x="1" y="10574"/>
                  </a:lnTo>
                  <a:cubicBezTo>
                    <a:pt x="1" y="10717"/>
                    <a:pt x="72" y="10812"/>
                    <a:pt x="191" y="10836"/>
                  </a:cubicBezTo>
                  <a:cubicBezTo>
                    <a:pt x="217" y="10842"/>
                    <a:pt x="241" y="10845"/>
                    <a:pt x="265" y="10845"/>
                  </a:cubicBezTo>
                  <a:cubicBezTo>
                    <a:pt x="417" y="10845"/>
                    <a:pt x="524" y="10722"/>
                    <a:pt x="524" y="10598"/>
                  </a:cubicBezTo>
                  <a:lnTo>
                    <a:pt x="524" y="524"/>
                  </a:lnTo>
                  <a:lnTo>
                    <a:pt x="11741" y="524"/>
                  </a:lnTo>
                  <a:lnTo>
                    <a:pt x="11741" y="13575"/>
                  </a:lnTo>
                  <a:lnTo>
                    <a:pt x="524" y="13575"/>
                  </a:lnTo>
                  <a:lnTo>
                    <a:pt x="524" y="11479"/>
                  </a:lnTo>
                  <a:cubicBezTo>
                    <a:pt x="524" y="11336"/>
                    <a:pt x="453" y="11241"/>
                    <a:pt x="334" y="11217"/>
                  </a:cubicBezTo>
                  <a:cubicBezTo>
                    <a:pt x="305" y="11210"/>
                    <a:pt x="277" y="11206"/>
                    <a:pt x="251" y="11206"/>
                  </a:cubicBezTo>
                  <a:cubicBezTo>
                    <a:pt x="103" y="11206"/>
                    <a:pt x="1" y="11314"/>
                    <a:pt x="1" y="11455"/>
                  </a:cubicBezTo>
                  <a:lnTo>
                    <a:pt x="1" y="13813"/>
                  </a:lnTo>
                  <a:cubicBezTo>
                    <a:pt x="1" y="13956"/>
                    <a:pt x="120" y="14075"/>
                    <a:pt x="262" y="14075"/>
                  </a:cubicBezTo>
                  <a:lnTo>
                    <a:pt x="11979" y="14075"/>
                  </a:lnTo>
                  <a:cubicBezTo>
                    <a:pt x="12122" y="14075"/>
                    <a:pt x="12241" y="13956"/>
                    <a:pt x="12241" y="13813"/>
                  </a:cubicBezTo>
                  <a:lnTo>
                    <a:pt x="12241" y="239"/>
                  </a:lnTo>
                  <a:cubicBezTo>
                    <a:pt x="12241" y="96"/>
                    <a:pt x="12122" y="0"/>
                    <a:pt x="119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2"/>
            <p:cNvSpPr/>
            <p:nvPr/>
          </p:nvSpPr>
          <p:spPr>
            <a:xfrm>
              <a:off x="3271548" y="3193140"/>
              <a:ext cx="397433" cy="382039"/>
            </a:xfrm>
            <a:custGeom>
              <a:rect b="b" l="l" r="r" t="t"/>
              <a:pathLst>
                <a:path extrusionOk="0" h="10051" w="10456">
                  <a:moveTo>
                    <a:pt x="262" y="0"/>
                  </a:moveTo>
                  <a:cubicBezTo>
                    <a:pt x="120" y="0"/>
                    <a:pt x="0" y="96"/>
                    <a:pt x="0" y="239"/>
                  </a:cubicBezTo>
                  <a:lnTo>
                    <a:pt x="0" y="9812"/>
                  </a:lnTo>
                  <a:cubicBezTo>
                    <a:pt x="0" y="9955"/>
                    <a:pt x="120" y="10050"/>
                    <a:pt x="262" y="10050"/>
                  </a:cubicBezTo>
                  <a:lnTo>
                    <a:pt x="10193" y="10050"/>
                  </a:lnTo>
                  <a:cubicBezTo>
                    <a:pt x="10336" y="10050"/>
                    <a:pt x="10455" y="9955"/>
                    <a:pt x="10455" y="9812"/>
                  </a:cubicBezTo>
                  <a:lnTo>
                    <a:pt x="10455" y="2572"/>
                  </a:lnTo>
                  <a:cubicBezTo>
                    <a:pt x="10455" y="2453"/>
                    <a:pt x="10384" y="2334"/>
                    <a:pt x="10264" y="2310"/>
                  </a:cubicBezTo>
                  <a:cubicBezTo>
                    <a:pt x="10239" y="2304"/>
                    <a:pt x="10214" y="2301"/>
                    <a:pt x="10191" y="2301"/>
                  </a:cubicBezTo>
                  <a:cubicBezTo>
                    <a:pt x="10038" y="2301"/>
                    <a:pt x="9931" y="2425"/>
                    <a:pt x="9931" y="2549"/>
                  </a:cubicBezTo>
                  <a:lnTo>
                    <a:pt x="9931" y="9526"/>
                  </a:lnTo>
                  <a:lnTo>
                    <a:pt x="501" y="9526"/>
                  </a:lnTo>
                  <a:lnTo>
                    <a:pt x="501" y="477"/>
                  </a:lnTo>
                  <a:lnTo>
                    <a:pt x="9931" y="477"/>
                  </a:lnTo>
                  <a:lnTo>
                    <a:pt x="9931" y="1691"/>
                  </a:lnTo>
                  <a:cubicBezTo>
                    <a:pt x="9931" y="1834"/>
                    <a:pt x="10050" y="1953"/>
                    <a:pt x="10193" y="1953"/>
                  </a:cubicBezTo>
                  <a:cubicBezTo>
                    <a:pt x="10336" y="1953"/>
                    <a:pt x="10455" y="1834"/>
                    <a:pt x="10455" y="1691"/>
                  </a:cubicBezTo>
                  <a:lnTo>
                    <a:pt x="10455" y="239"/>
                  </a:lnTo>
                  <a:cubicBezTo>
                    <a:pt x="10455" y="96"/>
                    <a:pt x="10336" y="0"/>
                    <a:pt x="10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2"/>
            <p:cNvSpPr/>
            <p:nvPr/>
          </p:nvSpPr>
          <p:spPr>
            <a:xfrm>
              <a:off x="3268849" y="3617688"/>
              <a:ext cx="106846" cy="19955"/>
            </a:xfrm>
            <a:custGeom>
              <a:rect b="b" l="l" r="r" t="t"/>
              <a:pathLst>
                <a:path extrusionOk="0" h="525" w="2811">
                  <a:moveTo>
                    <a:pt x="286" y="0"/>
                  </a:moveTo>
                  <a:cubicBezTo>
                    <a:pt x="191" y="0"/>
                    <a:pt x="71" y="72"/>
                    <a:pt x="48" y="191"/>
                  </a:cubicBezTo>
                  <a:cubicBezTo>
                    <a:pt x="0" y="358"/>
                    <a:pt x="119" y="524"/>
                    <a:pt x="286" y="524"/>
                  </a:cubicBezTo>
                  <a:lnTo>
                    <a:pt x="2501" y="524"/>
                  </a:lnTo>
                  <a:cubicBezTo>
                    <a:pt x="2620" y="524"/>
                    <a:pt x="2739" y="429"/>
                    <a:pt x="2762" y="310"/>
                  </a:cubicBezTo>
                  <a:cubicBezTo>
                    <a:pt x="2810" y="143"/>
                    <a:pt x="2667" y="0"/>
                    <a:pt x="2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 name="Google Shape;1228;p52"/>
          <p:cNvGrpSpPr/>
          <p:nvPr/>
        </p:nvGrpSpPr>
        <p:grpSpPr>
          <a:xfrm>
            <a:off x="3899760" y="3161439"/>
            <a:ext cx="537727" cy="477976"/>
            <a:chOff x="3899760" y="3161439"/>
            <a:chExt cx="537727" cy="477976"/>
          </a:xfrm>
        </p:grpSpPr>
        <p:sp>
          <p:nvSpPr>
            <p:cNvPr id="1229" name="Google Shape;1229;p52"/>
            <p:cNvSpPr/>
            <p:nvPr/>
          </p:nvSpPr>
          <p:spPr>
            <a:xfrm>
              <a:off x="4199402" y="3316259"/>
              <a:ext cx="129462" cy="122240"/>
            </a:xfrm>
            <a:custGeom>
              <a:rect b="b" l="l" r="r" t="t"/>
              <a:pathLst>
                <a:path extrusionOk="0" h="3216" w="3406">
                  <a:moveTo>
                    <a:pt x="1715" y="691"/>
                  </a:moveTo>
                  <a:lnTo>
                    <a:pt x="2001" y="1167"/>
                  </a:lnTo>
                  <a:cubicBezTo>
                    <a:pt x="2048" y="1238"/>
                    <a:pt x="2096" y="1262"/>
                    <a:pt x="2167" y="1286"/>
                  </a:cubicBezTo>
                  <a:lnTo>
                    <a:pt x="2715" y="1405"/>
                  </a:lnTo>
                  <a:lnTo>
                    <a:pt x="2334" y="1858"/>
                  </a:lnTo>
                  <a:cubicBezTo>
                    <a:pt x="2286" y="1905"/>
                    <a:pt x="2286" y="1953"/>
                    <a:pt x="2286" y="2024"/>
                  </a:cubicBezTo>
                  <a:lnTo>
                    <a:pt x="2334" y="2596"/>
                  </a:lnTo>
                  <a:lnTo>
                    <a:pt x="1810" y="2382"/>
                  </a:lnTo>
                  <a:cubicBezTo>
                    <a:pt x="1763" y="2358"/>
                    <a:pt x="1739" y="2358"/>
                    <a:pt x="1715" y="2358"/>
                  </a:cubicBezTo>
                  <a:cubicBezTo>
                    <a:pt x="1667" y="2358"/>
                    <a:pt x="1643" y="2358"/>
                    <a:pt x="1620" y="2382"/>
                  </a:cubicBezTo>
                  <a:lnTo>
                    <a:pt x="1096" y="2596"/>
                  </a:lnTo>
                  <a:lnTo>
                    <a:pt x="1143" y="2024"/>
                  </a:lnTo>
                  <a:cubicBezTo>
                    <a:pt x="1143" y="1953"/>
                    <a:pt x="1120" y="1905"/>
                    <a:pt x="1072" y="1858"/>
                  </a:cubicBezTo>
                  <a:lnTo>
                    <a:pt x="715" y="1405"/>
                  </a:lnTo>
                  <a:lnTo>
                    <a:pt x="1262" y="1286"/>
                  </a:lnTo>
                  <a:cubicBezTo>
                    <a:pt x="1334" y="1262"/>
                    <a:pt x="1382" y="1238"/>
                    <a:pt x="1429" y="1167"/>
                  </a:cubicBezTo>
                  <a:lnTo>
                    <a:pt x="1715" y="691"/>
                  </a:lnTo>
                  <a:close/>
                  <a:moveTo>
                    <a:pt x="1715" y="0"/>
                  </a:moveTo>
                  <a:cubicBezTo>
                    <a:pt x="1620" y="0"/>
                    <a:pt x="1548" y="24"/>
                    <a:pt x="1501" y="95"/>
                  </a:cubicBezTo>
                  <a:lnTo>
                    <a:pt x="1048" y="857"/>
                  </a:lnTo>
                  <a:lnTo>
                    <a:pt x="215" y="1048"/>
                  </a:lnTo>
                  <a:cubicBezTo>
                    <a:pt x="119" y="1072"/>
                    <a:pt x="72" y="1119"/>
                    <a:pt x="48" y="1191"/>
                  </a:cubicBezTo>
                  <a:cubicBezTo>
                    <a:pt x="0" y="1286"/>
                    <a:pt x="24" y="1358"/>
                    <a:pt x="96" y="1429"/>
                  </a:cubicBezTo>
                  <a:lnTo>
                    <a:pt x="643" y="2096"/>
                  </a:lnTo>
                  <a:lnTo>
                    <a:pt x="572" y="2953"/>
                  </a:lnTo>
                  <a:cubicBezTo>
                    <a:pt x="572" y="3025"/>
                    <a:pt x="619" y="3120"/>
                    <a:pt x="691" y="3167"/>
                  </a:cubicBezTo>
                  <a:cubicBezTo>
                    <a:pt x="733" y="3195"/>
                    <a:pt x="775" y="3207"/>
                    <a:pt x="816" y="3207"/>
                  </a:cubicBezTo>
                  <a:cubicBezTo>
                    <a:pt x="846" y="3207"/>
                    <a:pt x="876" y="3201"/>
                    <a:pt x="905" y="3191"/>
                  </a:cubicBezTo>
                  <a:lnTo>
                    <a:pt x="1715" y="2858"/>
                  </a:lnTo>
                  <a:lnTo>
                    <a:pt x="2501" y="3191"/>
                  </a:lnTo>
                  <a:cubicBezTo>
                    <a:pt x="2548" y="3191"/>
                    <a:pt x="2572" y="3215"/>
                    <a:pt x="2596" y="3215"/>
                  </a:cubicBezTo>
                  <a:cubicBezTo>
                    <a:pt x="2644" y="3215"/>
                    <a:pt x="2691" y="3191"/>
                    <a:pt x="2739" y="3167"/>
                  </a:cubicBezTo>
                  <a:cubicBezTo>
                    <a:pt x="2810" y="3120"/>
                    <a:pt x="2858" y="3025"/>
                    <a:pt x="2834" y="2953"/>
                  </a:cubicBezTo>
                  <a:lnTo>
                    <a:pt x="2763" y="2096"/>
                  </a:lnTo>
                  <a:lnTo>
                    <a:pt x="3334" y="1429"/>
                  </a:lnTo>
                  <a:cubicBezTo>
                    <a:pt x="3382" y="1358"/>
                    <a:pt x="3406" y="1286"/>
                    <a:pt x="3382" y="1191"/>
                  </a:cubicBezTo>
                  <a:cubicBezTo>
                    <a:pt x="3358" y="1119"/>
                    <a:pt x="3287" y="1072"/>
                    <a:pt x="3215" y="1048"/>
                  </a:cubicBezTo>
                  <a:lnTo>
                    <a:pt x="2358" y="857"/>
                  </a:lnTo>
                  <a:lnTo>
                    <a:pt x="1905" y="95"/>
                  </a:lnTo>
                  <a:cubicBezTo>
                    <a:pt x="1882" y="24"/>
                    <a:pt x="1786" y="0"/>
                    <a:pt x="1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2"/>
            <p:cNvSpPr/>
            <p:nvPr/>
          </p:nvSpPr>
          <p:spPr>
            <a:xfrm>
              <a:off x="3899760" y="3161439"/>
              <a:ext cx="537727" cy="477976"/>
            </a:xfrm>
            <a:custGeom>
              <a:rect b="b" l="l" r="r" t="t"/>
              <a:pathLst>
                <a:path extrusionOk="0" h="12575" w="14147">
                  <a:moveTo>
                    <a:pt x="7669" y="882"/>
                  </a:moveTo>
                  <a:lnTo>
                    <a:pt x="7074" y="1811"/>
                  </a:lnTo>
                  <a:lnTo>
                    <a:pt x="6478" y="882"/>
                  </a:lnTo>
                  <a:close/>
                  <a:moveTo>
                    <a:pt x="3859" y="1358"/>
                  </a:moveTo>
                  <a:lnTo>
                    <a:pt x="3859" y="2049"/>
                  </a:lnTo>
                  <a:lnTo>
                    <a:pt x="2501" y="2049"/>
                  </a:lnTo>
                  <a:lnTo>
                    <a:pt x="2501" y="1358"/>
                  </a:lnTo>
                  <a:close/>
                  <a:moveTo>
                    <a:pt x="11646" y="1358"/>
                  </a:moveTo>
                  <a:lnTo>
                    <a:pt x="11646" y="2049"/>
                  </a:lnTo>
                  <a:lnTo>
                    <a:pt x="10289" y="2049"/>
                  </a:lnTo>
                  <a:lnTo>
                    <a:pt x="10289" y="1358"/>
                  </a:lnTo>
                  <a:close/>
                  <a:moveTo>
                    <a:pt x="5645" y="477"/>
                  </a:moveTo>
                  <a:lnTo>
                    <a:pt x="6764" y="2216"/>
                  </a:lnTo>
                  <a:lnTo>
                    <a:pt x="5931" y="3121"/>
                  </a:lnTo>
                  <a:lnTo>
                    <a:pt x="4835" y="1096"/>
                  </a:lnTo>
                  <a:lnTo>
                    <a:pt x="5216" y="477"/>
                  </a:lnTo>
                  <a:close/>
                  <a:moveTo>
                    <a:pt x="8931" y="477"/>
                  </a:moveTo>
                  <a:lnTo>
                    <a:pt x="9312" y="1096"/>
                  </a:lnTo>
                  <a:lnTo>
                    <a:pt x="8217" y="3121"/>
                  </a:lnTo>
                  <a:lnTo>
                    <a:pt x="7383" y="2216"/>
                  </a:lnTo>
                  <a:lnTo>
                    <a:pt x="8502" y="477"/>
                  </a:lnTo>
                  <a:close/>
                  <a:moveTo>
                    <a:pt x="2049" y="2382"/>
                  </a:moveTo>
                  <a:lnTo>
                    <a:pt x="2049" y="7360"/>
                  </a:lnTo>
                  <a:lnTo>
                    <a:pt x="572" y="6193"/>
                  </a:lnTo>
                  <a:lnTo>
                    <a:pt x="2049" y="2382"/>
                  </a:lnTo>
                  <a:close/>
                  <a:moveTo>
                    <a:pt x="12098" y="2382"/>
                  </a:moveTo>
                  <a:lnTo>
                    <a:pt x="13575" y="6193"/>
                  </a:lnTo>
                  <a:lnTo>
                    <a:pt x="12098" y="7360"/>
                  </a:lnTo>
                  <a:lnTo>
                    <a:pt x="12098" y="2382"/>
                  </a:lnTo>
                  <a:close/>
                  <a:moveTo>
                    <a:pt x="5073" y="1"/>
                  </a:moveTo>
                  <a:cubicBezTo>
                    <a:pt x="5002" y="1"/>
                    <a:pt x="4906" y="49"/>
                    <a:pt x="4883" y="120"/>
                  </a:cubicBezTo>
                  <a:lnTo>
                    <a:pt x="4430" y="858"/>
                  </a:lnTo>
                  <a:lnTo>
                    <a:pt x="2263" y="858"/>
                  </a:lnTo>
                  <a:cubicBezTo>
                    <a:pt x="2168" y="858"/>
                    <a:pt x="2073" y="906"/>
                    <a:pt x="2049" y="1001"/>
                  </a:cubicBezTo>
                  <a:lnTo>
                    <a:pt x="48" y="6169"/>
                  </a:lnTo>
                  <a:cubicBezTo>
                    <a:pt x="1" y="6264"/>
                    <a:pt x="25" y="6383"/>
                    <a:pt x="120" y="6455"/>
                  </a:cubicBezTo>
                  <a:lnTo>
                    <a:pt x="2025" y="7955"/>
                  </a:lnTo>
                  <a:lnTo>
                    <a:pt x="2025" y="12337"/>
                  </a:lnTo>
                  <a:cubicBezTo>
                    <a:pt x="2025" y="12456"/>
                    <a:pt x="2144" y="12575"/>
                    <a:pt x="2263" y="12575"/>
                  </a:cubicBezTo>
                  <a:lnTo>
                    <a:pt x="10455" y="12575"/>
                  </a:lnTo>
                  <a:cubicBezTo>
                    <a:pt x="10455" y="12575"/>
                    <a:pt x="10693" y="12480"/>
                    <a:pt x="10693" y="12337"/>
                  </a:cubicBezTo>
                  <a:cubicBezTo>
                    <a:pt x="10693" y="12218"/>
                    <a:pt x="10598" y="12099"/>
                    <a:pt x="10455" y="12099"/>
                  </a:cubicBezTo>
                  <a:lnTo>
                    <a:pt x="7288" y="12099"/>
                  </a:lnTo>
                  <a:lnTo>
                    <a:pt x="7288" y="4930"/>
                  </a:lnTo>
                  <a:cubicBezTo>
                    <a:pt x="7288" y="4788"/>
                    <a:pt x="7193" y="4692"/>
                    <a:pt x="7050" y="4692"/>
                  </a:cubicBezTo>
                  <a:cubicBezTo>
                    <a:pt x="6931" y="4692"/>
                    <a:pt x="6812" y="4930"/>
                    <a:pt x="6812" y="4930"/>
                  </a:cubicBezTo>
                  <a:lnTo>
                    <a:pt x="6812" y="12099"/>
                  </a:lnTo>
                  <a:lnTo>
                    <a:pt x="2501" y="12099"/>
                  </a:lnTo>
                  <a:lnTo>
                    <a:pt x="2501" y="2501"/>
                  </a:lnTo>
                  <a:lnTo>
                    <a:pt x="4073" y="2501"/>
                  </a:lnTo>
                  <a:cubicBezTo>
                    <a:pt x="4216" y="2501"/>
                    <a:pt x="4311" y="2406"/>
                    <a:pt x="4311" y="2263"/>
                  </a:cubicBezTo>
                  <a:lnTo>
                    <a:pt x="4311" y="1311"/>
                  </a:lnTo>
                  <a:lnTo>
                    <a:pt x="4406" y="1311"/>
                  </a:lnTo>
                  <a:lnTo>
                    <a:pt x="5645" y="3644"/>
                  </a:lnTo>
                  <a:cubicBezTo>
                    <a:pt x="5692" y="3716"/>
                    <a:pt x="5764" y="3764"/>
                    <a:pt x="5835" y="3764"/>
                  </a:cubicBezTo>
                  <a:lnTo>
                    <a:pt x="5859" y="3764"/>
                  </a:lnTo>
                  <a:cubicBezTo>
                    <a:pt x="5931" y="3764"/>
                    <a:pt x="6002" y="3740"/>
                    <a:pt x="6050" y="3692"/>
                  </a:cubicBezTo>
                  <a:lnTo>
                    <a:pt x="6812" y="2859"/>
                  </a:lnTo>
                  <a:lnTo>
                    <a:pt x="6812" y="4264"/>
                  </a:lnTo>
                  <a:cubicBezTo>
                    <a:pt x="6812" y="4383"/>
                    <a:pt x="6931" y="4502"/>
                    <a:pt x="7050" y="4502"/>
                  </a:cubicBezTo>
                  <a:cubicBezTo>
                    <a:pt x="7193" y="4502"/>
                    <a:pt x="7288" y="4383"/>
                    <a:pt x="7288" y="4264"/>
                  </a:cubicBezTo>
                  <a:lnTo>
                    <a:pt x="7288" y="2859"/>
                  </a:lnTo>
                  <a:lnTo>
                    <a:pt x="8074" y="3692"/>
                  </a:lnTo>
                  <a:cubicBezTo>
                    <a:pt x="8127" y="3746"/>
                    <a:pt x="8181" y="3772"/>
                    <a:pt x="8235" y="3772"/>
                  </a:cubicBezTo>
                  <a:cubicBezTo>
                    <a:pt x="8252" y="3772"/>
                    <a:pt x="8270" y="3769"/>
                    <a:pt x="8288" y="3764"/>
                  </a:cubicBezTo>
                  <a:cubicBezTo>
                    <a:pt x="8360" y="3764"/>
                    <a:pt x="8431" y="3716"/>
                    <a:pt x="8479" y="3644"/>
                  </a:cubicBezTo>
                  <a:lnTo>
                    <a:pt x="9717" y="1358"/>
                  </a:lnTo>
                  <a:lnTo>
                    <a:pt x="9812" y="1358"/>
                  </a:lnTo>
                  <a:lnTo>
                    <a:pt x="9812" y="2263"/>
                  </a:lnTo>
                  <a:cubicBezTo>
                    <a:pt x="9812" y="2406"/>
                    <a:pt x="9908" y="2501"/>
                    <a:pt x="10050" y="2501"/>
                  </a:cubicBezTo>
                  <a:lnTo>
                    <a:pt x="11622" y="2501"/>
                  </a:lnTo>
                  <a:lnTo>
                    <a:pt x="11622" y="12099"/>
                  </a:lnTo>
                  <a:lnTo>
                    <a:pt x="11241" y="12099"/>
                  </a:lnTo>
                  <a:cubicBezTo>
                    <a:pt x="11122" y="12099"/>
                    <a:pt x="11027" y="12194"/>
                    <a:pt x="11003" y="12313"/>
                  </a:cubicBezTo>
                  <a:cubicBezTo>
                    <a:pt x="11003" y="12456"/>
                    <a:pt x="11098" y="12575"/>
                    <a:pt x="11241" y="12575"/>
                  </a:cubicBezTo>
                  <a:lnTo>
                    <a:pt x="11860" y="12575"/>
                  </a:lnTo>
                  <a:cubicBezTo>
                    <a:pt x="11979" y="12575"/>
                    <a:pt x="12098" y="12456"/>
                    <a:pt x="12098" y="12337"/>
                  </a:cubicBezTo>
                  <a:lnTo>
                    <a:pt x="12098" y="7979"/>
                  </a:lnTo>
                  <a:lnTo>
                    <a:pt x="14004" y="6455"/>
                  </a:lnTo>
                  <a:cubicBezTo>
                    <a:pt x="14099" y="6407"/>
                    <a:pt x="14147" y="6288"/>
                    <a:pt x="14099" y="6193"/>
                  </a:cubicBezTo>
                  <a:lnTo>
                    <a:pt x="12098" y="1025"/>
                  </a:lnTo>
                  <a:cubicBezTo>
                    <a:pt x="12051" y="930"/>
                    <a:pt x="11979" y="882"/>
                    <a:pt x="11860" y="882"/>
                  </a:cubicBezTo>
                  <a:lnTo>
                    <a:pt x="9717" y="882"/>
                  </a:lnTo>
                  <a:lnTo>
                    <a:pt x="9265" y="120"/>
                  </a:lnTo>
                  <a:cubicBezTo>
                    <a:pt x="9217" y="49"/>
                    <a:pt x="9145" y="1"/>
                    <a:pt x="9050" y="1"/>
                  </a:cubicBezTo>
                  <a:lnTo>
                    <a:pt x="8407" y="1"/>
                  </a:lnTo>
                  <a:cubicBezTo>
                    <a:pt x="8336" y="1"/>
                    <a:pt x="8264" y="49"/>
                    <a:pt x="8217" y="120"/>
                  </a:cubicBezTo>
                  <a:lnTo>
                    <a:pt x="8002" y="406"/>
                  </a:lnTo>
                  <a:lnTo>
                    <a:pt x="6121" y="406"/>
                  </a:lnTo>
                  <a:lnTo>
                    <a:pt x="5931" y="120"/>
                  </a:lnTo>
                  <a:cubicBezTo>
                    <a:pt x="5883" y="49"/>
                    <a:pt x="5811" y="1"/>
                    <a:pt x="57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 name="Google Shape;1231;p52"/>
          <p:cNvGrpSpPr/>
          <p:nvPr/>
        </p:nvGrpSpPr>
        <p:grpSpPr>
          <a:xfrm>
            <a:off x="4706320" y="3195839"/>
            <a:ext cx="536815" cy="460799"/>
            <a:chOff x="4706320" y="3195839"/>
            <a:chExt cx="536815" cy="460799"/>
          </a:xfrm>
        </p:grpSpPr>
        <p:sp>
          <p:nvSpPr>
            <p:cNvPr id="1232" name="Google Shape;1232;p52"/>
            <p:cNvSpPr/>
            <p:nvPr/>
          </p:nvSpPr>
          <p:spPr>
            <a:xfrm>
              <a:off x="4751592" y="3380384"/>
              <a:ext cx="191912" cy="227376"/>
            </a:xfrm>
            <a:custGeom>
              <a:rect b="b" l="l" r="r" t="t"/>
              <a:pathLst>
                <a:path extrusionOk="0" h="5982" w="5049">
                  <a:moveTo>
                    <a:pt x="1180" y="1"/>
                  </a:moveTo>
                  <a:cubicBezTo>
                    <a:pt x="1116" y="1"/>
                    <a:pt x="1051" y="24"/>
                    <a:pt x="1000" y="75"/>
                  </a:cubicBezTo>
                  <a:lnTo>
                    <a:pt x="191" y="861"/>
                  </a:lnTo>
                  <a:cubicBezTo>
                    <a:pt x="95" y="980"/>
                    <a:pt x="95" y="1123"/>
                    <a:pt x="191" y="1242"/>
                  </a:cubicBezTo>
                  <a:cubicBezTo>
                    <a:pt x="405" y="1433"/>
                    <a:pt x="500" y="1719"/>
                    <a:pt x="500" y="2004"/>
                  </a:cubicBezTo>
                  <a:cubicBezTo>
                    <a:pt x="500" y="2171"/>
                    <a:pt x="476" y="2314"/>
                    <a:pt x="405" y="2457"/>
                  </a:cubicBezTo>
                  <a:lnTo>
                    <a:pt x="238" y="2862"/>
                  </a:lnTo>
                  <a:cubicBezTo>
                    <a:pt x="0" y="3338"/>
                    <a:pt x="0" y="3886"/>
                    <a:pt x="238" y="4362"/>
                  </a:cubicBezTo>
                  <a:cubicBezTo>
                    <a:pt x="453" y="4838"/>
                    <a:pt x="881" y="5195"/>
                    <a:pt x="1381" y="5338"/>
                  </a:cubicBezTo>
                  <a:cubicBezTo>
                    <a:pt x="1405" y="5362"/>
                    <a:pt x="1429" y="5362"/>
                    <a:pt x="1477" y="5362"/>
                  </a:cubicBezTo>
                  <a:cubicBezTo>
                    <a:pt x="1834" y="5434"/>
                    <a:pt x="2143" y="5624"/>
                    <a:pt x="2358" y="5886"/>
                  </a:cubicBezTo>
                  <a:cubicBezTo>
                    <a:pt x="2405" y="5958"/>
                    <a:pt x="2477" y="5981"/>
                    <a:pt x="2548" y="5981"/>
                  </a:cubicBezTo>
                  <a:cubicBezTo>
                    <a:pt x="2644" y="5981"/>
                    <a:pt x="2715" y="5958"/>
                    <a:pt x="2763" y="5886"/>
                  </a:cubicBezTo>
                  <a:cubicBezTo>
                    <a:pt x="2977" y="5624"/>
                    <a:pt x="3287" y="5434"/>
                    <a:pt x="3644" y="5362"/>
                  </a:cubicBezTo>
                  <a:cubicBezTo>
                    <a:pt x="3668" y="5362"/>
                    <a:pt x="3715" y="5362"/>
                    <a:pt x="3739" y="5338"/>
                  </a:cubicBezTo>
                  <a:cubicBezTo>
                    <a:pt x="4501" y="5124"/>
                    <a:pt x="5025" y="4433"/>
                    <a:pt x="5049" y="3648"/>
                  </a:cubicBezTo>
                  <a:cubicBezTo>
                    <a:pt x="5049" y="3505"/>
                    <a:pt x="4954" y="3386"/>
                    <a:pt x="4787" y="3386"/>
                  </a:cubicBezTo>
                  <a:cubicBezTo>
                    <a:pt x="4644" y="3386"/>
                    <a:pt x="4525" y="3481"/>
                    <a:pt x="4525" y="3624"/>
                  </a:cubicBezTo>
                  <a:cubicBezTo>
                    <a:pt x="4525" y="4195"/>
                    <a:pt x="4144" y="4695"/>
                    <a:pt x="3596" y="4838"/>
                  </a:cubicBezTo>
                  <a:cubicBezTo>
                    <a:pt x="3596" y="4838"/>
                    <a:pt x="3572" y="4862"/>
                    <a:pt x="3548" y="4862"/>
                  </a:cubicBezTo>
                  <a:cubicBezTo>
                    <a:pt x="3167" y="4934"/>
                    <a:pt x="2834" y="5100"/>
                    <a:pt x="2548" y="5362"/>
                  </a:cubicBezTo>
                  <a:cubicBezTo>
                    <a:pt x="2286" y="5100"/>
                    <a:pt x="1929" y="4934"/>
                    <a:pt x="1572" y="4862"/>
                  </a:cubicBezTo>
                  <a:cubicBezTo>
                    <a:pt x="1548" y="4862"/>
                    <a:pt x="1524" y="4838"/>
                    <a:pt x="1524" y="4838"/>
                  </a:cubicBezTo>
                  <a:cubicBezTo>
                    <a:pt x="1167" y="4743"/>
                    <a:pt x="857" y="4481"/>
                    <a:pt x="691" y="4148"/>
                  </a:cubicBezTo>
                  <a:cubicBezTo>
                    <a:pt x="548" y="3790"/>
                    <a:pt x="548" y="3409"/>
                    <a:pt x="691" y="3076"/>
                  </a:cubicBezTo>
                  <a:lnTo>
                    <a:pt x="881" y="2671"/>
                  </a:lnTo>
                  <a:cubicBezTo>
                    <a:pt x="977" y="2457"/>
                    <a:pt x="1024" y="2242"/>
                    <a:pt x="1024" y="2004"/>
                  </a:cubicBezTo>
                  <a:cubicBezTo>
                    <a:pt x="1024" y="1671"/>
                    <a:pt x="929" y="1338"/>
                    <a:pt x="738" y="1076"/>
                  </a:cubicBezTo>
                  <a:lnTo>
                    <a:pt x="1191" y="599"/>
                  </a:lnTo>
                  <a:cubicBezTo>
                    <a:pt x="1405" y="718"/>
                    <a:pt x="1643" y="790"/>
                    <a:pt x="1881" y="790"/>
                  </a:cubicBezTo>
                  <a:cubicBezTo>
                    <a:pt x="2120" y="790"/>
                    <a:pt x="2358" y="718"/>
                    <a:pt x="2572" y="599"/>
                  </a:cubicBezTo>
                  <a:cubicBezTo>
                    <a:pt x="2763" y="718"/>
                    <a:pt x="3001" y="790"/>
                    <a:pt x="3239" y="790"/>
                  </a:cubicBezTo>
                  <a:cubicBezTo>
                    <a:pt x="3477" y="790"/>
                    <a:pt x="3715" y="718"/>
                    <a:pt x="3930" y="599"/>
                  </a:cubicBezTo>
                  <a:lnTo>
                    <a:pt x="4382" y="1076"/>
                  </a:lnTo>
                  <a:cubicBezTo>
                    <a:pt x="4191" y="1338"/>
                    <a:pt x="4096" y="1671"/>
                    <a:pt x="4096" y="2004"/>
                  </a:cubicBezTo>
                  <a:cubicBezTo>
                    <a:pt x="4096" y="2242"/>
                    <a:pt x="4144" y="2481"/>
                    <a:pt x="4239" y="2671"/>
                  </a:cubicBezTo>
                  <a:lnTo>
                    <a:pt x="4430" y="3076"/>
                  </a:lnTo>
                  <a:cubicBezTo>
                    <a:pt x="4464" y="3162"/>
                    <a:pt x="4561" y="3224"/>
                    <a:pt x="4657" y="3224"/>
                  </a:cubicBezTo>
                  <a:cubicBezTo>
                    <a:pt x="4694" y="3224"/>
                    <a:pt x="4730" y="3215"/>
                    <a:pt x="4763" y="3195"/>
                  </a:cubicBezTo>
                  <a:cubicBezTo>
                    <a:pt x="4906" y="3147"/>
                    <a:pt x="4954" y="2981"/>
                    <a:pt x="4906" y="2862"/>
                  </a:cubicBezTo>
                  <a:lnTo>
                    <a:pt x="4715" y="2457"/>
                  </a:lnTo>
                  <a:cubicBezTo>
                    <a:pt x="4644" y="2314"/>
                    <a:pt x="4620" y="2171"/>
                    <a:pt x="4620" y="2004"/>
                  </a:cubicBezTo>
                  <a:cubicBezTo>
                    <a:pt x="4620" y="1719"/>
                    <a:pt x="4739" y="1433"/>
                    <a:pt x="4930" y="1242"/>
                  </a:cubicBezTo>
                  <a:cubicBezTo>
                    <a:pt x="5025" y="1147"/>
                    <a:pt x="5025" y="980"/>
                    <a:pt x="4930" y="861"/>
                  </a:cubicBezTo>
                  <a:lnTo>
                    <a:pt x="4144" y="75"/>
                  </a:lnTo>
                  <a:cubicBezTo>
                    <a:pt x="4093" y="24"/>
                    <a:pt x="4021" y="1"/>
                    <a:pt x="3951" y="1"/>
                  </a:cubicBezTo>
                  <a:cubicBezTo>
                    <a:pt x="3890" y="1"/>
                    <a:pt x="3831" y="18"/>
                    <a:pt x="3787" y="52"/>
                  </a:cubicBezTo>
                  <a:cubicBezTo>
                    <a:pt x="3644" y="194"/>
                    <a:pt x="3453" y="266"/>
                    <a:pt x="3239" y="266"/>
                  </a:cubicBezTo>
                  <a:cubicBezTo>
                    <a:pt x="3048" y="266"/>
                    <a:pt x="2882" y="194"/>
                    <a:pt x="2739" y="75"/>
                  </a:cubicBezTo>
                  <a:cubicBezTo>
                    <a:pt x="2691" y="40"/>
                    <a:pt x="2632" y="22"/>
                    <a:pt x="2572" y="22"/>
                  </a:cubicBezTo>
                  <a:cubicBezTo>
                    <a:pt x="2513" y="22"/>
                    <a:pt x="2453" y="40"/>
                    <a:pt x="2405" y="75"/>
                  </a:cubicBezTo>
                  <a:cubicBezTo>
                    <a:pt x="2263" y="194"/>
                    <a:pt x="2072" y="266"/>
                    <a:pt x="1881" y="266"/>
                  </a:cubicBezTo>
                  <a:cubicBezTo>
                    <a:pt x="1691" y="266"/>
                    <a:pt x="1500" y="194"/>
                    <a:pt x="1334" y="52"/>
                  </a:cubicBezTo>
                  <a:cubicBezTo>
                    <a:pt x="1290" y="18"/>
                    <a:pt x="1235" y="1"/>
                    <a:pt x="1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2"/>
            <p:cNvSpPr/>
            <p:nvPr/>
          </p:nvSpPr>
          <p:spPr>
            <a:xfrm>
              <a:off x="4809521" y="3454734"/>
              <a:ext cx="79669" cy="19955"/>
            </a:xfrm>
            <a:custGeom>
              <a:rect b="b" l="l" r="r" t="t"/>
              <a:pathLst>
                <a:path extrusionOk="0" h="525" w="2096">
                  <a:moveTo>
                    <a:pt x="286" y="1"/>
                  </a:moveTo>
                  <a:cubicBezTo>
                    <a:pt x="167" y="1"/>
                    <a:pt x="48" y="96"/>
                    <a:pt x="24" y="215"/>
                  </a:cubicBezTo>
                  <a:cubicBezTo>
                    <a:pt x="0" y="382"/>
                    <a:pt x="119" y="525"/>
                    <a:pt x="286" y="525"/>
                  </a:cubicBezTo>
                  <a:lnTo>
                    <a:pt x="1786" y="525"/>
                  </a:lnTo>
                  <a:cubicBezTo>
                    <a:pt x="1905" y="525"/>
                    <a:pt x="2024" y="453"/>
                    <a:pt x="2048" y="334"/>
                  </a:cubicBezTo>
                  <a:cubicBezTo>
                    <a:pt x="2096" y="144"/>
                    <a:pt x="1953" y="1"/>
                    <a:pt x="17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2"/>
            <p:cNvSpPr/>
            <p:nvPr/>
          </p:nvSpPr>
          <p:spPr>
            <a:xfrm>
              <a:off x="4809521" y="3485523"/>
              <a:ext cx="79669" cy="19955"/>
            </a:xfrm>
            <a:custGeom>
              <a:rect b="b" l="l" r="r" t="t"/>
              <a:pathLst>
                <a:path extrusionOk="0" h="525" w="2096">
                  <a:moveTo>
                    <a:pt x="286" y="0"/>
                  </a:moveTo>
                  <a:cubicBezTo>
                    <a:pt x="167" y="0"/>
                    <a:pt x="48" y="72"/>
                    <a:pt x="24" y="191"/>
                  </a:cubicBezTo>
                  <a:cubicBezTo>
                    <a:pt x="0" y="358"/>
                    <a:pt x="119" y="524"/>
                    <a:pt x="286" y="524"/>
                  </a:cubicBezTo>
                  <a:lnTo>
                    <a:pt x="1786" y="524"/>
                  </a:lnTo>
                  <a:cubicBezTo>
                    <a:pt x="1905" y="524"/>
                    <a:pt x="2024" y="429"/>
                    <a:pt x="2048" y="310"/>
                  </a:cubicBezTo>
                  <a:cubicBezTo>
                    <a:pt x="2096" y="143"/>
                    <a:pt x="1953" y="0"/>
                    <a:pt x="1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2"/>
            <p:cNvSpPr/>
            <p:nvPr/>
          </p:nvSpPr>
          <p:spPr>
            <a:xfrm>
              <a:off x="4706320" y="3195839"/>
              <a:ext cx="372080" cy="384737"/>
            </a:xfrm>
            <a:custGeom>
              <a:rect b="b" l="l" r="r" t="t"/>
              <a:pathLst>
                <a:path extrusionOk="0" h="10122" w="9789">
                  <a:moveTo>
                    <a:pt x="7073" y="549"/>
                  </a:moveTo>
                  <a:cubicBezTo>
                    <a:pt x="7716" y="549"/>
                    <a:pt x="8264" y="1096"/>
                    <a:pt x="8264" y="1739"/>
                  </a:cubicBezTo>
                  <a:cubicBezTo>
                    <a:pt x="8264" y="1882"/>
                    <a:pt x="8383" y="2001"/>
                    <a:pt x="8526" y="2001"/>
                  </a:cubicBezTo>
                  <a:lnTo>
                    <a:pt x="9312" y="2001"/>
                  </a:lnTo>
                  <a:lnTo>
                    <a:pt x="9312" y="3716"/>
                  </a:lnTo>
                  <a:lnTo>
                    <a:pt x="4811" y="3716"/>
                  </a:lnTo>
                  <a:lnTo>
                    <a:pt x="4811" y="2001"/>
                  </a:lnTo>
                  <a:lnTo>
                    <a:pt x="5597" y="2001"/>
                  </a:lnTo>
                  <a:cubicBezTo>
                    <a:pt x="5740" y="2001"/>
                    <a:pt x="5859" y="1882"/>
                    <a:pt x="5859" y="1739"/>
                  </a:cubicBezTo>
                  <a:cubicBezTo>
                    <a:pt x="5859" y="1096"/>
                    <a:pt x="6407" y="549"/>
                    <a:pt x="7073" y="549"/>
                  </a:cubicBezTo>
                  <a:close/>
                  <a:moveTo>
                    <a:pt x="7050" y="1"/>
                  </a:moveTo>
                  <a:cubicBezTo>
                    <a:pt x="6192" y="1"/>
                    <a:pt x="5478" y="620"/>
                    <a:pt x="5359" y="1453"/>
                  </a:cubicBezTo>
                  <a:lnTo>
                    <a:pt x="4549" y="1453"/>
                  </a:lnTo>
                  <a:cubicBezTo>
                    <a:pt x="4406" y="1453"/>
                    <a:pt x="4287" y="1573"/>
                    <a:pt x="4287" y="1715"/>
                  </a:cubicBezTo>
                  <a:lnTo>
                    <a:pt x="4287" y="2811"/>
                  </a:lnTo>
                  <a:lnTo>
                    <a:pt x="262" y="2811"/>
                  </a:lnTo>
                  <a:cubicBezTo>
                    <a:pt x="119" y="2811"/>
                    <a:pt x="0" y="2906"/>
                    <a:pt x="0" y="3049"/>
                  </a:cubicBezTo>
                  <a:lnTo>
                    <a:pt x="0" y="9860"/>
                  </a:lnTo>
                  <a:cubicBezTo>
                    <a:pt x="0" y="10003"/>
                    <a:pt x="119" y="10122"/>
                    <a:pt x="262" y="10122"/>
                  </a:cubicBezTo>
                  <a:cubicBezTo>
                    <a:pt x="405" y="10122"/>
                    <a:pt x="524" y="10003"/>
                    <a:pt x="524" y="9860"/>
                  </a:cubicBezTo>
                  <a:lnTo>
                    <a:pt x="524" y="3311"/>
                  </a:lnTo>
                  <a:lnTo>
                    <a:pt x="4287" y="3311"/>
                  </a:lnTo>
                  <a:lnTo>
                    <a:pt x="4287" y="3978"/>
                  </a:lnTo>
                  <a:cubicBezTo>
                    <a:pt x="4287" y="4121"/>
                    <a:pt x="4406" y="4240"/>
                    <a:pt x="4549" y="4240"/>
                  </a:cubicBezTo>
                  <a:lnTo>
                    <a:pt x="9526" y="4240"/>
                  </a:lnTo>
                  <a:cubicBezTo>
                    <a:pt x="9669" y="4240"/>
                    <a:pt x="9788" y="4121"/>
                    <a:pt x="9788" y="3978"/>
                  </a:cubicBezTo>
                  <a:lnTo>
                    <a:pt x="9788" y="1715"/>
                  </a:lnTo>
                  <a:cubicBezTo>
                    <a:pt x="9788" y="1573"/>
                    <a:pt x="9669" y="1453"/>
                    <a:pt x="9526" y="1453"/>
                  </a:cubicBezTo>
                  <a:lnTo>
                    <a:pt x="8740" y="1453"/>
                  </a:lnTo>
                  <a:cubicBezTo>
                    <a:pt x="8621" y="620"/>
                    <a:pt x="7907" y="1"/>
                    <a:pt x="70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2"/>
            <p:cNvSpPr/>
            <p:nvPr/>
          </p:nvSpPr>
          <p:spPr>
            <a:xfrm>
              <a:off x="4706320" y="3302651"/>
              <a:ext cx="536815" cy="353987"/>
            </a:xfrm>
            <a:custGeom>
              <a:rect b="b" l="l" r="r" t="t"/>
              <a:pathLst>
                <a:path extrusionOk="0" h="9313" w="14123">
                  <a:moveTo>
                    <a:pt x="10288" y="1"/>
                  </a:moveTo>
                  <a:cubicBezTo>
                    <a:pt x="10169" y="1"/>
                    <a:pt x="10050" y="72"/>
                    <a:pt x="10026" y="191"/>
                  </a:cubicBezTo>
                  <a:cubicBezTo>
                    <a:pt x="10002" y="358"/>
                    <a:pt x="10122" y="501"/>
                    <a:pt x="10288" y="501"/>
                  </a:cubicBezTo>
                  <a:lnTo>
                    <a:pt x="13598" y="501"/>
                  </a:lnTo>
                  <a:lnTo>
                    <a:pt x="13598" y="8788"/>
                  </a:lnTo>
                  <a:lnTo>
                    <a:pt x="524" y="8788"/>
                  </a:lnTo>
                  <a:lnTo>
                    <a:pt x="524" y="7860"/>
                  </a:lnTo>
                  <a:cubicBezTo>
                    <a:pt x="524" y="7741"/>
                    <a:pt x="453" y="7622"/>
                    <a:pt x="334" y="7598"/>
                  </a:cubicBezTo>
                  <a:cubicBezTo>
                    <a:pt x="309" y="7591"/>
                    <a:pt x="283" y="7587"/>
                    <a:pt x="259" y="7587"/>
                  </a:cubicBezTo>
                  <a:cubicBezTo>
                    <a:pt x="121" y="7587"/>
                    <a:pt x="0" y="7694"/>
                    <a:pt x="0" y="7836"/>
                  </a:cubicBezTo>
                  <a:lnTo>
                    <a:pt x="0" y="9050"/>
                  </a:lnTo>
                  <a:cubicBezTo>
                    <a:pt x="0" y="9193"/>
                    <a:pt x="119" y="9312"/>
                    <a:pt x="262" y="9312"/>
                  </a:cubicBezTo>
                  <a:lnTo>
                    <a:pt x="13860" y="9312"/>
                  </a:lnTo>
                  <a:cubicBezTo>
                    <a:pt x="14003" y="9312"/>
                    <a:pt x="14122" y="9193"/>
                    <a:pt x="14122" y="9050"/>
                  </a:cubicBezTo>
                  <a:lnTo>
                    <a:pt x="14122" y="239"/>
                  </a:lnTo>
                  <a:cubicBezTo>
                    <a:pt x="14122" y="96"/>
                    <a:pt x="14003" y="1"/>
                    <a:pt x="138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2"/>
            <p:cNvSpPr/>
            <p:nvPr/>
          </p:nvSpPr>
          <p:spPr>
            <a:xfrm>
              <a:off x="5015884" y="3404939"/>
              <a:ext cx="179293" cy="19955"/>
            </a:xfrm>
            <a:custGeom>
              <a:rect b="b" l="l" r="r" t="t"/>
              <a:pathLst>
                <a:path extrusionOk="0" h="525" w="4717">
                  <a:moveTo>
                    <a:pt x="311" y="1"/>
                  </a:moveTo>
                  <a:cubicBezTo>
                    <a:pt x="191" y="1"/>
                    <a:pt x="72" y="72"/>
                    <a:pt x="49" y="191"/>
                  </a:cubicBezTo>
                  <a:cubicBezTo>
                    <a:pt x="1" y="358"/>
                    <a:pt x="144" y="525"/>
                    <a:pt x="287" y="525"/>
                  </a:cubicBezTo>
                  <a:lnTo>
                    <a:pt x="4407" y="525"/>
                  </a:lnTo>
                  <a:cubicBezTo>
                    <a:pt x="4526" y="525"/>
                    <a:pt x="4645" y="430"/>
                    <a:pt x="4669" y="311"/>
                  </a:cubicBezTo>
                  <a:cubicBezTo>
                    <a:pt x="4716" y="144"/>
                    <a:pt x="4573" y="1"/>
                    <a:pt x="4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2"/>
            <p:cNvSpPr/>
            <p:nvPr/>
          </p:nvSpPr>
          <p:spPr>
            <a:xfrm>
              <a:off x="5015884" y="3554323"/>
              <a:ext cx="179293" cy="19955"/>
            </a:xfrm>
            <a:custGeom>
              <a:rect b="b" l="l" r="r" t="t"/>
              <a:pathLst>
                <a:path extrusionOk="0" h="525" w="4717">
                  <a:moveTo>
                    <a:pt x="311" y="0"/>
                  </a:moveTo>
                  <a:cubicBezTo>
                    <a:pt x="191" y="0"/>
                    <a:pt x="72" y="72"/>
                    <a:pt x="49" y="191"/>
                  </a:cubicBezTo>
                  <a:cubicBezTo>
                    <a:pt x="1" y="358"/>
                    <a:pt x="144" y="524"/>
                    <a:pt x="287" y="524"/>
                  </a:cubicBezTo>
                  <a:lnTo>
                    <a:pt x="4407" y="524"/>
                  </a:lnTo>
                  <a:cubicBezTo>
                    <a:pt x="4526" y="524"/>
                    <a:pt x="4645" y="429"/>
                    <a:pt x="4669" y="310"/>
                  </a:cubicBezTo>
                  <a:cubicBezTo>
                    <a:pt x="4716" y="143"/>
                    <a:pt x="4573" y="0"/>
                    <a:pt x="44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2"/>
            <p:cNvSpPr/>
            <p:nvPr/>
          </p:nvSpPr>
          <p:spPr>
            <a:xfrm>
              <a:off x="5015884" y="3454734"/>
              <a:ext cx="179293" cy="19955"/>
            </a:xfrm>
            <a:custGeom>
              <a:rect b="b" l="l" r="r" t="t"/>
              <a:pathLst>
                <a:path extrusionOk="0" h="525" w="4717">
                  <a:moveTo>
                    <a:pt x="311" y="1"/>
                  </a:moveTo>
                  <a:cubicBezTo>
                    <a:pt x="191" y="1"/>
                    <a:pt x="72" y="96"/>
                    <a:pt x="49" y="215"/>
                  </a:cubicBezTo>
                  <a:cubicBezTo>
                    <a:pt x="1" y="382"/>
                    <a:pt x="144" y="525"/>
                    <a:pt x="287" y="525"/>
                  </a:cubicBezTo>
                  <a:lnTo>
                    <a:pt x="4407" y="525"/>
                  </a:lnTo>
                  <a:cubicBezTo>
                    <a:pt x="4526" y="525"/>
                    <a:pt x="4645" y="453"/>
                    <a:pt x="4669" y="334"/>
                  </a:cubicBezTo>
                  <a:cubicBezTo>
                    <a:pt x="4716" y="144"/>
                    <a:pt x="4573" y="1"/>
                    <a:pt x="4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2"/>
            <p:cNvSpPr/>
            <p:nvPr/>
          </p:nvSpPr>
          <p:spPr>
            <a:xfrm>
              <a:off x="5015884" y="3503616"/>
              <a:ext cx="179293" cy="19955"/>
            </a:xfrm>
            <a:custGeom>
              <a:rect b="b" l="l" r="r" t="t"/>
              <a:pathLst>
                <a:path extrusionOk="0" h="525" w="4717">
                  <a:moveTo>
                    <a:pt x="311" y="1"/>
                  </a:moveTo>
                  <a:cubicBezTo>
                    <a:pt x="191" y="1"/>
                    <a:pt x="72" y="96"/>
                    <a:pt x="49" y="215"/>
                  </a:cubicBezTo>
                  <a:cubicBezTo>
                    <a:pt x="1" y="382"/>
                    <a:pt x="144" y="525"/>
                    <a:pt x="287" y="525"/>
                  </a:cubicBezTo>
                  <a:lnTo>
                    <a:pt x="4407" y="525"/>
                  </a:lnTo>
                  <a:cubicBezTo>
                    <a:pt x="4526" y="525"/>
                    <a:pt x="4645" y="453"/>
                    <a:pt x="4669" y="334"/>
                  </a:cubicBezTo>
                  <a:cubicBezTo>
                    <a:pt x="4716" y="167"/>
                    <a:pt x="4573" y="1"/>
                    <a:pt x="4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2"/>
            <p:cNvSpPr/>
            <p:nvPr/>
          </p:nvSpPr>
          <p:spPr>
            <a:xfrm>
              <a:off x="4965215" y="3251982"/>
              <a:ext cx="19043" cy="19043"/>
            </a:xfrm>
            <a:custGeom>
              <a:rect b="b" l="l" r="r" t="t"/>
              <a:pathLst>
                <a:path extrusionOk="0" h="501" w="501">
                  <a:moveTo>
                    <a:pt x="239" y="0"/>
                  </a:moveTo>
                  <a:cubicBezTo>
                    <a:pt x="96" y="0"/>
                    <a:pt x="0" y="96"/>
                    <a:pt x="0" y="238"/>
                  </a:cubicBezTo>
                  <a:cubicBezTo>
                    <a:pt x="0" y="381"/>
                    <a:pt x="96" y="500"/>
                    <a:pt x="239" y="500"/>
                  </a:cubicBezTo>
                  <a:cubicBezTo>
                    <a:pt x="381" y="500"/>
                    <a:pt x="500" y="381"/>
                    <a:pt x="500" y="238"/>
                  </a:cubicBezTo>
                  <a:cubicBezTo>
                    <a:pt x="500" y="96"/>
                    <a:pt x="381" y="0"/>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 name="Google Shape;1242;p52"/>
          <p:cNvGrpSpPr/>
          <p:nvPr/>
        </p:nvGrpSpPr>
        <p:grpSpPr>
          <a:xfrm>
            <a:off x="5495662" y="3158626"/>
            <a:ext cx="451749" cy="535105"/>
            <a:chOff x="5495662" y="3158626"/>
            <a:chExt cx="451749" cy="535105"/>
          </a:xfrm>
        </p:grpSpPr>
        <p:sp>
          <p:nvSpPr>
            <p:cNvPr id="1243" name="Google Shape;1243;p52"/>
            <p:cNvSpPr/>
            <p:nvPr/>
          </p:nvSpPr>
          <p:spPr>
            <a:xfrm>
              <a:off x="5635087" y="3318045"/>
              <a:ext cx="173820" cy="164431"/>
            </a:xfrm>
            <a:custGeom>
              <a:rect b="b" l="l" r="r" t="t"/>
              <a:pathLst>
                <a:path extrusionOk="0" h="4326" w="4573">
                  <a:moveTo>
                    <a:pt x="2286" y="691"/>
                  </a:moveTo>
                  <a:lnTo>
                    <a:pt x="2786" y="1525"/>
                  </a:lnTo>
                  <a:cubicBezTo>
                    <a:pt x="2810" y="1573"/>
                    <a:pt x="2882" y="1620"/>
                    <a:pt x="2929" y="1620"/>
                  </a:cubicBezTo>
                  <a:lnTo>
                    <a:pt x="3858" y="1858"/>
                  </a:lnTo>
                  <a:lnTo>
                    <a:pt x="3239" y="2573"/>
                  </a:lnTo>
                  <a:cubicBezTo>
                    <a:pt x="3191" y="2620"/>
                    <a:pt x="3167" y="2692"/>
                    <a:pt x="3191" y="2739"/>
                  </a:cubicBezTo>
                  <a:lnTo>
                    <a:pt x="3263" y="3716"/>
                  </a:lnTo>
                  <a:lnTo>
                    <a:pt x="2382" y="3335"/>
                  </a:lnTo>
                  <a:cubicBezTo>
                    <a:pt x="2358" y="3311"/>
                    <a:pt x="2310" y="3311"/>
                    <a:pt x="2286" y="3311"/>
                  </a:cubicBezTo>
                  <a:cubicBezTo>
                    <a:pt x="2262" y="3311"/>
                    <a:pt x="2215" y="3311"/>
                    <a:pt x="2191" y="3335"/>
                  </a:cubicBezTo>
                  <a:lnTo>
                    <a:pt x="1310" y="3716"/>
                  </a:lnTo>
                  <a:lnTo>
                    <a:pt x="1405" y="2739"/>
                  </a:lnTo>
                  <a:cubicBezTo>
                    <a:pt x="1405" y="2692"/>
                    <a:pt x="1381" y="2620"/>
                    <a:pt x="1334" y="2573"/>
                  </a:cubicBezTo>
                  <a:lnTo>
                    <a:pt x="715" y="1858"/>
                  </a:lnTo>
                  <a:lnTo>
                    <a:pt x="1643" y="1620"/>
                  </a:lnTo>
                  <a:cubicBezTo>
                    <a:pt x="1715" y="1620"/>
                    <a:pt x="1762" y="1573"/>
                    <a:pt x="1786" y="1525"/>
                  </a:cubicBezTo>
                  <a:lnTo>
                    <a:pt x="2286" y="691"/>
                  </a:lnTo>
                  <a:close/>
                  <a:moveTo>
                    <a:pt x="2286" y="1"/>
                  </a:moveTo>
                  <a:cubicBezTo>
                    <a:pt x="2191" y="1"/>
                    <a:pt x="2120" y="48"/>
                    <a:pt x="2072" y="120"/>
                  </a:cubicBezTo>
                  <a:lnTo>
                    <a:pt x="1429" y="1191"/>
                  </a:lnTo>
                  <a:lnTo>
                    <a:pt x="214" y="1477"/>
                  </a:lnTo>
                  <a:cubicBezTo>
                    <a:pt x="119" y="1477"/>
                    <a:pt x="72" y="1549"/>
                    <a:pt x="48" y="1620"/>
                  </a:cubicBezTo>
                  <a:cubicBezTo>
                    <a:pt x="0" y="1715"/>
                    <a:pt x="24" y="1787"/>
                    <a:pt x="95" y="1858"/>
                  </a:cubicBezTo>
                  <a:lnTo>
                    <a:pt x="905" y="2811"/>
                  </a:lnTo>
                  <a:lnTo>
                    <a:pt x="810" y="4049"/>
                  </a:lnTo>
                  <a:cubicBezTo>
                    <a:pt x="786" y="4144"/>
                    <a:pt x="834" y="4216"/>
                    <a:pt x="905" y="4264"/>
                  </a:cubicBezTo>
                  <a:cubicBezTo>
                    <a:pt x="929" y="4311"/>
                    <a:pt x="1000" y="4311"/>
                    <a:pt x="1048" y="4311"/>
                  </a:cubicBezTo>
                  <a:lnTo>
                    <a:pt x="1119" y="4311"/>
                  </a:lnTo>
                  <a:lnTo>
                    <a:pt x="2286" y="3811"/>
                  </a:lnTo>
                  <a:lnTo>
                    <a:pt x="3453" y="4311"/>
                  </a:lnTo>
                  <a:cubicBezTo>
                    <a:pt x="3479" y="4320"/>
                    <a:pt x="3505" y="4325"/>
                    <a:pt x="3532" y="4325"/>
                  </a:cubicBezTo>
                  <a:cubicBezTo>
                    <a:pt x="3577" y="4325"/>
                    <a:pt x="3622" y="4309"/>
                    <a:pt x="3668" y="4264"/>
                  </a:cubicBezTo>
                  <a:cubicBezTo>
                    <a:pt x="3739" y="4216"/>
                    <a:pt x="3787" y="4144"/>
                    <a:pt x="3787" y="4049"/>
                  </a:cubicBezTo>
                  <a:lnTo>
                    <a:pt x="3668" y="2811"/>
                  </a:lnTo>
                  <a:lnTo>
                    <a:pt x="4501" y="1858"/>
                  </a:lnTo>
                  <a:cubicBezTo>
                    <a:pt x="4549" y="1787"/>
                    <a:pt x="4572" y="1715"/>
                    <a:pt x="4525" y="1620"/>
                  </a:cubicBezTo>
                  <a:cubicBezTo>
                    <a:pt x="4501" y="1549"/>
                    <a:pt x="4453" y="1501"/>
                    <a:pt x="4358" y="1477"/>
                  </a:cubicBezTo>
                  <a:lnTo>
                    <a:pt x="3144" y="1191"/>
                  </a:lnTo>
                  <a:lnTo>
                    <a:pt x="2501" y="120"/>
                  </a:lnTo>
                  <a:cubicBezTo>
                    <a:pt x="2453" y="48"/>
                    <a:pt x="2382" y="1"/>
                    <a:pt x="2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2"/>
            <p:cNvSpPr/>
            <p:nvPr/>
          </p:nvSpPr>
          <p:spPr>
            <a:xfrm>
              <a:off x="5495662" y="3158626"/>
              <a:ext cx="451749" cy="535105"/>
            </a:xfrm>
            <a:custGeom>
              <a:rect b="b" l="l" r="r" t="t"/>
              <a:pathLst>
                <a:path extrusionOk="0" h="14078" w="11885">
                  <a:moveTo>
                    <a:pt x="9407" y="551"/>
                  </a:moveTo>
                  <a:lnTo>
                    <a:pt x="11051" y="2218"/>
                  </a:lnTo>
                  <a:cubicBezTo>
                    <a:pt x="10479" y="2885"/>
                    <a:pt x="10169" y="3695"/>
                    <a:pt x="10169" y="4576"/>
                  </a:cubicBezTo>
                  <a:cubicBezTo>
                    <a:pt x="10169" y="5100"/>
                    <a:pt x="10289" y="5600"/>
                    <a:pt x="10503" y="6076"/>
                  </a:cubicBezTo>
                  <a:lnTo>
                    <a:pt x="10955" y="7052"/>
                  </a:lnTo>
                  <a:cubicBezTo>
                    <a:pt x="11384" y="8029"/>
                    <a:pt x="11384" y="9101"/>
                    <a:pt x="10931" y="10077"/>
                  </a:cubicBezTo>
                  <a:cubicBezTo>
                    <a:pt x="10479" y="11029"/>
                    <a:pt x="9646" y="11768"/>
                    <a:pt x="8645" y="12030"/>
                  </a:cubicBezTo>
                  <a:cubicBezTo>
                    <a:pt x="8621" y="12053"/>
                    <a:pt x="8574" y="12053"/>
                    <a:pt x="8479" y="12077"/>
                  </a:cubicBezTo>
                  <a:cubicBezTo>
                    <a:pt x="7502" y="12268"/>
                    <a:pt x="6621" y="12744"/>
                    <a:pt x="5954" y="13482"/>
                  </a:cubicBezTo>
                  <a:cubicBezTo>
                    <a:pt x="5287" y="12744"/>
                    <a:pt x="4406" y="12268"/>
                    <a:pt x="3430" y="12077"/>
                  </a:cubicBezTo>
                  <a:cubicBezTo>
                    <a:pt x="3335" y="12053"/>
                    <a:pt x="3287" y="12030"/>
                    <a:pt x="3263" y="12030"/>
                  </a:cubicBezTo>
                  <a:cubicBezTo>
                    <a:pt x="2239" y="11744"/>
                    <a:pt x="1406" y="11029"/>
                    <a:pt x="953" y="10077"/>
                  </a:cubicBezTo>
                  <a:cubicBezTo>
                    <a:pt x="501" y="9101"/>
                    <a:pt x="501" y="8029"/>
                    <a:pt x="953" y="7052"/>
                  </a:cubicBezTo>
                  <a:lnTo>
                    <a:pt x="1406" y="6076"/>
                  </a:lnTo>
                  <a:cubicBezTo>
                    <a:pt x="1620" y="5600"/>
                    <a:pt x="1715" y="5100"/>
                    <a:pt x="1715" y="4576"/>
                  </a:cubicBezTo>
                  <a:cubicBezTo>
                    <a:pt x="1715" y="3695"/>
                    <a:pt x="1406" y="2885"/>
                    <a:pt x="858" y="2218"/>
                  </a:cubicBezTo>
                  <a:lnTo>
                    <a:pt x="2501" y="551"/>
                  </a:lnTo>
                  <a:cubicBezTo>
                    <a:pt x="3001" y="932"/>
                    <a:pt x="3620" y="1123"/>
                    <a:pt x="4240" y="1123"/>
                  </a:cubicBezTo>
                  <a:cubicBezTo>
                    <a:pt x="4859" y="1123"/>
                    <a:pt x="5454" y="932"/>
                    <a:pt x="5954" y="599"/>
                  </a:cubicBezTo>
                  <a:cubicBezTo>
                    <a:pt x="6454" y="932"/>
                    <a:pt x="7050" y="1123"/>
                    <a:pt x="7645" y="1123"/>
                  </a:cubicBezTo>
                  <a:cubicBezTo>
                    <a:pt x="8288" y="1123"/>
                    <a:pt x="8883" y="932"/>
                    <a:pt x="9407" y="551"/>
                  </a:cubicBezTo>
                  <a:close/>
                  <a:moveTo>
                    <a:pt x="2490" y="0"/>
                  </a:moveTo>
                  <a:cubicBezTo>
                    <a:pt x="2426" y="0"/>
                    <a:pt x="2362" y="24"/>
                    <a:pt x="2311" y="75"/>
                  </a:cubicBezTo>
                  <a:lnTo>
                    <a:pt x="334" y="2051"/>
                  </a:lnTo>
                  <a:cubicBezTo>
                    <a:pt x="263" y="2147"/>
                    <a:pt x="263" y="2290"/>
                    <a:pt x="334" y="2385"/>
                  </a:cubicBezTo>
                  <a:cubicBezTo>
                    <a:pt x="929" y="2980"/>
                    <a:pt x="1239" y="3766"/>
                    <a:pt x="1239" y="4576"/>
                  </a:cubicBezTo>
                  <a:cubicBezTo>
                    <a:pt x="1239" y="5028"/>
                    <a:pt x="1144" y="5481"/>
                    <a:pt x="953" y="5886"/>
                  </a:cubicBezTo>
                  <a:lnTo>
                    <a:pt x="501" y="6862"/>
                  </a:lnTo>
                  <a:cubicBezTo>
                    <a:pt x="1" y="7957"/>
                    <a:pt x="1" y="9172"/>
                    <a:pt x="525" y="10267"/>
                  </a:cubicBezTo>
                  <a:cubicBezTo>
                    <a:pt x="1025" y="11363"/>
                    <a:pt x="1977" y="12173"/>
                    <a:pt x="3120" y="12506"/>
                  </a:cubicBezTo>
                  <a:cubicBezTo>
                    <a:pt x="3168" y="12506"/>
                    <a:pt x="3239" y="12530"/>
                    <a:pt x="3335" y="12554"/>
                  </a:cubicBezTo>
                  <a:cubicBezTo>
                    <a:pt x="4287" y="12744"/>
                    <a:pt x="5145" y="13244"/>
                    <a:pt x="5764" y="13982"/>
                  </a:cubicBezTo>
                  <a:cubicBezTo>
                    <a:pt x="5811" y="14054"/>
                    <a:pt x="5883" y="14078"/>
                    <a:pt x="5954" y="14078"/>
                  </a:cubicBezTo>
                  <a:cubicBezTo>
                    <a:pt x="6026" y="14078"/>
                    <a:pt x="6097" y="14054"/>
                    <a:pt x="6121" y="13982"/>
                  </a:cubicBezTo>
                  <a:cubicBezTo>
                    <a:pt x="6740" y="13244"/>
                    <a:pt x="7621" y="12744"/>
                    <a:pt x="8574" y="12554"/>
                  </a:cubicBezTo>
                  <a:cubicBezTo>
                    <a:pt x="8645" y="12530"/>
                    <a:pt x="8717" y="12506"/>
                    <a:pt x="8764" y="12506"/>
                  </a:cubicBezTo>
                  <a:cubicBezTo>
                    <a:pt x="9907" y="12173"/>
                    <a:pt x="10860" y="11363"/>
                    <a:pt x="11360" y="10267"/>
                  </a:cubicBezTo>
                  <a:cubicBezTo>
                    <a:pt x="11884" y="9172"/>
                    <a:pt x="11884" y="7957"/>
                    <a:pt x="11384" y="6862"/>
                  </a:cubicBezTo>
                  <a:lnTo>
                    <a:pt x="10931" y="5886"/>
                  </a:lnTo>
                  <a:cubicBezTo>
                    <a:pt x="10741" y="5481"/>
                    <a:pt x="10646" y="5028"/>
                    <a:pt x="10646" y="4576"/>
                  </a:cubicBezTo>
                  <a:cubicBezTo>
                    <a:pt x="10646" y="3766"/>
                    <a:pt x="10979" y="2980"/>
                    <a:pt x="11551" y="2385"/>
                  </a:cubicBezTo>
                  <a:cubicBezTo>
                    <a:pt x="11646" y="2290"/>
                    <a:pt x="11622" y="2147"/>
                    <a:pt x="11551" y="2051"/>
                  </a:cubicBezTo>
                  <a:lnTo>
                    <a:pt x="9574" y="75"/>
                  </a:lnTo>
                  <a:cubicBezTo>
                    <a:pt x="9536" y="24"/>
                    <a:pt x="9477" y="0"/>
                    <a:pt x="9412" y="0"/>
                  </a:cubicBezTo>
                  <a:cubicBezTo>
                    <a:pt x="9356" y="0"/>
                    <a:pt x="9296" y="18"/>
                    <a:pt x="9241" y="51"/>
                  </a:cubicBezTo>
                  <a:cubicBezTo>
                    <a:pt x="8812" y="432"/>
                    <a:pt x="8240" y="646"/>
                    <a:pt x="7645" y="646"/>
                  </a:cubicBezTo>
                  <a:cubicBezTo>
                    <a:pt x="7074" y="646"/>
                    <a:pt x="6526" y="456"/>
                    <a:pt x="6097" y="99"/>
                  </a:cubicBezTo>
                  <a:cubicBezTo>
                    <a:pt x="6050" y="63"/>
                    <a:pt x="5996" y="45"/>
                    <a:pt x="5942" y="45"/>
                  </a:cubicBezTo>
                  <a:cubicBezTo>
                    <a:pt x="5889" y="45"/>
                    <a:pt x="5835" y="63"/>
                    <a:pt x="5788" y="99"/>
                  </a:cubicBezTo>
                  <a:cubicBezTo>
                    <a:pt x="5359" y="456"/>
                    <a:pt x="4811" y="646"/>
                    <a:pt x="4240" y="646"/>
                  </a:cubicBezTo>
                  <a:cubicBezTo>
                    <a:pt x="3644" y="646"/>
                    <a:pt x="3073" y="432"/>
                    <a:pt x="2644" y="51"/>
                  </a:cubicBezTo>
                  <a:cubicBezTo>
                    <a:pt x="2600" y="18"/>
                    <a:pt x="2545" y="0"/>
                    <a:pt x="24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2"/>
            <p:cNvSpPr/>
            <p:nvPr/>
          </p:nvSpPr>
          <p:spPr>
            <a:xfrm>
              <a:off x="5531886" y="3202643"/>
              <a:ext cx="379302" cy="441296"/>
            </a:xfrm>
            <a:custGeom>
              <a:rect b="b" l="l" r="r" t="t"/>
              <a:pathLst>
                <a:path extrusionOk="0" h="11610" w="9979">
                  <a:moveTo>
                    <a:pt x="4989" y="0"/>
                  </a:moveTo>
                  <a:cubicBezTo>
                    <a:pt x="4954" y="0"/>
                    <a:pt x="4918" y="12"/>
                    <a:pt x="4882" y="36"/>
                  </a:cubicBezTo>
                  <a:cubicBezTo>
                    <a:pt x="4382" y="298"/>
                    <a:pt x="3834" y="417"/>
                    <a:pt x="3287" y="417"/>
                  </a:cubicBezTo>
                  <a:cubicBezTo>
                    <a:pt x="2763" y="417"/>
                    <a:pt x="2239" y="298"/>
                    <a:pt x="1762" y="60"/>
                  </a:cubicBezTo>
                  <a:cubicBezTo>
                    <a:pt x="1729" y="43"/>
                    <a:pt x="1692" y="35"/>
                    <a:pt x="1655" y="35"/>
                  </a:cubicBezTo>
                  <a:cubicBezTo>
                    <a:pt x="1589" y="35"/>
                    <a:pt x="1523" y="61"/>
                    <a:pt x="1477" y="108"/>
                  </a:cubicBezTo>
                  <a:lnTo>
                    <a:pt x="619" y="965"/>
                  </a:lnTo>
                  <a:cubicBezTo>
                    <a:pt x="548" y="1036"/>
                    <a:pt x="524" y="1155"/>
                    <a:pt x="596" y="1251"/>
                  </a:cubicBezTo>
                  <a:cubicBezTo>
                    <a:pt x="1000" y="1894"/>
                    <a:pt x="1215" y="2656"/>
                    <a:pt x="1215" y="3418"/>
                  </a:cubicBezTo>
                  <a:cubicBezTo>
                    <a:pt x="1215" y="4013"/>
                    <a:pt x="1072" y="4585"/>
                    <a:pt x="834" y="5109"/>
                  </a:cubicBezTo>
                  <a:lnTo>
                    <a:pt x="405" y="6085"/>
                  </a:lnTo>
                  <a:cubicBezTo>
                    <a:pt x="0" y="6942"/>
                    <a:pt x="0" y="7871"/>
                    <a:pt x="405" y="8728"/>
                  </a:cubicBezTo>
                  <a:cubicBezTo>
                    <a:pt x="500" y="8943"/>
                    <a:pt x="619" y="9133"/>
                    <a:pt x="762" y="9324"/>
                  </a:cubicBezTo>
                  <a:cubicBezTo>
                    <a:pt x="806" y="9381"/>
                    <a:pt x="884" y="9413"/>
                    <a:pt x="960" y="9413"/>
                  </a:cubicBezTo>
                  <a:cubicBezTo>
                    <a:pt x="1009" y="9413"/>
                    <a:pt x="1058" y="9400"/>
                    <a:pt x="1096" y="9371"/>
                  </a:cubicBezTo>
                  <a:cubicBezTo>
                    <a:pt x="1191" y="9276"/>
                    <a:pt x="1215" y="9133"/>
                    <a:pt x="1143" y="9038"/>
                  </a:cubicBezTo>
                  <a:cubicBezTo>
                    <a:pt x="1024" y="8871"/>
                    <a:pt x="929" y="8705"/>
                    <a:pt x="834" y="8514"/>
                  </a:cubicBezTo>
                  <a:cubicBezTo>
                    <a:pt x="500" y="7800"/>
                    <a:pt x="500" y="7014"/>
                    <a:pt x="834" y="6276"/>
                  </a:cubicBezTo>
                  <a:lnTo>
                    <a:pt x="1286" y="5323"/>
                  </a:lnTo>
                  <a:cubicBezTo>
                    <a:pt x="1548" y="4728"/>
                    <a:pt x="1691" y="4085"/>
                    <a:pt x="1691" y="3418"/>
                  </a:cubicBezTo>
                  <a:cubicBezTo>
                    <a:pt x="1691" y="2632"/>
                    <a:pt x="1477" y="1846"/>
                    <a:pt x="1096" y="1179"/>
                  </a:cubicBezTo>
                  <a:lnTo>
                    <a:pt x="1691" y="560"/>
                  </a:lnTo>
                  <a:cubicBezTo>
                    <a:pt x="2191" y="774"/>
                    <a:pt x="2739" y="893"/>
                    <a:pt x="3287" y="893"/>
                  </a:cubicBezTo>
                  <a:cubicBezTo>
                    <a:pt x="3882" y="893"/>
                    <a:pt x="4454" y="774"/>
                    <a:pt x="4977" y="512"/>
                  </a:cubicBezTo>
                  <a:cubicBezTo>
                    <a:pt x="5525" y="774"/>
                    <a:pt x="6097" y="893"/>
                    <a:pt x="6692" y="893"/>
                  </a:cubicBezTo>
                  <a:cubicBezTo>
                    <a:pt x="7240" y="893"/>
                    <a:pt x="7788" y="774"/>
                    <a:pt x="8288" y="560"/>
                  </a:cubicBezTo>
                  <a:lnTo>
                    <a:pt x="8883" y="1179"/>
                  </a:lnTo>
                  <a:cubicBezTo>
                    <a:pt x="8502" y="1846"/>
                    <a:pt x="8288" y="2632"/>
                    <a:pt x="8288" y="3418"/>
                  </a:cubicBezTo>
                  <a:cubicBezTo>
                    <a:pt x="8288" y="4085"/>
                    <a:pt x="8431" y="4728"/>
                    <a:pt x="8693" y="5323"/>
                  </a:cubicBezTo>
                  <a:lnTo>
                    <a:pt x="9145" y="6276"/>
                  </a:lnTo>
                  <a:cubicBezTo>
                    <a:pt x="9478" y="7014"/>
                    <a:pt x="9478" y="7800"/>
                    <a:pt x="9145" y="8514"/>
                  </a:cubicBezTo>
                  <a:cubicBezTo>
                    <a:pt x="8812" y="9252"/>
                    <a:pt x="8192" y="9776"/>
                    <a:pt x="7430" y="9991"/>
                  </a:cubicBezTo>
                  <a:cubicBezTo>
                    <a:pt x="7430" y="9991"/>
                    <a:pt x="7407" y="9991"/>
                    <a:pt x="7335" y="10014"/>
                  </a:cubicBezTo>
                  <a:cubicBezTo>
                    <a:pt x="6478" y="10181"/>
                    <a:pt x="5668" y="10538"/>
                    <a:pt x="4977" y="11062"/>
                  </a:cubicBezTo>
                  <a:cubicBezTo>
                    <a:pt x="4311" y="10538"/>
                    <a:pt x="3501" y="10181"/>
                    <a:pt x="2644" y="10014"/>
                  </a:cubicBezTo>
                  <a:cubicBezTo>
                    <a:pt x="2572" y="9991"/>
                    <a:pt x="2548" y="9991"/>
                    <a:pt x="2548" y="9991"/>
                  </a:cubicBezTo>
                  <a:cubicBezTo>
                    <a:pt x="2191" y="9895"/>
                    <a:pt x="1858" y="9705"/>
                    <a:pt x="1572" y="9490"/>
                  </a:cubicBezTo>
                  <a:cubicBezTo>
                    <a:pt x="1530" y="9449"/>
                    <a:pt x="1479" y="9430"/>
                    <a:pt x="1427" y="9430"/>
                  </a:cubicBezTo>
                  <a:cubicBezTo>
                    <a:pt x="1361" y="9430"/>
                    <a:pt x="1292" y="9461"/>
                    <a:pt x="1239" y="9514"/>
                  </a:cubicBezTo>
                  <a:cubicBezTo>
                    <a:pt x="1167" y="9610"/>
                    <a:pt x="1167" y="9776"/>
                    <a:pt x="1262" y="9848"/>
                  </a:cubicBezTo>
                  <a:cubicBezTo>
                    <a:pt x="1620" y="10133"/>
                    <a:pt x="2001" y="10324"/>
                    <a:pt x="2429" y="10443"/>
                  </a:cubicBezTo>
                  <a:cubicBezTo>
                    <a:pt x="2429" y="10443"/>
                    <a:pt x="2453" y="10467"/>
                    <a:pt x="2548" y="10467"/>
                  </a:cubicBezTo>
                  <a:cubicBezTo>
                    <a:pt x="3382" y="10634"/>
                    <a:pt x="4192" y="11015"/>
                    <a:pt x="4835" y="11562"/>
                  </a:cubicBezTo>
                  <a:cubicBezTo>
                    <a:pt x="4882" y="11586"/>
                    <a:pt x="4930" y="11610"/>
                    <a:pt x="5001" y="11610"/>
                  </a:cubicBezTo>
                  <a:cubicBezTo>
                    <a:pt x="5049" y="11610"/>
                    <a:pt x="5097" y="11586"/>
                    <a:pt x="5144" y="11562"/>
                  </a:cubicBezTo>
                  <a:cubicBezTo>
                    <a:pt x="5811" y="11015"/>
                    <a:pt x="6597" y="10634"/>
                    <a:pt x="7430" y="10467"/>
                  </a:cubicBezTo>
                  <a:cubicBezTo>
                    <a:pt x="7502" y="10467"/>
                    <a:pt x="7549" y="10443"/>
                    <a:pt x="7549" y="10443"/>
                  </a:cubicBezTo>
                  <a:cubicBezTo>
                    <a:pt x="8454" y="10205"/>
                    <a:pt x="9169" y="9562"/>
                    <a:pt x="9574" y="8728"/>
                  </a:cubicBezTo>
                  <a:cubicBezTo>
                    <a:pt x="9978" y="7871"/>
                    <a:pt x="9978" y="6942"/>
                    <a:pt x="9574" y="6085"/>
                  </a:cubicBezTo>
                  <a:lnTo>
                    <a:pt x="9145" y="5109"/>
                  </a:lnTo>
                  <a:cubicBezTo>
                    <a:pt x="8907" y="4585"/>
                    <a:pt x="8764" y="4013"/>
                    <a:pt x="8764" y="3418"/>
                  </a:cubicBezTo>
                  <a:cubicBezTo>
                    <a:pt x="8764" y="2656"/>
                    <a:pt x="8978" y="1894"/>
                    <a:pt x="9383" y="1251"/>
                  </a:cubicBezTo>
                  <a:cubicBezTo>
                    <a:pt x="9455" y="1155"/>
                    <a:pt x="9431" y="1036"/>
                    <a:pt x="9359" y="965"/>
                  </a:cubicBezTo>
                  <a:lnTo>
                    <a:pt x="8502" y="108"/>
                  </a:lnTo>
                  <a:cubicBezTo>
                    <a:pt x="8456" y="61"/>
                    <a:pt x="8390" y="35"/>
                    <a:pt x="8323" y="35"/>
                  </a:cubicBezTo>
                  <a:cubicBezTo>
                    <a:pt x="8287" y="35"/>
                    <a:pt x="8250" y="43"/>
                    <a:pt x="8216" y="60"/>
                  </a:cubicBezTo>
                  <a:cubicBezTo>
                    <a:pt x="7740" y="298"/>
                    <a:pt x="7216" y="417"/>
                    <a:pt x="6692" y="417"/>
                  </a:cubicBezTo>
                  <a:cubicBezTo>
                    <a:pt x="6144" y="417"/>
                    <a:pt x="5597" y="274"/>
                    <a:pt x="5097" y="36"/>
                  </a:cubicBezTo>
                  <a:cubicBezTo>
                    <a:pt x="5061" y="12"/>
                    <a:pt x="5025" y="0"/>
                    <a:pt x="4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2"/>
            <p:cNvSpPr/>
            <p:nvPr/>
          </p:nvSpPr>
          <p:spPr>
            <a:xfrm>
              <a:off x="5603385" y="3287294"/>
              <a:ext cx="237182" cy="237182"/>
            </a:xfrm>
            <a:custGeom>
              <a:rect b="b" l="l" r="r" t="t"/>
              <a:pathLst>
                <a:path extrusionOk="0" h="6240" w="6240">
                  <a:moveTo>
                    <a:pt x="3120" y="0"/>
                  </a:moveTo>
                  <a:cubicBezTo>
                    <a:pt x="1406" y="0"/>
                    <a:pt x="1" y="1405"/>
                    <a:pt x="1" y="3120"/>
                  </a:cubicBezTo>
                  <a:cubicBezTo>
                    <a:pt x="1" y="4834"/>
                    <a:pt x="1406" y="6239"/>
                    <a:pt x="3120" y="6239"/>
                  </a:cubicBezTo>
                  <a:cubicBezTo>
                    <a:pt x="4835" y="6239"/>
                    <a:pt x="6240" y="4834"/>
                    <a:pt x="6240" y="3120"/>
                  </a:cubicBezTo>
                  <a:cubicBezTo>
                    <a:pt x="6240" y="2167"/>
                    <a:pt x="5811" y="1262"/>
                    <a:pt x="5049" y="667"/>
                  </a:cubicBezTo>
                  <a:cubicBezTo>
                    <a:pt x="5008" y="636"/>
                    <a:pt x="4957" y="618"/>
                    <a:pt x="4905" y="618"/>
                  </a:cubicBezTo>
                  <a:cubicBezTo>
                    <a:pt x="4838" y="618"/>
                    <a:pt x="4770" y="647"/>
                    <a:pt x="4716" y="714"/>
                  </a:cubicBezTo>
                  <a:cubicBezTo>
                    <a:pt x="4644" y="810"/>
                    <a:pt x="4644" y="953"/>
                    <a:pt x="4763" y="1048"/>
                  </a:cubicBezTo>
                  <a:cubicBezTo>
                    <a:pt x="5406" y="1548"/>
                    <a:pt x="5764" y="2310"/>
                    <a:pt x="5764" y="3120"/>
                  </a:cubicBezTo>
                  <a:cubicBezTo>
                    <a:pt x="5764" y="4572"/>
                    <a:pt x="4573" y="5763"/>
                    <a:pt x="3120" y="5763"/>
                  </a:cubicBezTo>
                  <a:cubicBezTo>
                    <a:pt x="1668" y="5763"/>
                    <a:pt x="477" y="4572"/>
                    <a:pt x="477" y="3120"/>
                  </a:cubicBezTo>
                  <a:cubicBezTo>
                    <a:pt x="477" y="1667"/>
                    <a:pt x="1668" y="476"/>
                    <a:pt x="3120" y="476"/>
                  </a:cubicBezTo>
                  <a:cubicBezTo>
                    <a:pt x="3501" y="476"/>
                    <a:pt x="3859" y="548"/>
                    <a:pt x="4216" y="714"/>
                  </a:cubicBezTo>
                  <a:cubicBezTo>
                    <a:pt x="4246" y="727"/>
                    <a:pt x="4279" y="733"/>
                    <a:pt x="4311" y="733"/>
                  </a:cubicBezTo>
                  <a:cubicBezTo>
                    <a:pt x="4402" y="733"/>
                    <a:pt x="4490" y="684"/>
                    <a:pt x="4525" y="595"/>
                  </a:cubicBezTo>
                  <a:cubicBezTo>
                    <a:pt x="4573" y="476"/>
                    <a:pt x="4525" y="333"/>
                    <a:pt x="4406" y="286"/>
                  </a:cubicBezTo>
                  <a:cubicBezTo>
                    <a:pt x="4001" y="95"/>
                    <a:pt x="3573"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 name="Google Shape;1247;p52"/>
          <p:cNvGrpSpPr/>
          <p:nvPr/>
        </p:nvGrpSpPr>
        <p:grpSpPr>
          <a:xfrm>
            <a:off x="6201720" y="3261028"/>
            <a:ext cx="536815" cy="382913"/>
            <a:chOff x="6201720" y="3261028"/>
            <a:chExt cx="536815" cy="382913"/>
          </a:xfrm>
        </p:grpSpPr>
        <p:sp>
          <p:nvSpPr>
            <p:cNvPr id="1248" name="Google Shape;1248;p52"/>
            <p:cNvSpPr/>
            <p:nvPr/>
          </p:nvSpPr>
          <p:spPr>
            <a:xfrm>
              <a:off x="6201720" y="3261028"/>
              <a:ext cx="536815" cy="382913"/>
            </a:xfrm>
            <a:custGeom>
              <a:rect b="b" l="l" r="r" t="t"/>
              <a:pathLst>
                <a:path extrusionOk="0" h="10074" w="14123">
                  <a:moveTo>
                    <a:pt x="7074" y="4763"/>
                  </a:moveTo>
                  <a:cubicBezTo>
                    <a:pt x="8193" y="4763"/>
                    <a:pt x="9265" y="4859"/>
                    <a:pt x="10051" y="5049"/>
                  </a:cubicBezTo>
                  <a:cubicBezTo>
                    <a:pt x="11098" y="5263"/>
                    <a:pt x="11194" y="5525"/>
                    <a:pt x="11194" y="5525"/>
                  </a:cubicBezTo>
                  <a:lnTo>
                    <a:pt x="11194" y="6526"/>
                  </a:lnTo>
                  <a:cubicBezTo>
                    <a:pt x="10908" y="6383"/>
                    <a:pt x="10503" y="6240"/>
                    <a:pt x="9955" y="6145"/>
                  </a:cubicBezTo>
                  <a:cubicBezTo>
                    <a:pt x="9940" y="6142"/>
                    <a:pt x="9925" y="6140"/>
                    <a:pt x="9910" y="6140"/>
                  </a:cubicBezTo>
                  <a:cubicBezTo>
                    <a:pt x="9808" y="6140"/>
                    <a:pt x="9714" y="6210"/>
                    <a:pt x="9693" y="6335"/>
                  </a:cubicBezTo>
                  <a:cubicBezTo>
                    <a:pt x="9670" y="6454"/>
                    <a:pt x="9741" y="6573"/>
                    <a:pt x="9884" y="6597"/>
                  </a:cubicBezTo>
                  <a:cubicBezTo>
                    <a:pt x="10932" y="6811"/>
                    <a:pt x="11194" y="7073"/>
                    <a:pt x="11194" y="7121"/>
                  </a:cubicBezTo>
                  <a:lnTo>
                    <a:pt x="11194" y="7359"/>
                  </a:lnTo>
                  <a:cubicBezTo>
                    <a:pt x="10956" y="7240"/>
                    <a:pt x="10622" y="7121"/>
                    <a:pt x="10194" y="7026"/>
                  </a:cubicBezTo>
                  <a:cubicBezTo>
                    <a:pt x="9360" y="6835"/>
                    <a:pt x="8241" y="6740"/>
                    <a:pt x="7074" y="6740"/>
                  </a:cubicBezTo>
                  <a:cubicBezTo>
                    <a:pt x="5883" y="6740"/>
                    <a:pt x="4764" y="6835"/>
                    <a:pt x="3930" y="7026"/>
                  </a:cubicBezTo>
                  <a:cubicBezTo>
                    <a:pt x="3502" y="7121"/>
                    <a:pt x="3168" y="7240"/>
                    <a:pt x="2930" y="7359"/>
                  </a:cubicBezTo>
                  <a:lnTo>
                    <a:pt x="2930" y="7121"/>
                  </a:lnTo>
                  <a:cubicBezTo>
                    <a:pt x="2930" y="7121"/>
                    <a:pt x="3025" y="6883"/>
                    <a:pt x="4073" y="6645"/>
                  </a:cubicBezTo>
                  <a:cubicBezTo>
                    <a:pt x="4883" y="6454"/>
                    <a:pt x="5931" y="6359"/>
                    <a:pt x="7074" y="6359"/>
                  </a:cubicBezTo>
                  <a:cubicBezTo>
                    <a:pt x="7788" y="6359"/>
                    <a:pt x="8503" y="6407"/>
                    <a:pt x="9122" y="6478"/>
                  </a:cubicBezTo>
                  <a:cubicBezTo>
                    <a:pt x="9134" y="6480"/>
                    <a:pt x="9146" y="6481"/>
                    <a:pt x="9158" y="6481"/>
                  </a:cubicBezTo>
                  <a:cubicBezTo>
                    <a:pt x="9284" y="6481"/>
                    <a:pt x="9384" y="6370"/>
                    <a:pt x="9384" y="6240"/>
                  </a:cubicBezTo>
                  <a:cubicBezTo>
                    <a:pt x="9384" y="6121"/>
                    <a:pt x="9289" y="6025"/>
                    <a:pt x="9170" y="6025"/>
                  </a:cubicBezTo>
                  <a:cubicBezTo>
                    <a:pt x="8527" y="5930"/>
                    <a:pt x="7788" y="5906"/>
                    <a:pt x="7074" y="5906"/>
                  </a:cubicBezTo>
                  <a:cubicBezTo>
                    <a:pt x="5883" y="5906"/>
                    <a:pt x="4764" y="6002"/>
                    <a:pt x="3930" y="6192"/>
                  </a:cubicBezTo>
                  <a:cubicBezTo>
                    <a:pt x="3502" y="6287"/>
                    <a:pt x="3168" y="6407"/>
                    <a:pt x="2930" y="6526"/>
                  </a:cubicBezTo>
                  <a:lnTo>
                    <a:pt x="2930" y="5525"/>
                  </a:lnTo>
                  <a:cubicBezTo>
                    <a:pt x="2930" y="5525"/>
                    <a:pt x="3025" y="5263"/>
                    <a:pt x="4073" y="5049"/>
                  </a:cubicBezTo>
                  <a:cubicBezTo>
                    <a:pt x="4859" y="4859"/>
                    <a:pt x="5931" y="4763"/>
                    <a:pt x="7074" y="4763"/>
                  </a:cubicBezTo>
                  <a:close/>
                  <a:moveTo>
                    <a:pt x="7074" y="7192"/>
                  </a:moveTo>
                  <a:cubicBezTo>
                    <a:pt x="8193" y="7192"/>
                    <a:pt x="9265" y="7288"/>
                    <a:pt x="10051" y="7454"/>
                  </a:cubicBezTo>
                  <a:cubicBezTo>
                    <a:pt x="11098" y="7692"/>
                    <a:pt x="11194" y="7931"/>
                    <a:pt x="11194" y="7954"/>
                  </a:cubicBezTo>
                  <a:lnTo>
                    <a:pt x="11194" y="8097"/>
                  </a:lnTo>
                  <a:cubicBezTo>
                    <a:pt x="11194" y="8264"/>
                    <a:pt x="11098" y="8431"/>
                    <a:pt x="10932" y="8597"/>
                  </a:cubicBezTo>
                  <a:cubicBezTo>
                    <a:pt x="10717" y="8788"/>
                    <a:pt x="10432" y="8955"/>
                    <a:pt x="10051" y="9098"/>
                  </a:cubicBezTo>
                  <a:cubicBezTo>
                    <a:pt x="9265" y="9431"/>
                    <a:pt x="8193" y="9598"/>
                    <a:pt x="7074" y="9598"/>
                  </a:cubicBezTo>
                  <a:cubicBezTo>
                    <a:pt x="4645" y="9598"/>
                    <a:pt x="2930" y="8812"/>
                    <a:pt x="2930" y="8097"/>
                  </a:cubicBezTo>
                  <a:lnTo>
                    <a:pt x="2930" y="7954"/>
                  </a:lnTo>
                  <a:cubicBezTo>
                    <a:pt x="2930" y="7931"/>
                    <a:pt x="3025" y="7692"/>
                    <a:pt x="4073" y="7454"/>
                  </a:cubicBezTo>
                  <a:cubicBezTo>
                    <a:pt x="4883" y="7288"/>
                    <a:pt x="5931" y="7192"/>
                    <a:pt x="7074" y="7192"/>
                  </a:cubicBezTo>
                  <a:close/>
                  <a:moveTo>
                    <a:pt x="7002" y="0"/>
                  </a:moveTo>
                  <a:lnTo>
                    <a:pt x="2192" y="1644"/>
                  </a:lnTo>
                  <a:cubicBezTo>
                    <a:pt x="2144" y="1667"/>
                    <a:pt x="2097" y="1715"/>
                    <a:pt x="2073" y="1763"/>
                  </a:cubicBezTo>
                  <a:lnTo>
                    <a:pt x="1668" y="2477"/>
                  </a:lnTo>
                  <a:cubicBezTo>
                    <a:pt x="1597" y="2596"/>
                    <a:pt x="1644" y="2763"/>
                    <a:pt x="1763" y="2811"/>
                  </a:cubicBezTo>
                  <a:cubicBezTo>
                    <a:pt x="1794" y="2823"/>
                    <a:pt x="1825" y="2829"/>
                    <a:pt x="1855" y="2829"/>
                  </a:cubicBezTo>
                  <a:cubicBezTo>
                    <a:pt x="1941" y="2829"/>
                    <a:pt x="2020" y="2780"/>
                    <a:pt x="2073" y="2691"/>
                  </a:cubicBezTo>
                  <a:lnTo>
                    <a:pt x="2430" y="2072"/>
                  </a:lnTo>
                  <a:lnTo>
                    <a:pt x="7074" y="477"/>
                  </a:lnTo>
                  <a:lnTo>
                    <a:pt x="11694" y="2072"/>
                  </a:lnTo>
                  <a:lnTo>
                    <a:pt x="13575" y="5359"/>
                  </a:lnTo>
                  <a:lnTo>
                    <a:pt x="11646" y="7573"/>
                  </a:lnTo>
                  <a:lnTo>
                    <a:pt x="11646" y="6430"/>
                  </a:lnTo>
                  <a:cubicBezTo>
                    <a:pt x="11908" y="6407"/>
                    <a:pt x="12146" y="6383"/>
                    <a:pt x="12384" y="6335"/>
                  </a:cubicBezTo>
                  <a:cubicBezTo>
                    <a:pt x="12504" y="6311"/>
                    <a:pt x="12599" y="6192"/>
                    <a:pt x="12575" y="6073"/>
                  </a:cubicBezTo>
                  <a:cubicBezTo>
                    <a:pt x="12575" y="5956"/>
                    <a:pt x="12478" y="5870"/>
                    <a:pt x="12364" y="5870"/>
                  </a:cubicBezTo>
                  <a:cubicBezTo>
                    <a:pt x="12340" y="5870"/>
                    <a:pt x="12315" y="5874"/>
                    <a:pt x="12289" y="5883"/>
                  </a:cubicBezTo>
                  <a:cubicBezTo>
                    <a:pt x="12075" y="5930"/>
                    <a:pt x="11861" y="5954"/>
                    <a:pt x="11646" y="5954"/>
                  </a:cubicBezTo>
                  <a:lnTo>
                    <a:pt x="11646" y="5525"/>
                  </a:lnTo>
                  <a:cubicBezTo>
                    <a:pt x="11646" y="5216"/>
                    <a:pt x="11360" y="4954"/>
                    <a:pt x="10765" y="4740"/>
                  </a:cubicBezTo>
                  <a:cubicBezTo>
                    <a:pt x="11051" y="4358"/>
                    <a:pt x="11551" y="3620"/>
                    <a:pt x="11837" y="2811"/>
                  </a:cubicBezTo>
                  <a:cubicBezTo>
                    <a:pt x="11884" y="2668"/>
                    <a:pt x="11813" y="2525"/>
                    <a:pt x="11670" y="2501"/>
                  </a:cubicBezTo>
                  <a:cubicBezTo>
                    <a:pt x="11654" y="2498"/>
                    <a:pt x="11639" y="2496"/>
                    <a:pt x="11624" y="2496"/>
                  </a:cubicBezTo>
                  <a:cubicBezTo>
                    <a:pt x="11527" y="2496"/>
                    <a:pt x="11449" y="2561"/>
                    <a:pt x="11408" y="2644"/>
                  </a:cubicBezTo>
                  <a:cubicBezTo>
                    <a:pt x="11075" y="3525"/>
                    <a:pt x="10503" y="4335"/>
                    <a:pt x="10289" y="4620"/>
                  </a:cubicBezTo>
                  <a:cubicBezTo>
                    <a:pt x="10241" y="4620"/>
                    <a:pt x="10217" y="4597"/>
                    <a:pt x="10194" y="4597"/>
                  </a:cubicBezTo>
                  <a:cubicBezTo>
                    <a:pt x="9360" y="4406"/>
                    <a:pt x="8241" y="4311"/>
                    <a:pt x="7050" y="4311"/>
                  </a:cubicBezTo>
                  <a:cubicBezTo>
                    <a:pt x="5883" y="4311"/>
                    <a:pt x="4764" y="4406"/>
                    <a:pt x="3930" y="4597"/>
                  </a:cubicBezTo>
                  <a:cubicBezTo>
                    <a:pt x="3883" y="4597"/>
                    <a:pt x="3859" y="4620"/>
                    <a:pt x="3835" y="4620"/>
                  </a:cubicBezTo>
                  <a:cubicBezTo>
                    <a:pt x="3621" y="4335"/>
                    <a:pt x="3025" y="3525"/>
                    <a:pt x="2692" y="2644"/>
                  </a:cubicBezTo>
                  <a:cubicBezTo>
                    <a:pt x="2673" y="2550"/>
                    <a:pt x="2581" y="2486"/>
                    <a:pt x="2484" y="2486"/>
                  </a:cubicBezTo>
                  <a:cubicBezTo>
                    <a:pt x="2458" y="2486"/>
                    <a:pt x="2432" y="2491"/>
                    <a:pt x="2406" y="2501"/>
                  </a:cubicBezTo>
                  <a:cubicBezTo>
                    <a:pt x="2287" y="2549"/>
                    <a:pt x="2216" y="2691"/>
                    <a:pt x="2263" y="2811"/>
                  </a:cubicBezTo>
                  <a:cubicBezTo>
                    <a:pt x="2573" y="3620"/>
                    <a:pt x="3073" y="4358"/>
                    <a:pt x="3359" y="4740"/>
                  </a:cubicBezTo>
                  <a:cubicBezTo>
                    <a:pt x="2763" y="4954"/>
                    <a:pt x="2454" y="5192"/>
                    <a:pt x="2454" y="5525"/>
                  </a:cubicBezTo>
                  <a:lnTo>
                    <a:pt x="2454" y="5954"/>
                  </a:lnTo>
                  <a:cubicBezTo>
                    <a:pt x="2240" y="5954"/>
                    <a:pt x="2025" y="5906"/>
                    <a:pt x="1811" y="5859"/>
                  </a:cubicBezTo>
                  <a:cubicBezTo>
                    <a:pt x="1799" y="5856"/>
                    <a:pt x="1786" y="5855"/>
                    <a:pt x="1773" y="5855"/>
                  </a:cubicBezTo>
                  <a:cubicBezTo>
                    <a:pt x="1664" y="5855"/>
                    <a:pt x="1546" y="5945"/>
                    <a:pt x="1525" y="6073"/>
                  </a:cubicBezTo>
                  <a:cubicBezTo>
                    <a:pt x="1525" y="6192"/>
                    <a:pt x="1620" y="6287"/>
                    <a:pt x="1716" y="6335"/>
                  </a:cubicBezTo>
                  <a:cubicBezTo>
                    <a:pt x="1954" y="6383"/>
                    <a:pt x="2216" y="6407"/>
                    <a:pt x="2454" y="6430"/>
                  </a:cubicBezTo>
                  <a:lnTo>
                    <a:pt x="2454" y="7573"/>
                  </a:lnTo>
                  <a:lnTo>
                    <a:pt x="525" y="5359"/>
                  </a:lnTo>
                  <a:lnTo>
                    <a:pt x="1620" y="3454"/>
                  </a:lnTo>
                  <a:cubicBezTo>
                    <a:pt x="1692" y="3334"/>
                    <a:pt x="1644" y="3168"/>
                    <a:pt x="1501" y="3120"/>
                  </a:cubicBezTo>
                  <a:cubicBezTo>
                    <a:pt x="1477" y="3108"/>
                    <a:pt x="1449" y="3102"/>
                    <a:pt x="1420" y="3102"/>
                  </a:cubicBezTo>
                  <a:cubicBezTo>
                    <a:pt x="1339" y="3102"/>
                    <a:pt x="1251" y="3151"/>
                    <a:pt x="1215" y="3239"/>
                  </a:cubicBezTo>
                  <a:lnTo>
                    <a:pt x="49" y="5287"/>
                  </a:lnTo>
                  <a:cubicBezTo>
                    <a:pt x="1" y="5359"/>
                    <a:pt x="1" y="5478"/>
                    <a:pt x="72" y="5549"/>
                  </a:cubicBezTo>
                  <a:lnTo>
                    <a:pt x="2478" y="8288"/>
                  </a:lnTo>
                  <a:cubicBezTo>
                    <a:pt x="2597" y="8788"/>
                    <a:pt x="3073" y="9217"/>
                    <a:pt x="3883" y="9550"/>
                  </a:cubicBezTo>
                  <a:cubicBezTo>
                    <a:pt x="4740" y="9883"/>
                    <a:pt x="5859" y="10074"/>
                    <a:pt x="7050" y="10074"/>
                  </a:cubicBezTo>
                  <a:cubicBezTo>
                    <a:pt x="8241" y="10074"/>
                    <a:pt x="9384" y="9883"/>
                    <a:pt x="10217" y="9550"/>
                  </a:cubicBezTo>
                  <a:cubicBezTo>
                    <a:pt x="11027" y="9217"/>
                    <a:pt x="11527" y="8788"/>
                    <a:pt x="11622" y="8288"/>
                  </a:cubicBezTo>
                  <a:lnTo>
                    <a:pt x="14028" y="5549"/>
                  </a:lnTo>
                  <a:cubicBezTo>
                    <a:pt x="14099" y="5478"/>
                    <a:pt x="14123" y="5359"/>
                    <a:pt x="14075" y="5287"/>
                  </a:cubicBezTo>
                  <a:lnTo>
                    <a:pt x="12051" y="1763"/>
                  </a:lnTo>
                  <a:cubicBezTo>
                    <a:pt x="12027" y="1691"/>
                    <a:pt x="11980" y="1667"/>
                    <a:pt x="11932" y="1644"/>
                  </a:cubicBezTo>
                  <a:lnTo>
                    <a:pt x="71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2"/>
            <p:cNvSpPr/>
            <p:nvPr/>
          </p:nvSpPr>
          <p:spPr>
            <a:xfrm>
              <a:off x="6414469" y="3291209"/>
              <a:ext cx="112282" cy="130070"/>
            </a:xfrm>
            <a:custGeom>
              <a:rect b="b" l="l" r="r" t="t"/>
              <a:pathLst>
                <a:path extrusionOk="0" h="3422" w="2954">
                  <a:moveTo>
                    <a:pt x="2191" y="516"/>
                  </a:moveTo>
                  <a:lnTo>
                    <a:pt x="2334" y="683"/>
                  </a:lnTo>
                  <a:cubicBezTo>
                    <a:pt x="2263" y="826"/>
                    <a:pt x="2215" y="993"/>
                    <a:pt x="2215" y="1183"/>
                  </a:cubicBezTo>
                  <a:cubicBezTo>
                    <a:pt x="2215" y="1326"/>
                    <a:pt x="2239" y="1445"/>
                    <a:pt x="2287" y="1588"/>
                  </a:cubicBezTo>
                  <a:lnTo>
                    <a:pt x="2382" y="1778"/>
                  </a:lnTo>
                  <a:cubicBezTo>
                    <a:pt x="2453" y="1945"/>
                    <a:pt x="2453" y="2136"/>
                    <a:pt x="2382" y="2302"/>
                  </a:cubicBezTo>
                  <a:cubicBezTo>
                    <a:pt x="2310" y="2469"/>
                    <a:pt x="2167" y="2588"/>
                    <a:pt x="2001" y="2636"/>
                  </a:cubicBezTo>
                  <a:lnTo>
                    <a:pt x="1977" y="2636"/>
                  </a:lnTo>
                  <a:cubicBezTo>
                    <a:pt x="1786" y="2660"/>
                    <a:pt x="1620" y="2755"/>
                    <a:pt x="1453" y="2874"/>
                  </a:cubicBezTo>
                  <a:cubicBezTo>
                    <a:pt x="1310" y="2755"/>
                    <a:pt x="1143" y="2660"/>
                    <a:pt x="953" y="2636"/>
                  </a:cubicBezTo>
                  <a:lnTo>
                    <a:pt x="929" y="2636"/>
                  </a:lnTo>
                  <a:cubicBezTo>
                    <a:pt x="762" y="2588"/>
                    <a:pt x="620" y="2469"/>
                    <a:pt x="548" y="2302"/>
                  </a:cubicBezTo>
                  <a:cubicBezTo>
                    <a:pt x="477" y="2136"/>
                    <a:pt x="477" y="1945"/>
                    <a:pt x="548" y="1778"/>
                  </a:cubicBezTo>
                  <a:lnTo>
                    <a:pt x="643" y="1588"/>
                  </a:lnTo>
                  <a:cubicBezTo>
                    <a:pt x="691" y="1445"/>
                    <a:pt x="739" y="1326"/>
                    <a:pt x="739" y="1183"/>
                  </a:cubicBezTo>
                  <a:cubicBezTo>
                    <a:pt x="739" y="993"/>
                    <a:pt x="691" y="826"/>
                    <a:pt x="596" y="683"/>
                  </a:cubicBezTo>
                  <a:lnTo>
                    <a:pt x="739" y="516"/>
                  </a:lnTo>
                  <a:cubicBezTo>
                    <a:pt x="858" y="588"/>
                    <a:pt x="977" y="611"/>
                    <a:pt x="1096" y="611"/>
                  </a:cubicBezTo>
                  <a:cubicBezTo>
                    <a:pt x="1215" y="611"/>
                    <a:pt x="1358" y="564"/>
                    <a:pt x="1453" y="516"/>
                  </a:cubicBezTo>
                  <a:cubicBezTo>
                    <a:pt x="1572" y="564"/>
                    <a:pt x="1715" y="611"/>
                    <a:pt x="1834" y="611"/>
                  </a:cubicBezTo>
                  <a:cubicBezTo>
                    <a:pt x="1953" y="611"/>
                    <a:pt x="2072" y="588"/>
                    <a:pt x="2191" y="516"/>
                  </a:cubicBezTo>
                  <a:close/>
                  <a:moveTo>
                    <a:pt x="727" y="1"/>
                  </a:moveTo>
                  <a:cubicBezTo>
                    <a:pt x="664" y="1"/>
                    <a:pt x="599" y="26"/>
                    <a:pt x="548" y="64"/>
                  </a:cubicBezTo>
                  <a:lnTo>
                    <a:pt x="143" y="492"/>
                  </a:lnTo>
                  <a:cubicBezTo>
                    <a:pt x="48" y="588"/>
                    <a:pt x="48" y="731"/>
                    <a:pt x="143" y="826"/>
                  </a:cubicBezTo>
                  <a:cubicBezTo>
                    <a:pt x="215" y="921"/>
                    <a:pt x="286" y="1040"/>
                    <a:pt x="286" y="1183"/>
                  </a:cubicBezTo>
                  <a:cubicBezTo>
                    <a:pt x="286" y="1254"/>
                    <a:pt x="262" y="1326"/>
                    <a:pt x="238" y="1374"/>
                  </a:cubicBezTo>
                  <a:lnTo>
                    <a:pt x="119" y="1588"/>
                  </a:lnTo>
                  <a:cubicBezTo>
                    <a:pt x="0" y="1874"/>
                    <a:pt x="0" y="2207"/>
                    <a:pt x="119" y="2493"/>
                  </a:cubicBezTo>
                  <a:cubicBezTo>
                    <a:pt x="262" y="2779"/>
                    <a:pt x="500" y="2993"/>
                    <a:pt x="810" y="3064"/>
                  </a:cubicBezTo>
                  <a:cubicBezTo>
                    <a:pt x="810" y="3064"/>
                    <a:pt x="834" y="3088"/>
                    <a:pt x="858" y="3088"/>
                  </a:cubicBezTo>
                  <a:cubicBezTo>
                    <a:pt x="1024" y="3112"/>
                    <a:pt x="1191" y="3207"/>
                    <a:pt x="1286" y="3326"/>
                  </a:cubicBezTo>
                  <a:cubicBezTo>
                    <a:pt x="1334" y="3398"/>
                    <a:pt x="1405" y="3422"/>
                    <a:pt x="1477" y="3422"/>
                  </a:cubicBezTo>
                  <a:cubicBezTo>
                    <a:pt x="1548" y="3422"/>
                    <a:pt x="1596" y="3398"/>
                    <a:pt x="1644" y="3326"/>
                  </a:cubicBezTo>
                  <a:cubicBezTo>
                    <a:pt x="1763" y="3207"/>
                    <a:pt x="1906" y="3112"/>
                    <a:pt x="2072" y="3088"/>
                  </a:cubicBezTo>
                  <a:cubicBezTo>
                    <a:pt x="2096" y="3088"/>
                    <a:pt x="2120" y="3064"/>
                    <a:pt x="2144" y="3064"/>
                  </a:cubicBezTo>
                  <a:cubicBezTo>
                    <a:pt x="2429" y="2993"/>
                    <a:pt x="2691" y="2779"/>
                    <a:pt x="2810" y="2493"/>
                  </a:cubicBezTo>
                  <a:cubicBezTo>
                    <a:pt x="2953" y="2207"/>
                    <a:pt x="2953" y="1874"/>
                    <a:pt x="2810" y="1588"/>
                  </a:cubicBezTo>
                  <a:lnTo>
                    <a:pt x="2715" y="1374"/>
                  </a:lnTo>
                  <a:cubicBezTo>
                    <a:pt x="2691" y="1326"/>
                    <a:pt x="2668" y="1254"/>
                    <a:pt x="2668" y="1183"/>
                  </a:cubicBezTo>
                  <a:cubicBezTo>
                    <a:pt x="2668" y="1040"/>
                    <a:pt x="2715" y="921"/>
                    <a:pt x="2810" y="826"/>
                  </a:cubicBezTo>
                  <a:cubicBezTo>
                    <a:pt x="2906" y="731"/>
                    <a:pt x="2906" y="588"/>
                    <a:pt x="2810" y="492"/>
                  </a:cubicBezTo>
                  <a:lnTo>
                    <a:pt x="2382" y="64"/>
                  </a:lnTo>
                  <a:cubicBezTo>
                    <a:pt x="2344" y="26"/>
                    <a:pt x="2285" y="1"/>
                    <a:pt x="2224" y="1"/>
                  </a:cubicBezTo>
                  <a:cubicBezTo>
                    <a:pt x="2171" y="1"/>
                    <a:pt x="2116" y="19"/>
                    <a:pt x="2072" y="64"/>
                  </a:cubicBezTo>
                  <a:cubicBezTo>
                    <a:pt x="2001" y="111"/>
                    <a:pt x="1929" y="135"/>
                    <a:pt x="1834" y="135"/>
                  </a:cubicBezTo>
                  <a:cubicBezTo>
                    <a:pt x="1763" y="135"/>
                    <a:pt x="1691" y="111"/>
                    <a:pt x="1620" y="64"/>
                  </a:cubicBezTo>
                  <a:cubicBezTo>
                    <a:pt x="1572" y="28"/>
                    <a:pt x="1519" y="10"/>
                    <a:pt x="1468" y="10"/>
                  </a:cubicBezTo>
                  <a:cubicBezTo>
                    <a:pt x="1417" y="10"/>
                    <a:pt x="1370" y="28"/>
                    <a:pt x="1334" y="64"/>
                  </a:cubicBezTo>
                  <a:cubicBezTo>
                    <a:pt x="1263" y="111"/>
                    <a:pt x="1191" y="135"/>
                    <a:pt x="1096" y="135"/>
                  </a:cubicBezTo>
                  <a:cubicBezTo>
                    <a:pt x="1024" y="135"/>
                    <a:pt x="929" y="111"/>
                    <a:pt x="881" y="64"/>
                  </a:cubicBezTo>
                  <a:cubicBezTo>
                    <a:pt x="837" y="19"/>
                    <a:pt x="783" y="1"/>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 name="Google Shape;1250;p52"/>
          <p:cNvGrpSpPr/>
          <p:nvPr/>
        </p:nvGrpSpPr>
        <p:grpSpPr>
          <a:xfrm>
            <a:off x="6953050" y="3242023"/>
            <a:ext cx="537734" cy="367520"/>
            <a:chOff x="6953050" y="3242023"/>
            <a:chExt cx="537734" cy="367520"/>
          </a:xfrm>
        </p:grpSpPr>
        <p:sp>
          <p:nvSpPr>
            <p:cNvPr id="1251" name="Google Shape;1251;p52"/>
            <p:cNvSpPr/>
            <p:nvPr/>
          </p:nvSpPr>
          <p:spPr>
            <a:xfrm>
              <a:off x="6953050" y="3275511"/>
              <a:ext cx="234484" cy="334032"/>
            </a:xfrm>
            <a:custGeom>
              <a:rect b="b" l="l" r="r" t="t"/>
              <a:pathLst>
                <a:path extrusionOk="0" h="8788" w="6169">
                  <a:moveTo>
                    <a:pt x="2954" y="5549"/>
                  </a:moveTo>
                  <a:cubicBezTo>
                    <a:pt x="3716" y="5549"/>
                    <a:pt x="4335" y="6168"/>
                    <a:pt x="4335" y="6930"/>
                  </a:cubicBezTo>
                  <a:cubicBezTo>
                    <a:pt x="4335" y="7693"/>
                    <a:pt x="3716" y="8312"/>
                    <a:pt x="2954" y="8312"/>
                  </a:cubicBezTo>
                  <a:cubicBezTo>
                    <a:pt x="2192" y="8312"/>
                    <a:pt x="1573" y="7693"/>
                    <a:pt x="1573" y="6930"/>
                  </a:cubicBezTo>
                  <a:cubicBezTo>
                    <a:pt x="1573" y="6168"/>
                    <a:pt x="2192" y="5549"/>
                    <a:pt x="2954" y="5549"/>
                  </a:cubicBezTo>
                  <a:close/>
                  <a:moveTo>
                    <a:pt x="692" y="0"/>
                  </a:moveTo>
                  <a:cubicBezTo>
                    <a:pt x="549" y="0"/>
                    <a:pt x="453" y="120"/>
                    <a:pt x="453" y="239"/>
                  </a:cubicBezTo>
                  <a:lnTo>
                    <a:pt x="453" y="6692"/>
                  </a:lnTo>
                  <a:lnTo>
                    <a:pt x="263" y="6692"/>
                  </a:lnTo>
                  <a:cubicBezTo>
                    <a:pt x="168" y="6692"/>
                    <a:pt x="72" y="6764"/>
                    <a:pt x="49" y="6859"/>
                  </a:cubicBezTo>
                  <a:cubicBezTo>
                    <a:pt x="1" y="7026"/>
                    <a:pt x="120" y="7169"/>
                    <a:pt x="263" y="7169"/>
                  </a:cubicBezTo>
                  <a:lnTo>
                    <a:pt x="1120" y="7169"/>
                  </a:lnTo>
                  <a:cubicBezTo>
                    <a:pt x="1239" y="8074"/>
                    <a:pt x="2025" y="8788"/>
                    <a:pt x="2978" y="8788"/>
                  </a:cubicBezTo>
                  <a:cubicBezTo>
                    <a:pt x="4002" y="8788"/>
                    <a:pt x="4835" y="7954"/>
                    <a:pt x="4835" y="6930"/>
                  </a:cubicBezTo>
                  <a:cubicBezTo>
                    <a:pt x="4859" y="5883"/>
                    <a:pt x="4026" y="5049"/>
                    <a:pt x="2978" y="5049"/>
                  </a:cubicBezTo>
                  <a:cubicBezTo>
                    <a:pt x="2025" y="5049"/>
                    <a:pt x="1239" y="5764"/>
                    <a:pt x="1120" y="6692"/>
                  </a:cubicBezTo>
                  <a:lnTo>
                    <a:pt x="930" y="6692"/>
                  </a:lnTo>
                  <a:lnTo>
                    <a:pt x="930" y="596"/>
                  </a:lnTo>
                  <a:cubicBezTo>
                    <a:pt x="930" y="524"/>
                    <a:pt x="977" y="477"/>
                    <a:pt x="1049" y="477"/>
                  </a:cubicBezTo>
                  <a:lnTo>
                    <a:pt x="5907" y="477"/>
                  </a:lnTo>
                  <a:cubicBezTo>
                    <a:pt x="5931" y="477"/>
                    <a:pt x="5931" y="477"/>
                    <a:pt x="5955" y="453"/>
                  </a:cubicBezTo>
                  <a:cubicBezTo>
                    <a:pt x="6169" y="262"/>
                    <a:pt x="6026" y="0"/>
                    <a:pt x="5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2"/>
            <p:cNvSpPr/>
            <p:nvPr/>
          </p:nvSpPr>
          <p:spPr>
            <a:xfrm>
              <a:off x="7338674" y="3502704"/>
              <a:ext cx="72485" cy="72485"/>
            </a:xfrm>
            <a:custGeom>
              <a:rect b="b" l="l" r="r" t="t"/>
              <a:pathLst>
                <a:path extrusionOk="0" h="1907" w="1907">
                  <a:moveTo>
                    <a:pt x="954" y="477"/>
                  </a:moveTo>
                  <a:cubicBezTo>
                    <a:pt x="1215" y="477"/>
                    <a:pt x="1454" y="692"/>
                    <a:pt x="1454" y="953"/>
                  </a:cubicBezTo>
                  <a:cubicBezTo>
                    <a:pt x="1454" y="1239"/>
                    <a:pt x="1215" y="1454"/>
                    <a:pt x="954" y="1454"/>
                  </a:cubicBezTo>
                  <a:cubicBezTo>
                    <a:pt x="692" y="1454"/>
                    <a:pt x="453" y="1239"/>
                    <a:pt x="453" y="953"/>
                  </a:cubicBezTo>
                  <a:cubicBezTo>
                    <a:pt x="453" y="692"/>
                    <a:pt x="692" y="477"/>
                    <a:pt x="954" y="477"/>
                  </a:cubicBezTo>
                  <a:close/>
                  <a:moveTo>
                    <a:pt x="954" y="1"/>
                  </a:moveTo>
                  <a:cubicBezTo>
                    <a:pt x="430" y="1"/>
                    <a:pt x="1" y="430"/>
                    <a:pt x="1" y="953"/>
                  </a:cubicBezTo>
                  <a:cubicBezTo>
                    <a:pt x="1" y="1477"/>
                    <a:pt x="430" y="1906"/>
                    <a:pt x="954" y="1906"/>
                  </a:cubicBezTo>
                  <a:cubicBezTo>
                    <a:pt x="1477" y="1906"/>
                    <a:pt x="1906" y="1477"/>
                    <a:pt x="1906" y="953"/>
                  </a:cubicBezTo>
                  <a:cubicBezTo>
                    <a:pt x="1906" y="430"/>
                    <a:pt x="1477" y="1"/>
                    <a:pt x="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2"/>
            <p:cNvSpPr/>
            <p:nvPr/>
          </p:nvSpPr>
          <p:spPr>
            <a:xfrm>
              <a:off x="7029111" y="3502704"/>
              <a:ext cx="72447" cy="72485"/>
            </a:xfrm>
            <a:custGeom>
              <a:rect b="b" l="l" r="r" t="t"/>
              <a:pathLst>
                <a:path extrusionOk="0" h="1907" w="1906">
                  <a:moveTo>
                    <a:pt x="953" y="477"/>
                  </a:moveTo>
                  <a:cubicBezTo>
                    <a:pt x="1239" y="477"/>
                    <a:pt x="1453" y="692"/>
                    <a:pt x="1453" y="953"/>
                  </a:cubicBezTo>
                  <a:cubicBezTo>
                    <a:pt x="1453" y="1239"/>
                    <a:pt x="1239" y="1454"/>
                    <a:pt x="953" y="1454"/>
                  </a:cubicBezTo>
                  <a:cubicBezTo>
                    <a:pt x="691" y="1454"/>
                    <a:pt x="477" y="1239"/>
                    <a:pt x="477" y="953"/>
                  </a:cubicBezTo>
                  <a:cubicBezTo>
                    <a:pt x="477" y="692"/>
                    <a:pt x="691" y="477"/>
                    <a:pt x="953" y="477"/>
                  </a:cubicBezTo>
                  <a:close/>
                  <a:moveTo>
                    <a:pt x="953" y="1"/>
                  </a:moveTo>
                  <a:cubicBezTo>
                    <a:pt x="429" y="1"/>
                    <a:pt x="0" y="430"/>
                    <a:pt x="0" y="953"/>
                  </a:cubicBezTo>
                  <a:cubicBezTo>
                    <a:pt x="0" y="1477"/>
                    <a:pt x="429" y="1906"/>
                    <a:pt x="953" y="1906"/>
                  </a:cubicBezTo>
                  <a:cubicBezTo>
                    <a:pt x="1477" y="1906"/>
                    <a:pt x="1906" y="1477"/>
                    <a:pt x="1906" y="953"/>
                  </a:cubicBezTo>
                  <a:cubicBezTo>
                    <a:pt x="1906" y="430"/>
                    <a:pt x="1477" y="1"/>
                    <a:pt x="9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2"/>
            <p:cNvSpPr/>
            <p:nvPr/>
          </p:nvSpPr>
          <p:spPr>
            <a:xfrm>
              <a:off x="7144057" y="3242023"/>
              <a:ext cx="346727" cy="367519"/>
            </a:xfrm>
            <a:custGeom>
              <a:rect b="b" l="l" r="r" t="t"/>
              <a:pathLst>
                <a:path extrusionOk="0" h="9669" w="9122">
                  <a:moveTo>
                    <a:pt x="6955" y="477"/>
                  </a:moveTo>
                  <a:lnTo>
                    <a:pt x="6955" y="881"/>
                  </a:lnTo>
                  <a:lnTo>
                    <a:pt x="6240" y="881"/>
                  </a:lnTo>
                  <a:lnTo>
                    <a:pt x="6240" y="477"/>
                  </a:lnTo>
                  <a:close/>
                  <a:moveTo>
                    <a:pt x="6097" y="6430"/>
                  </a:moveTo>
                  <a:cubicBezTo>
                    <a:pt x="6859" y="6430"/>
                    <a:pt x="7479" y="7049"/>
                    <a:pt x="7479" y="7811"/>
                  </a:cubicBezTo>
                  <a:cubicBezTo>
                    <a:pt x="7479" y="8574"/>
                    <a:pt x="6859" y="9193"/>
                    <a:pt x="6097" y="9193"/>
                  </a:cubicBezTo>
                  <a:cubicBezTo>
                    <a:pt x="5335" y="9193"/>
                    <a:pt x="4716" y="8574"/>
                    <a:pt x="4716" y="7811"/>
                  </a:cubicBezTo>
                  <a:cubicBezTo>
                    <a:pt x="4716" y="7049"/>
                    <a:pt x="5335" y="6430"/>
                    <a:pt x="6097" y="6430"/>
                  </a:cubicBezTo>
                  <a:close/>
                  <a:moveTo>
                    <a:pt x="6002" y="0"/>
                  </a:moveTo>
                  <a:cubicBezTo>
                    <a:pt x="5859" y="0"/>
                    <a:pt x="5764" y="119"/>
                    <a:pt x="5764" y="238"/>
                  </a:cubicBezTo>
                  <a:lnTo>
                    <a:pt x="5764" y="881"/>
                  </a:lnTo>
                  <a:lnTo>
                    <a:pt x="1501" y="881"/>
                  </a:lnTo>
                  <a:cubicBezTo>
                    <a:pt x="1382" y="881"/>
                    <a:pt x="1287" y="953"/>
                    <a:pt x="1263" y="1072"/>
                  </a:cubicBezTo>
                  <a:cubicBezTo>
                    <a:pt x="1239" y="1215"/>
                    <a:pt x="1358" y="1358"/>
                    <a:pt x="1501" y="1358"/>
                  </a:cubicBezTo>
                  <a:lnTo>
                    <a:pt x="2787" y="1358"/>
                  </a:lnTo>
                  <a:lnTo>
                    <a:pt x="2787" y="5954"/>
                  </a:lnTo>
                  <a:cubicBezTo>
                    <a:pt x="2787" y="6073"/>
                    <a:pt x="2859" y="6168"/>
                    <a:pt x="2978" y="6192"/>
                  </a:cubicBezTo>
                  <a:cubicBezTo>
                    <a:pt x="2999" y="6199"/>
                    <a:pt x="3021" y="6203"/>
                    <a:pt x="3043" y="6203"/>
                  </a:cubicBezTo>
                  <a:cubicBezTo>
                    <a:pt x="3161" y="6203"/>
                    <a:pt x="3263" y="6099"/>
                    <a:pt x="3263" y="5978"/>
                  </a:cubicBezTo>
                  <a:lnTo>
                    <a:pt x="3263" y="1358"/>
                  </a:lnTo>
                  <a:lnTo>
                    <a:pt x="7860" y="1358"/>
                  </a:lnTo>
                  <a:cubicBezTo>
                    <a:pt x="8026" y="1358"/>
                    <a:pt x="8145" y="1501"/>
                    <a:pt x="8145" y="1667"/>
                  </a:cubicBezTo>
                  <a:lnTo>
                    <a:pt x="8145" y="1858"/>
                  </a:lnTo>
                  <a:lnTo>
                    <a:pt x="6002" y="1858"/>
                  </a:lnTo>
                  <a:cubicBezTo>
                    <a:pt x="5859" y="1858"/>
                    <a:pt x="5764" y="1953"/>
                    <a:pt x="5764" y="2096"/>
                  </a:cubicBezTo>
                  <a:lnTo>
                    <a:pt x="5764" y="3072"/>
                  </a:lnTo>
                  <a:cubicBezTo>
                    <a:pt x="5764" y="3168"/>
                    <a:pt x="5835" y="3287"/>
                    <a:pt x="5954" y="3287"/>
                  </a:cubicBezTo>
                  <a:cubicBezTo>
                    <a:pt x="5976" y="3294"/>
                    <a:pt x="5998" y="3297"/>
                    <a:pt x="6019" y="3297"/>
                  </a:cubicBezTo>
                  <a:cubicBezTo>
                    <a:pt x="6138" y="3297"/>
                    <a:pt x="6240" y="3193"/>
                    <a:pt x="6240" y="3072"/>
                  </a:cubicBezTo>
                  <a:lnTo>
                    <a:pt x="6240" y="2334"/>
                  </a:lnTo>
                  <a:lnTo>
                    <a:pt x="8169" y="2334"/>
                  </a:lnTo>
                  <a:lnTo>
                    <a:pt x="8169" y="3977"/>
                  </a:lnTo>
                  <a:lnTo>
                    <a:pt x="6240" y="3977"/>
                  </a:lnTo>
                  <a:lnTo>
                    <a:pt x="6240" y="3834"/>
                  </a:lnTo>
                  <a:cubicBezTo>
                    <a:pt x="6240" y="3739"/>
                    <a:pt x="6169" y="3644"/>
                    <a:pt x="6050" y="3620"/>
                  </a:cubicBezTo>
                  <a:cubicBezTo>
                    <a:pt x="6028" y="3613"/>
                    <a:pt x="6006" y="3609"/>
                    <a:pt x="5985" y="3609"/>
                  </a:cubicBezTo>
                  <a:cubicBezTo>
                    <a:pt x="5866" y="3609"/>
                    <a:pt x="5764" y="3713"/>
                    <a:pt x="5764" y="3834"/>
                  </a:cubicBezTo>
                  <a:lnTo>
                    <a:pt x="5764" y="4215"/>
                  </a:lnTo>
                  <a:cubicBezTo>
                    <a:pt x="5764" y="4335"/>
                    <a:pt x="5859" y="4430"/>
                    <a:pt x="6002" y="4430"/>
                  </a:cubicBezTo>
                  <a:lnTo>
                    <a:pt x="8145" y="4430"/>
                  </a:lnTo>
                  <a:lnTo>
                    <a:pt x="8145" y="7573"/>
                  </a:lnTo>
                  <a:lnTo>
                    <a:pt x="7907" y="7573"/>
                  </a:lnTo>
                  <a:cubicBezTo>
                    <a:pt x="7907" y="7573"/>
                    <a:pt x="7002" y="5978"/>
                    <a:pt x="6074" y="5978"/>
                  </a:cubicBezTo>
                  <a:cubicBezTo>
                    <a:pt x="5121" y="5978"/>
                    <a:pt x="4359" y="6668"/>
                    <a:pt x="4240" y="7573"/>
                  </a:cubicBezTo>
                  <a:lnTo>
                    <a:pt x="3263" y="7573"/>
                  </a:lnTo>
                  <a:lnTo>
                    <a:pt x="3263" y="6692"/>
                  </a:lnTo>
                  <a:cubicBezTo>
                    <a:pt x="3263" y="6573"/>
                    <a:pt x="3168" y="6478"/>
                    <a:pt x="3025" y="6478"/>
                  </a:cubicBezTo>
                  <a:cubicBezTo>
                    <a:pt x="2906" y="6478"/>
                    <a:pt x="2811" y="6573"/>
                    <a:pt x="2811" y="6692"/>
                  </a:cubicBezTo>
                  <a:lnTo>
                    <a:pt x="2811" y="7573"/>
                  </a:lnTo>
                  <a:lnTo>
                    <a:pt x="239" y="7573"/>
                  </a:lnTo>
                  <a:cubicBezTo>
                    <a:pt x="120" y="7597"/>
                    <a:pt x="1" y="7692"/>
                    <a:pt x="1" y="7811"/>
                  </a:cubicBezTo>
                  <a:cubicBezTo>
                    <a:pt x="1" y="7954"/>
                    <a:pt x="120" y="8050"/>
                    <a:pt x="239" y="8050"/>
                  </a:cubicBezTo>
                  <a:lnTo>
                    <a:pt x="4240" y="8050"/>
                  </a:lnTo>
                  <a:cubicBezTo>
                    <a:pt x="4359" y="8955"/>
                    <a:pt x="5145" y="9669"/>
                    <a:pt x="6074" y="9669"/>
                  </a:cubicBezTo>
                  <a:cubicBezTo>
                    <a:pt x="7026" y="9669"/>
                    <a:pt x="7788" y="8955"/>
                    <a:pt x="7907" y="8050"/>
                  </a:cubicBezTo>
                  <a:lnTo>
                    <a:pt x="8884" y="8050"/>
                  </a:lnTo>
                  <a:cubicBezTo>
                    <a:pt x="9003" y="8050"/>
                    <a:pt x="9122" y="7954"/>
                    <a:pt x="9122" y="7811"/>
                  </a:cubicBezTo>
                  <a:cubicBezTo>
                    <a:pt x="9122" y="7692"/>
                    <a:pt x="9003" y="7597"/>
                    <a:pt x="8884" y="7597"/>
                  </a:cubicBezTo>
                  <a:lnTo>
                    <a:pt x="8884" y="7573"/>
                  </a:lnTo>
                  <a:lnTo>
                    <a:pt x="8622" y="7573"/>
                  </a:lnTo>
                  <a:lnTo>
                    <a:pt x="8622" y="1667"/>
                  </a:lnTo>
                  <a:cubicBezTo>
                    <a:pt x="8622" y="1239"/>
                    <a:pt x="8288" y="881"/>
                    <a:pt x="7860" y="881"/>
                  </a:cubicBezTo>
                  <a:lnTo>
                    <a:pt x="7383" y="881"/>
                  </a:lnTo>
                  <a:lnTo>
                    <a:pt x="7383" y="238"/>
                  </a:lnTo>
                  <a:cubicBezTo>
                    <a:pt x="7383" y="119"/>
                    <a:pt x="7288" y="0"/>
                    <a:pt x="7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2"/>
            <p:cNvSpPr/>
            <p:nvPr/>
          </p:nvSpPr>
          <p:spPr>
            <a:xfrm>
              <a:off x="7278959" y="3312610"/>
              <a:ext cx="71535" cy="97800"/>
            </a:xfrm>
            <a:custGeom>
              <a:rect b="b" l="l" r="r" t="t"/>
              <a:pathLst>
                <a:path extrusionOk="0" h="2573" w="1882">
                  <a:moveTo>
                    <a:pt x="1429" y="453"/>
                  </a:moveTo>
                  <a:lnTo>
                    <a:pt x="1429" y="2120"/>
                  </a:lnTo>
                  <a:lnTo>
                    <a:pt x="453" y="2120"/>
                  </a:lnTo>
                  <a:lnTo>
                    <a:pt x="453" y="453"/>
                  </a:lnTo>
                  <a:close/>
                  <a:moveTo>
                    <a:pt x="215" y="1"/>
                  </a:moveTo>
                  <a:cubicBezTo>
                    <a:pt x="95" y="1"/>
                    <a:pt x="0" y="96"/>
                    <a:pt x="0" y="215"/>
                  </a:cubicBezTo>
                  <a:lnTo>
                    <a:pt x="0" y="2358"/>
                  </a:lnTo>
                  <a:cubicBezTo>
                    <a:pt x="0" y="2478"/>
                    <a:pt x="95" y="2573"/>
                    <a:pt x="215" y="2573"/>
                  </a:cubicBezTo>
                  <a:lnTo>
                    <a:pt x="1667" y="2573"/>
                  </a:lnTo>
                  <a:cubicBezTo>
                    <a:pt x="1786" y="2573"/>
                    <a:pt x="1882" y="2478"/>
                    <a:pt x="1882" y="2358"/>
                  </a:cubicBezTo>
                  <a:lnTo>
                    <a:pt x="1882" y="215"/>
                  </a:lnTo>
                  <a:cubicBezTo>
                    <a:pt x="1882" y="96"/>
                    <a:pt x="1786" y="1"/>
                    <a:pt x="1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2"/>
            <p:cNvSpPr/>
            <p:nvPr/>
          </p:nvSpPr>
          <p:spPr>
            <a:xfrm>
              <a:off x="7428305" y="3428088"/>
              <a:ext cx="17257" cy="37972"/>
            </a:xfrm>
            <a:custGeom>
              <a:rect b="b" l="l" r="r" t="t"/>
              <a:pathLst>
                <a:path extrusionOk="0" h="999" w="454">
                  <a:moveTo>
                    <a:pt x="221" y="0"/>
                  </a:moveTo>
                  <a:cubicBezTo>
                    <a:pt x="103" y="0"/>
                    <a:pt x="1" y="104"/>
                    <a:pt x="1" y="225"/>
                  </a:cubicBezTo>
                  <a:lnTo>
                    <a:pt x="1" y="749"/>
                  </a:lnTo>
                  <a:cubicBezTo>
                    <a:pt x="1" y="868"/>
                    <a:pt x="72" y="964"/>
                    <a:pt x="167" y="987"/>
                  </a:cubicBezTo>
                  <a:cubicBezTo>
                    <a:pt x="193" y="995"/>
                    <a:pt x="217" y="998"/>
                    <a:pt x="240" y="998"/>
                  </a:cubicBezTo>
                  <a:cubicBezTo>
                    <a:pt x="368" y="998"/>
                    <a:pt x="453" y="894"/>
                    <a:pt x="453" y="773"/>
                  </a:cubicBezTo>
                  <a:lnTo>
                    <a:pt x="453" y="249"/>
                  </a:lnTo>
                  <a:cubicBezTo>
                    <a:pt x="453" y="130"/>
                    <a:pt x="382" y="35"/>
                    <a:pt x="286" y="11"/>
                  </a:cubicBezTo>
                  <a:cubicBezTo>
                    <a:pt x="264" y="4"/>
                    <a:pt x="243" y="0"/>
                    <a:pt x="2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2"/>
            <p:cNvSpPr/>
            <p:nvPr/>
          </p:nvSpPr>
          <p:spPr>
            <a:xfrm>
              <a:off x="7022763" y="3324393"/>
              <a:ext cx="201909" cy="95975"/>
            </a:xfrm>
            <a:custGeom>
              <a:rect b="b" l="l" r="r" t="t"/>
              <a:pathLst>
                <a:path extrusionOk="0" h="2525" w="5312">
                  <a:moveTo>
                    <a:pt x="953" y="477"/>
                  </a:moveTo>
                  <a:lnTo>
                    <a:pt x="953" y="1024"/>
                  </a:lnTo>
                  <a:lnTo>
                    <a:pt x="453" y="1024"/>
                  </a:lnTo>
                  <a:lnTo>
                    <a:pt x="453" y="477"/>
                  </a:lnTo>
                  <a:close/>
                  <a:moveTo>
                    <a:pt x="1930" y="477"/>
                  </a:moveTo>
                  <a:lnTo>
                    <a:pt x="1930" y="1024"/>
                  </a:lnTo>
                  <a:lnTo>
                    <a:pt x="1406" y="1024"/>
                  </a:lnTo>
                  <a:lnTo>
                    <a:pt x="1406" y="477"/>
                  </a:lnTo>
                  <a:close/>
                  <a:moveTo>
                    <a:pt x="2906" y="477"/>
                  </a:moveTo>
                  <a:lnTo>
                    <a:pt x="2906" y="1024"/>
                  </a:lnTo>
                  <a:lnTo>
                    <a:pt x="2382" y="1024"/>
                  </a:lnTo>
                  <a:lnTo>
                    <a:pt x="2382" y="477"/>
                  </a:lnTo>
                  <a:close/>
                  <a:moveTo>
                    <a:pt x="3906" y="477"/>
                  </a:moveTo>
                  <a:lnTo>
                    <a:pt x="3906" y="1024"/>
                  </a:lnTo>
                  <a:lnTo>
                    <a:pt x="3382" y="1024"/>
                  </a:lnTo>
                  <a:lnTo>
                    <a:pt x="3382" y="477"/>
                  </a:lnTo>
                  <a:close/>
                  <a:moveTo>
                    <a:pt x="4859" y="477"/>
                  </a:moveTo>
                  <a:lnTo>
                    <a:pt x="4859" y="1024"/>
                  </a:lnTo>
                  <a:lnTo>
                    <a:pt x="4359" y="1024"/>
                  </a:lnTo>
                  <a:lnTo>
                    <a:pt x="4359" y="477"/>
                  </a:lnTo>
                  <a:close/>
                  <a:moveTo>
                    <a:pt x="953" y="1501"/>
                  </a:moveTo>
                  <a:lnTo>
                    <a:pt x="953" y="2048"/>
                  </a:lnTo>
                  <a:lnTo>
                    <a:pt x="453" y="2048"/>
                  </a:lnTo>
                  <a:lnTo>
                    <a:pt x="453" y="1501"/>
                  </a:lnTo>
                  <a:close/>
                  <a:moveTo>
                    <a:pt x="1930" y="1501"/>
                  </a:moveTo>
                  <a:lnTo>
                    <a:pt x="1930" y="2048"/>
                  </a:lnTo>
                  <a:lnTo>
                    <a:pt x="1406" y="2048"/>
                  </a:lnTo>
                  <a:lnTo>
                    <a:pt x="1406" y="1501"/>
                  </a:lnTo>
                  <a:close/>
                  <a:moveTo>
                    <a:pt x="2906" y="1501"/>
                  </a:moveTo>
                  <a:lnTo>
                    <a:pt x="2906" y="2048"/>
                  </a:lnTo>
                  <a:lnTo>
                    <a:pt x="2382" y="2048"/>
                  </a:lnTo>
                  <a:lnTo>
                    <a:pt x="2382" y="1501"/>
                  </a:lnTo>
                  <a:close/>
                  <a:moveTo>
                    <a:pt x="3906" y="1501"/>
                  </a:moveTo>
                  <a:lnTo>
                    <a:pt x="3906" y="2048"/>
                  </a:lnTo>
                  <a:lnTo>
                    <a:pt x="3382" y="2048"/>
                  </a:lnTo>
                  <a:lnTo>
                    <a:pt x="3382" y="1501"/>
                  </a:lnTo>
                  <a:close/>
                  <a:moveTo>
                    <a:pt x="4859" y="1501"/>
                  </a:moveTo>
                  <a:lnTo>
                    <a:pt x="4859" y="2048"/>
                  </a:lnTo>
                  <a:lnTo>
                    <a:pt x="4359" y="2048"/>
                  </a:lnTo>
                  <a:lnTo>
                    <a:pt x="4359" y="1501"/>
                  </a:lnTo>
                  <a:close/>
                  <a:moveTo>
                    <a:pt x="215" y="0"/>
                  </a:moveTo>
                  <a:cubicBezTo>
                    <a:pt x="96" y="24"/>
                    <a:pt x="1" y="120"/>
                    <a:pt x="1" y="239"/>
                  </a:cubicBezTo>
                  <a:lnTo>
                    <a:pt x="1" y="2287"/>
                  </a:lnTo>
                  <a:cubicBezTo>
                    <a:pt x="1" y="2406"/>
                    <a:pt x="96" y="2525"/>
                    <a:pt x="215" y="2525"/>
                  </a:cubicBezTo>
                  <a:lnTo>
                    <a:pt x="5073" y="2525"/>
                  </a:lnTo>
                  <a:cubicBezTo>
                    <a:pt x="5192" y="2525"/>
                    <a:pt x="5311" y="2406"/>
                    <a:pt x="5311" y="2287"/>
                  </a:cubicBezTo>
                  <a:lnTo>
                    <a:pt x="5311" y="239"/>
                  </a:lnTo>
                  <a:cubicBezTo>
                    <a:pt x="5311" y="120"/>
                    <a:pt x="5192" y="0"/>
                    <a:pt x="5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52"/>
          <p:cNvGrpSpPr/>
          <p:nvPr/>
        </p:nvGrpSpPr>
        <p:grpSpPr>
          <a:xfrm>
            <a:off x="7708942" y="3209941"/>
            <a:ext cx="534991" cy="432214"/>
            <a:chOff x="7708942" y="3209941"/>
            <a:chExt cx="534991" cy="432214"/>
          </a:xfrm>
        </p:grpSpPr>
        <p:sp>
          <p:nvSpPr>
            <p:cNvPr id="1259" name="Google Shape;1259;p52"/>
            <p:cNvSpPr/>
            <p:nvPr/>
          </p:nvSpPr>
          <p:spPr>
            <a:xfrm>
              <a:off x="7789488" y="3552498"/>
              <a:ext cx="58877" cy="59790"/>
            </a:xfrm>
            <a:custGeom>
              <a:rect b="b" l="l" r="r" t="t"/>
              <a:pathLst>
                <a:path extrusionOk="0" h="1573" w="1549">
                  <a:moveTo>
                    <a:pt x="763" y="477"/>
                  </a:moveTo>
                  <a:cubicBezTo>
                    <a:pt x="953" y="477"/>
                    <a:pt x="1096" y="620"/>
                    <a:pt x="1096" y="787"/>
                  </a:cubicBezTo>
                  <a:cubicBezTo>
                    <a:pt x="1096" y="953"/>
                    <a:pt x="953" y="1096"/>
                    <a:pt x="763" y="1096"/>
                  </a:cubicBezTo>
                  <a:cubicBezTo>
                    <a:pt x="596" y="1096"/>
                    <a:pt x="453" y="953"/>
                    <a:pt x="453" y="787"/>
                  </a:cubicBezTo>
                  <a:cubicBezTo>
                    <a:pt x="453" y="620"/>
                    <a:pt x="596" y="477"/>
                    <a:pt x="763" y="477"/>
                  </a:cubicBezTo>
                  <a:close/>
                  <a:moveTo>
                    <a:pt x="763" y="1"/>
                  </a:moveTo>
                  <a:cubicBezTo>
                    <a:pt x="334" y="1"/>
                    <a:pt x="1" y="358"/>
                    <a:pt x="1" y="787"/>
                  </a:cubicBezTo>
                  <a:cubicBezTo>
                    <a:pt x="1" y="1215"/>
                    <a:pt x="334" y="1572"/>
                    <a:pt x="763" y="1572"/>
                  </a:cubicBezTo>
                  <a:cubicBezTo>
                    <a:pt x="1215" y="1572"/>
                    <a:pt x="1548" y="1215"/>
                    <a:pt x="1548" y="787"/>
                  </a:cubicBezTo>
                  <a:cubicBezTo>
                    <a:pt x="1548" y="358"/>
                    <a:pt x="1215" y="1"/>
                    <a:pt x="7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2"/>
            <p:cNvSpPr/>
            <p:nvPr/>
          </p:nvSpPr>
          <p:spPr>
            <a:xfrm>
              <a:off x="8100876" y="3552498"/>
              <a:ext cx="59790" cy="59790"/>
            </a:xfrm>
            <a:custGeom>
              <a:rect b="b" l="l" r="r" t="t"/>
              <a:pathLst>
                <a:path extrusionOk="0" h="1573" w="1573">
                  <a:moveTo>
                    <a:pt x="787" y="477"/>
                  </a:moveTo>
                  <a:cubicBezTo>
                    <a:pt x="953" y="477"/>
                    <a:pt x="1096" y="620"/>
                    <a:pt x="1096" y="787"/>
                  </a:cubicBezTo>
                  <a:cubicBezTo>
                    <a:pt x="1096" y="953"/>
                    <a:pt x="953" y="1096"/>
                    <a:pt x="787" y="1096"/>
                  </a:cubicBezTo>
                  <a:cubicBezTo>
                    <a:pt x="596" y="1096"/>
                    <a:pt x="453" y="953"/>
                    <a:pt x="453" y="787"/>
                  </a:cubicBezTo>
                  <a:cubicBezTo>
                    <a:pt x="453" y="620"/>
                    <a:pt x="596" y="477"/>
                    <a:pt x="787" y="477"/>
                  </a:cubicBezTo>
                  <a:close/>
                  <a:moveTo>
                    <a:pt x="787" y="1"/>
                  </a:moveTo>
                  <a:cubicBezTo>
                    <a:pt x="358" y="1"/>
                    <a:pt x="1" y="358"/>
                    <a:pt x="1" y="787"/>
                  </a:cubicBezTo>
                  <a:cubicBezTo>
                    <a:pt x="1" y="1215"/>
                    <a:pt x="358" y="1572"/>
                    <a:pt x="787" y="1572"/>
                  </a:cubicBezTo>
                  <a:cubicBezTo>
                    <a:pt x="1215" y="1572"/>
                    <a:pt x="1572" y="1215"/>
                    <a:pt x="1572" y="787"/>
                  </a:cubicBezTo>
                  <a:cubicBezTo>
                    <a:pt x="1572" y="358"/>
                    <a:pt x="1215" y="1"/>
                    <a:pt x="7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2"/>
            <p:cNvSpPr/>
            <p:nvPr/>
          </p:nvSpPr>
          <p:spPr>
            <a:xfrm>
              <a:off x="7708942" y="3275511"/>
              <a:ext cx="534991" cy="366644"/>
            </a:xfrm>
            <a:custGeom>
              <a:rect b="b" l="l" r="r" t="t"/>
              <a:pathLst>
                <a:path extrusionOk="0" h="9646" w="14075">
                  <a:moveTo>
                    <a:pt x="7406" y="453"/>
                  </a:moveTo>
                  <a:lnTo>
                    <a:pt x="7502" y="1620"/>
                  </a:lnTo>
                  <a:lnTo>
                    <a:pt x="6406" y="1620"/>
                  </a:lnTo>
                  <a:lnTo>
                    <a:pt x="6501" y="453"/>
                  </a:lnTo>
                  <a:close/>
                  <a:moveTo>
                    <a:pt x="7811" y="2072"/>
                  </a:moveTo>
                  <a:cubicBezTo>
                    <a:pt x="8764" y="2072"/>
                    <a:pt x="9621" y="2692"/>
                    <a:pt x="9907" y="3596"/>
                  </a:cubicBezTo>
                  <a:lnTo>
                    <a:pt x="10145" y="4287"/>
                  </a:lnTo>
                  <a:lnTo>
                    <a:pt x="7192" y="4287"/>
                  </a:lnTo>
                  <a:lnTo>
                    <a:pt x="7192" y="4049"/>
                  </a:lnTo>
                  <a:cubicBezTo>
                    <a:pt x="7192" y="3930"/>
                    <a:pt x="7097" y="3811"/>
                    <a:pt x="6978" y="3811"/>
                  </a:cubicBezTo>
                  <a:cubicBezTo>
                    <a:pt x="6835" y="3811"/>
                    <a:pt x="6716" y="3906"/>
                    <a:pt x="6716" y="4049"/>
                  </a:cubicBezTo>
                  <a:lnTo>
                    <a:pt x="6716" y="4311"/>
                  </a:lnTo>
                  <a:lnTo>
                    <a:pt x="4334" y="4311"/>
                  </a:lnTo>
                  <a:lnTo>
                    <a:pt x="4334" y="2072"/>
                  </a:lnTo>
                  <a:lnTo>
                    <a:pt x="6716" y="2072"/>
                  </a:lnTo>
                  <a:lnTo>
                    <a:pt x="6716" y="3311"/>
                  </a:lnTo>
                  <a:cubicBezTo>
                    <a:pt x="6716" y="3430"/>
                    <a:pt x="6835" y="3549"/>
                    <a:pt x="6954" y="3549"/>
                  </a:cubicBezTo>
                  <a:cubicBezTo>
                    <a:pt x="7097" y="3549"/>
                    <a:pt x="7192" y="3454"/>
                    <a:pt x="7192" y="3311"/>
                  </a:cubicBezTo>
                  <a:lnTo>
                    <a:pt x="7192" y="2072"/>
                  </a:lnTo>
                  <a:close/>
                  <a:moveTo>
                    <a:pt x="11312" y="4835"/>
                  </a:moveTo>
                  <a:lnTo>
                    <a:pt x="12765" y="4954"/>
                  </a:lnTo>
                  <a:cubicBezTo>
                    <a:pt x="13003" y="4978"/>
                    <a:pt x="13193" y="5073"/>
                    <a:pt x="13312" y="5240"/>
                  </a:cubicBezTo>
                  <a:cubicBezTo>
                    <a:pt x="13455" y="5430"/>
                    <a:pt x="13503" y="5644"/>
                    <a:pt x="13479" y="5859"/>
                  </a:cubicBezTo>
                  <a:lnTo>
                    <a:pt x="13241" y="7169"/>
                  </a:lnTo>
                  <a:lnTo>
                    <a:pt x="12384" y="7169"/>
                  </a:lnTo>
                  <a:cubicBezTo>
                    <a:pt x="12145" y="6811"/>
                    <a:pt x="11764" y="6573"/>
                    <a:pt x="11312" y="6502"/>
                  </a:cubicBezTo>
                  <a:lnTo>
                    <a:pt x="11312" y="4835"/>
                  </a:lnTo>
                  <a:close/>
                  <a:moveTo>
                    <a:pt x="2667" y="4811"/>
                  </a:moveTo>
                  <a:lnTo>
                    <a:pt x="2667" y="6502"/>
                  </a:lnTo>
                  <a:cubicBezTo>
                    <a:pt x="2215" y="6573"/>
                    <a:pt x="1810" y="6835"/>
                    <a:pt x="1548" y="7192"/>
                  </a:cubicBezTo>
                  <a:lnTo>
                    <a:pt x="881" y="7192"/>
                  </a:lnTo>
                  <a:lnTo>
                    <a:pt x="881" y="5644"/>
                  </a:lnTo>
                  <a:cubicBezTo>
                    <a:pt x="881" y="5359"/>
                    <a:pt x="1048" y="5073"/>
                    <a:pt x="1334" y="4978"/>
                  </a:cubicBezTo>
                  <a:cubicBezTo>
                    <a:pt x="1429" y="4930"/>
                    <a:pt x="1524" y="4859"/>
                    <a:pt x="1619" y="4811"/>
                  </a:cubicBezTo>
                  <a:close/>
                  <a:moveTo>
                    <a:pt x="1357" y="7669"/>
                  </a:moveTo>
                  <a:cubicBezTo>
                    <a:pt x="1334" y="7740"/>
                    <a:pt x="1334" y="7835"/>
                    <a:pt x="1310" y="7931"/>
                  </a:cubicBezTo>
                  <a:lnTo>
                    <a:pt x="881" y="7931"/>
                  </a:lnTo>
                  <a:lnTo>
                    <a:pt x="881" y="7669"/>
                  </a:lnTo>
                  <a:close/>
                  <a:moveTo>
                    <a:pt x="13146" y="7669"/>
                  </a:moveTo>
                  <a:lnTo>
                    <a:pt x="13098" y="7931"/>
                  </a:lnTo>
                  <a:lnTo>
                    <a:pt x="12669" y="7931"/>
                  </a:lnTo>
                  <a:cubicBezTo>
                    <a:pt x="12646" y="7835"/>
                    <a:pt x="12646" y="7740"/>
                    <a:pt x="12622" y="7669"/>
                  </a:cubicBezTo>
                  <a:close/>
                  <a:moveTo>
                    <a:pt x="2882" y="6978"/>
                  </a:moveTo>
                  <a:cubicBezTo>
                    <a:pt x="3501" y="6978"/>
                    <a:pt x="3977" y="7478"/>
                    <a:pt x="3977" y="8074"/>
                  </a:cubicBezTo>
                  <a:cubicBezTo>
                    <a:pt x="3977" y="8097"/>
                    <a:pt x="3977" y="8121"/>
                    <a:pt x="3977" y="8145"/>
                  </a:cubicBezTo>
                  <a:cubicBezTo>
                    <a:pt x="3953" y="8717"/>
                    <a:pt x="3453" y="9169"/>
                    <a:pt x="2882" y="9169"/>
                  </a:cubicBezTo>
                  <a:cubicBezTo>
                    <a:pt x="2310" y="9169"/>
                    <a:pt x="1810" y="8717"/>
                    <a:pt x="1786" y="8145"/>
                  </a:cubicBezTo>
                  <a:cubicBezTo>
                    <a:pt x="1786" y="8121"/>
                    <a:pt x="1786" y="8097"/>
                    <a:pt x="1786" y="8074"/>
                  </a:cubicBezTo>
                  <a:cubicBezTo>
                    <a:pt x="1786" y="7454"/>
                    <a:pt x="2262" y="6978"/>
                    <a:pt x="2882" y="6978"/>
                  </a:cubicBezTo>
                  <a:close/>
                  <a:moveTo>
                    <a:pt x="11098" y="6978"/>
                  </a:moveTo>
                  <a:cubicBezTo>
                    <a:pt x="11717" y="6978"/>
                    <a:pt x="12217" y="7454"/>
                    <a:pt x="12217" y="8074"/>
                  </a:cubicBezTo>
                  <a:cubicBezTo>
                    <a:pt x="12217" y="8097"/>
                    <a:pt x="12193" y="8121"/>
                    <a:pt x="12193" y="8145"/>
                  </a:cubicBezTo>
                  <a:cubicBezTo>
                    <a:pt x="12169" y="8717"/>
                    <a:pt x="11693" y="9169"/>
                    <a:pt x="11098" y="9169"/>
                  </a:cubicBezTo>
                  <a:cubicBezTo>
                    <a:pt x="10526" y="9169"/>
                    <a:pt x="10026" y="8717"/>
                    <a:pt x="10002" y="8145"/>
                  </a:cubicBezTo>
                  <a:cubicBezTo>
                    <a:pt x="10002" y="8121"/>
                    <a:pt x="10002" y="8097"/>
                    <a:pt x="10002" y="8074"/>
                  </a:cubicBezTo>
                  <a:cubicBezTo>
                    <a:pt x="10002" y="7454"/>
                    <a:pt x="10478" y="6978"/>
                    <a:pt x="11098" y="6978"/>
                  </a:cubicBezTo>
                  <a:close/>
                  <a:moveTo>
                    <a:pt x="6287" y="0"/>
                  </a:moveTo>
                  <a:cubicBezTo>
                    <a:pt x="6168" y="0"/>
                    <a:pt x="6073" y="72"/>
                    <a:pt x="6049" y="215"/>
                  </a:cubicBezTo>
                  <a:lnTo>
                    <a:pt x="5906" y="1644"/>
                  </a:lnTo>
                  <a:lnTo>
                    <a:pt x="4096" y="1644"/>
                  </a:lnTo>
                  <a:cubicBezTo>
                    <a:pt x="3525" y="1644"/>
                    <a:pt x="2977" y="1834"/>
                    <a:pt x="2548" y="2191"/>
                  </a:cubicBezTo>
                  <a:cubicBezTo>
                    <a:pt x="2453" y="2263"/>
                    <a:pt x="2429" y="2406"/>
                    <a:pt x="2524" y="2525"/>
                  </a:cubicBezTo>
                  <a:cubicBezTo>
                    <a:pt x="2565" y="2578"/>
                    <a:pt x="2627" y="2609"/>
                    <a:pt x="2695" y="2609"/>
                  </a:cubicBezTo>
                  <a:cubicBezTo>
                    <a:pt x="2749" y="2609"/>
                    <a:pt x="2806" y="2590"/>
                    <a:pt x="2858" y="2549"/>
                  </a:cubicBezTo>
                  <a:cubicBezTo>
                    <a:pt x="3144" y="2310"/>
                    <a:pt x="3501" y="2168"/>
                    <a:pt x="3858" y="2120"/>
                  </a:cubicBezTo>
                  <a:lnTo>
                    <a:pt x="3858" y="4335"/>
                  </a:lnTo>
                  <a:lnTo>
                    <a:pt x="1953" y="4335"/>
                  </a:lnTo>
                  <a:cubicBezTo>
                    <a:pt x="1977" y="4287"/>
                    <a:pt x="2000" y="4216"/>
                    <a:pt x="2024" y="4168"/>
                  </a:cubicBezTo>
                  <a:lnTo>
                    <a:pt x="2191" y="3549"/>
                  </a:lnTo>
                  <a:cubicBezTo>
                    <a:pt x="2239" y="3382"/>
                    <a:pt x="2310" y="3239"/>
                    <a:pt x="2382" y="3096"/>
                  </a:cubicBezTo>
                  <a:cubicBezTo>
                    <a:pt x="2453" y="2977"/>
                    <a:pt x="2429" y="2811"/>
                    <a:pt x="2310" y="2763"/>
                  </a:cubicBezTo>
                  <a:cubicBezTo>
                    <a:pt x="2270" y="2739"/>
                    <a:pt x="2228" y="2729"/>
                    <a:pt x="2187" y="2729"/>
                  </a:cubicBezTo>
                  <a:cubicBezTo>
                    <a:pt x="2104" y="2729"/>
                    <a:pt x="2024" y="2771"/>
                    <a:pt x="1977" y="2834"/>
                  </a:cubicBezTo>
                  <a:cubicBezTo>
                    <a:pt x="1881" y="3025"/>
                    <a:pt x="1786" y="3215"/>
                    <a:pt x="1739" y="3430"/>
                  </a:cubicBezTo>
                  <a:lnTo>
                    <a:pt x="1548" y="4049"/>
                  </a:lnTo>
                  <a:cubicBezTo>
                    <a:pt x="1524" y="4144"/>
                    <a:pt x="1477" y="4263"/>
                    <a:pt x="1405" y="4335"/>
                  </a:cubicBezTo>
                  <a:cubicBezTo>
                    <a:pt x="1381" y="4359"/>
                    <a:pt x="1357" y="4382"/>
                    <a:pt x="1334" y="4406"/>
                  </a:cubicBezTo>
                  <a:cubicBezTo>
                    <a:pt x="1286" y="4454"/>
                    <a:pt x="1215" y="4501"/>
                    <a:pt x="1119" y="4525"/>
                  </a:cubicBezTo>
                  <a:cubicBezTo>
                    <a:pt x="667" y="4716"/>
                    <a:pt x="381" y="5168"/>
                    <a:pt x="381" y="5644"/>
                  </a:cubicBezTo>
                  <a:lnTo>
                    <a:pt x="381" y="7169"/>
                  </a:lnTo>
                  <a:lnTo>
                    <a:pt x="214" y="7169"/>
                  </a:lnTo>
                  <a:cubicBezTo>
                    <a:pt x="95" y="7169"/>
                    <a:pt x="0" y="7288"/>
                    <a:pt x="0" y="7407"/>
                  </a:cubicBezTo>
                  <a:cubicBezTo>
                    <a:pt x="0" y="7550"/>
                    <a:pt x="95" y="7645"/>
                    <a:pt x="214" y="7645"/>
                  </a:cubicBezTo>
                  <a:lnTo>
                    <a:pt x="405" y="7645"/>
                  </a:lnTo>
                  <a:lnTo>
                    <a:pt x="405" y="8169"/>
                  </a:lnTo>
                  <a:cubicBezTo>
                    <a:pt x="405" y="8169"/>
                    <a:pt x="491" y="8385"/>
                    <a:pt x="602" y="8385"/>
                  </a:cubicBezTo>
                  <a:cubicBezTo>
                    <a:pt x="608" y="8385"/>
                    <a:pt x="614" y="8384"/>
                    <a:pt x="619" y="8383"/>
                  </a:cubicBezTo>
                  <a:lnTo>
                    <a:pt x="1357" y="8383"/>
                  </a:lnTo>
                  <a:cubicBezTo>
                    <a:pt x="1500" y="9121"/>
                    <a:pt x="2143" y="9645"/>
                    <a:pt x="2882" y="9645"/>
                  </a:cubicBezTo>
                  <a:cubicBezTo>
                    <a:pt x="3644" y="9645"/>
                    <a:pt x="4430" y="8407"/>
                    <a:pt x="4430" y="8407"/>
                  </a:cubicBezTo>
                  <a:lnTo>
                    <a:pt x="8026" y="8407"/>
                  </a:lnTo>
                  <a:cubicBezTo>
                    <a:pt x="8145" y="8407"/>
                    <a:pt x="8264" y="8312"/>
                    <a:pt x="8264" y="8193"/>
                  </a:cubicBezTo>
                  <a:cubicBezTo>
                    <a:pt x="8287" y="8050"/>
                    <a:pt x="8168" y="7931"/>
                    <a:pt x="8026" y="7931"/>
                  </a:cubicBezTo>
                  <a:lnTo>
                    <a:pt x="4453" y="7931"/>
                  </a:lnTo>
                  <a:cubicBezTo>
                    <a:pt x="4382" y="7216"/>
                    <a:pt x="3834" y="6645"/>
                    <a:pt x="3120" y="6526"/>
                  </a:cubicBezTo>
                  <a:lnTo>
                    <a:pt x="3120" y="4811"/>
                  </a:lnTo>
                  <a:lnTo>
                    <a:pt x="10478" y="4811"/>
                  </a:lnTo>
                  <a:lnTo>
                    <a:pt x="10859" y="4835"/>
                  </a:lnTo>
                  <a:lnTo>
                    <a:pt x="10859" y="6526"/>
                  </a:lnTo>
                  <a:cubicBezTo>
                    <a:pt x="10859" y="6526"/>
                    <a:pt x="9597" y="7216"/>
                    <a:pt x="9526" y="7931"/>
                  </a:cubicBezTo>
                  <a:lnTo>
                    <a:pt x="8740" y="7931"/>
                  </a:lnTo>
                  <a:cubicBezTo>
                    <a:pt x="8621" y="7931"/>
                    <a:pt x="8502" y="8026"/>
                    <a:pt x="8502" y="8169"/>
                  </a:cubicBezTo>
                  <a:cubicBezTo>
                    <a:pt x="8502" y="8288"/>
                    <a:pt x="8740" y="8383"/>
                    <a:pt x="8740" y="8383"/>
                  </a:cubicBezTo>
                  <a:lnTo>
                    <a:pt x="9550" y="8383"/>
                  </a:lnTo>
                  <a:cubicBezTo>
                    <a:pt x="9550" y="8383"/>
                    <a:pt x="10336" y="9645"/>
                    <a:pt x="11098" y="9645"/>
                  </a:cubicBezTo>
                  <a:cubicBezTo>
                    <a:pt x="11836" y="9645"/>
                    <a:pt x="12646" y="8407"/>
                    <a:pt x="12646" y="8407"/>
                  </a:cubicBezTo>
                  <a:lnTo>
                    <a:pt x="13312" y="8407"/>
                  </a:lnTo>
                  <a:cubicBezTo>
                    <a:pt x="13431" y="8407"/>
                    <a:pt x="13527" y="8336"/>
                    <a:pt x="13527" y="8216"/>
                  </a:cubicBezTo>
                  <a:lnTo>
                    <a:pt x="13646" y="7669"/>
                  </a:lnTo>
                  <a:lnTo>
                    <a:pt x="13836" y="7669"/>
                  </a:lnTo>
                  <a:cubicBezTo>
                    <a:pt x="13955" y="7669"/>
                    <a:pt x="14074" y="7573"/>
                    <a:pt x="14074" y="7431"/>
                  </a:cubicBezTo>
                  <a:cubicBezTo>
                    <a:pt x="14074" y="7311"/>
                    <a:pt x="13979" y="7192"/>
                    <a:pt x="13836" y="7192"/>
                  </a:cubicBezTo>
                  <a:lnTo>
                    <a:pt x="13717" y="7192"/>
                  </a:lnTo>
                  <a:lnTo>
                    <a:pt x="13932" y="5954"/>
                  </a:lnTo>
                  <a:cubicBezTo>
                    <a:pt x="14003" y="5621"/>
                    <a:pt x="13908" y="5263"/>
                    <a:pt x="13693" y="4978"/>
                  </a:cubicBezTo>
                  <a:cubicBezTo>
                    <a:pt x="13479" y="4716"/>
                    <a:pt x="13169" y="4525"/>
                    <a:pt x="12812" y="4501"/>
                  </a:cubicBezTo>
                  <a:lnTo>
                    <a:pt x="10669" y="4359"/>
                  </a:lnTo>
                  <a:lnTo>
                    <a:pt x="10359" y="3477"/>
                  </a:lnTo>
                  <a:cubicBezTo>
                    <a:pt x="10026" y="2430"/>
                    <a:pt x="9073" y="1715"/>
                    <a:pt x="7978" y="1644"/>
                  </a:cubicBezTo>
                  <a:lnTo>
                    <a:pt x="7835" y="215"/>
                  </a:lnTo>
                  <a:cubicBezTo>
                    <a:pt x="7835" y="72"/>
                    <a:pt x="7740" y="0"/>
                    <a:pt x="7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2"/>
            <p:cNvSpPr/>
            <p:nvPr/>
          </p:nvSpPr>
          <p:spPr>
            <a:xfrm>
              <a:off x="7966012" y="3209941"/>
              <a:ext cx="15432" cy="41165"/>
            </a:xfrm>
            <a:custGeom>
              <a:rect b="b" l="l" r="r" t="t"/>
              <a:pathLst>
                <a:path extrusionOk="0" h="1083" w="406">
                  <a:moveTo>
                    <a:pt x="184" y="0"/>
                  </a:moveTo>
                  <a:cubicBezTo>
                    <a:pt x="85" y="0"/>
                    <a:pt x="0" y="101"/>
                    <a:pt x="0" y="201"/>
                  </a:cubicBezTo>
                  <a:lnTo>
                    <a:pt x="0" y="892"/>
                  </a:lnTo>
                  <a:cubicBezTo>
                    <a:pt x="0" y="1011"/>
                    <a:pt x="96" y="1082"/>
                    <a:pt x="191" y="1082"/>
                  </a:cubicBezTo>
                  <a:cubicBezTo>
                    <a:pt x="310" y="1082"/>
                    <a:pt x="405" y="1011"/>
                    <a:pt x="405" y="892"/>
                  </a:cubicBezTo>
                  <a:lnTo>
                    <a:pt x="405" y="201"/>
                  </a:lnTo>
                  <a:cubicBezTo>
                    <a:pt x="405" y="106"/>
                    <a:pt x="334" y="35"/>
                    <a:pt x="239" y="11"/>
                  </a:cubicBezTo>
                  <a:cubicBezTo>
                    <a:pt x="220" y="3"/>
                    <a:pt x="202" y="0"/>
                    <a:pt x="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2"/>
            <p:cNvSpPr/>
            <p:nvPr/>
          </p:nvSpPr>
          <p:spPr>
            <a:xfrm>
              <a:off x="8010371" y="3236587"/>
              <a:ext cx="35349" cy="33525"/>
            </a:xfrm>
            <a:custGeom>
              <a:rect b="b" l="l" r="r" t="t"/>
              <a:pathLst>
                <a:path extrusionOk="0" h="882" w="930">
                  <a:moveTo>
                    <a:pt x="706" y="0"/>
                  </a:moveTo>
                  <a:cubicBezTo>
                    <a:pt x="655" y="0"/>
                    <a:pt x="608" y="24"/>
                    <a:pt x="572" y="72"/>
                  </a:cubicBezTo>
                  <a:lnTo>
                    <a:pt x="96" y="548"/>
                  </a:lnTo>
                  <a:cubicBezTo>
                    <a:pt x="0" y="620"/>
                    <a:pt x="0" y="739"/>
                    <a:pt x="96" y="834"/>
                  </a:cubicBezTo>
                  <a:cubicBezTo>
                    <a:pt x="119" y="858"/>
                    <a:pt x="191" y="882"/>
                    <a:pt x="238" y="882"/>
                  </a:cubicBezTo>
                  <a:cubicBezTo>
                    <a:pt x="286" y="882"/>
                    <a:pt x="334" y="858"/>
                    <a:pt x="381" y="834"/>
                  </a:cubicBezTo>
                  <a:lnTo>
                    <a:pt x="858" y="358"/>
                  </a:lnTo>
                  <a:cubicBezTo>
                    <a:pt x="929" y="262"/>
                    <a:pt x="929" y="143"/>
                    <a:pt x="858" y="72"/>
                  </a:cubicBezTo>
                  <a:cubicBezTo>
                    <a:pt x="810" y="24"/>
                    <a:pt x="756" y="0"/>
                    <a:pt x="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2"/>
            <p:cNvSpPr/>
            <p:nvPr/>
          </p:nvSpPr>
          <p:spPr>
            <a:xfrm>
              <a:off x="7900823" y="3236359"/>
              <a:ext cx="35349" cy="33753"/>
            </a:xfrm>
            <a:custGeom>
              <a:rect b="b" l="l" r="r" t="t"/>
              <a:pathLst>
                <a:path extrusionOk="0" h="888" w="930">
                  <a:moveTo>
                    <a:pt x="224" y="1"/>
                  </a:moveTo>
                  <a:cubicBezTo>
                    <a:pt x="173" y="1"/>
                    <a:pt x="120" y="18"/>
                    <a:pt x="72" y="54"/>
                  </a:cubicBezTo>
                  <a:cubicBezTo>
                    <a:pt x="1" y="149"/>
                    <a:pt x="1" y="268"/>
                    <a:pt x="72" y="340"/>
                  </a:cubicBezTo>
                  <a:lnTo>
                    <a:pt x="548" y="816"/>
                  </a:lnTo>
                  <a:cubicBezTo>
                    <a:pt x="596" y="864"/>
                    <a:pt x="644" y="888"/>
                    <a:pt x="691" y="888"/>
                  </a:cubicBezTo>
                  <a:cubicBezTo>
                    <a:pt x="763" y="888"/>
                    <a:pt x="810" y="864"/>
                    <a:pt x="834" y="816"/>
                  </a:cubicBezTo>
                  <a:cubicBezTo>
                    <a:pt x="929" y="745"/>
                    <a:pt x="929" y="626"/>
                    <a:pt x="834" y="530"/>
                  </a:cubicBezTo>
                  <a:lnTo>
                    <a:pt x="358" y="54"/>
                  </a:lnTo>
                  <a:cubicBezTo>
                    <a:pt x="322" y="18"/>
                    <a:pt x="275"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2"/>
            <p:cNvSpPr/>
            <p:nvPr/>
          </p:nvSpPr>
          <p:spPr>
            <a:xfrm>
              <a:off x="8030289" y="3300864"/>
              <a:ext cx="42571" cy="16306"/>
            </a:xfrm>
            <a:custGeom>
              <a:rect b="b" l="l" r="r" t="t"/>
              <a:pathLst>
                <a:path extrusionOk="0" h="429" w="1120">
                  <a:moveTo>
                    <a:pt x="191" y="0"/>
                  </a:moveTo>
                  <a:cubicBezTo>
                    <a:pt x="95" y="0"/>
                    <a:pt x="0" y="96"/>
                    <a:pt x="0" y="215"/>
                  </a:cubicBezTo>
                  <a:cubicBezTo>
                    <a:pt x="0" y="334"/>
                    <a:pt x="95" y="429"/>
                    <a:pt x="191" y="429"/>
                  </a:cubicBezTo>
                  <a:lnTo>
                    <a:pt x="881" y="429"/>
                  </a:lnTo>
                  <a:cubicBezTo>
                    <a:pt x="977" y="429"/>
                    <a:pt x="1072" y="357"/>
                    <a:pt x="1096" y="262"/>
                  </a:cubicBezTo>
                  <a:cubicBezTo>
                    <a:pt x="1119" y="119"/>
                    <a:pt x="1024" y="0"/>
                    <a:pt x="8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2"/>
            <p:cNvSpPr/>
            <p:nvPr/>
          </p:nvSpPr>
          <p:spPr>
            <a:xfrm>
              <a:off x="7873683" y="3299952"/>
              <a:ext cx="43483" cy="16344"/>
            </a:xfrm>
            <a:custGeom>
              <a:rect b="b" l="l" r="r" t="t"/>
              <a:pathLst>
                <a:path extrusionOk="0" h="430" w="1144">
                  <a:moveTo>
                    <a:pt x="238" y="0"/>
                  </a:moveTo>
                  <a:cubicBezTo>
                    <a:pt x="143" y="0"/>
                    <a:pt x="48" y="72"/>
                    <a:pt x="24" y="167"/>
                  </a:cubicBezTo>
                  <a:cubicBezTo>
                    <a:pt x="0" y="310"/>
                    <a:pt x="96" y="429"/>
                    <a:pt x="238" y="429"/>
                  </a:cubicBezTo>
                  <a:lnTo>
                    <a:pt x="905" y="429"/>
                  </a:lnTo>
                  <a:cubicBezTo>
                    <a:pt x="1001" y="429"/>
                    <a:pt x="1096" y="358"/>
                    <a:pt x="1120" y="262"/>
                  </a:cubicBezTo>
                  <a:cubicBezTo>
                    <a:pt x="1143" y="120"/>
                    <a:pt x="1048" y="0"/>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2"/>
            <p:cNvSpPr/>
            <p:nvPr/>
          </p:nvSpPr>
          <p:spPr>
            <a:xfrm>
              <a:off x="7919828" y="3463780"/>
              <a:ext cx="108671" cy="103235"/>
            </a:xfrm>
            <a:custGeom>
              <a:rect b="b" l="l" r="r" t="t"/>
              <a:pathLst>
                <a:path extrusionOk="0" h="2716" w="2859">
                  <a:moveTo>
                    <a:pt x="1454" y="691"/>
                  </a:moveTo>
                  <a:lnTo>
                    <a:pt x="1644" y="1025"/>
                  </a:lnTo>
                  <a:cubicBezTo>
                    <a:pt x="1692" y="1096"/>
                    <a:pt x="1739" y="1120"/>
                    <a:pt x="1811" y="1144"/>
                  </a:cubicBezTo>
                  <a:lnTo>
                    <a:pt x="2192" y="1239"/>
                  </a:lnTo>
                  <a:lnTo>
                    <a:pt x="1930" y="1549"/>
                  </a:lnTo>
                  <a:cubicBezTo>
                    <a:pt x="1882" y="1596"/>
                    <a:pt x="1858" y="1644"/>
                    <a:pt x="1882" y="1716"/>
                  </a:cubicBezTo>
                  <a:lnTo>
                    <a:pt x="1906" y="2120"/>
                  </a:lnTo>
                  <a:lnTo>
                    <a:pt x="1525" y="1954"/>
                  </a:lnTo>
                  <a:cubicBezTo>
                    <a:pt x="1501" y="1942"/>
                    <a:pt x="1471" y="1936"/>
                    <a:pt x="1442" y="1936"/>
                  </a:cubicBezTo>
                  <a:cubicBezTo>
                    <a:pt x="1412" y="1936"/>
                    <a:pt x="1382" y="1942"/>
                    <a:pt x="1358" y="1954"/>
                  </a:cubicBezTo>
                  <a:lnTo>
                    <a:pt x="977" y="2120"/>
                  </a:lnTo>
                  <a:lnTo>
                    <a:pt x="1025" y="1716"/>
                  </a:lnTo>
                  <a:cubicBezTo>
                    <a:pt x="1025" y="1644"/>
                    <a:pt x="1001" y="1596"/>
                    <a:pt x="953" y="1549"/>
                  </a:cubicBezTo>
                  <a:lnTo>
                    <a:pt x="691" y="1239"/>
                  </a:lnTo>
                  <a:lnTo>
                    <a:pt x="1096" y="1144"/>
                  </a:lnTo>
                  <a:cubicBezTo>
                    <a:pt x="1144" y="1120"/>
                    <a:pt x="1215" y="1096"/>
                    <a:pt x="1239" y="1025"/>
                  </a:cubicBezTo>
                  <a:lnTo>
                    <a:pt x="1454" y="691"/>
                  </a:lnTo>
                  <a:close/>
                  <a:moveTo>
                    <a:pt x="1454" y="1"/>
                  </a:moveTo>
                  <a:cubicBezTo>
                    <a:pt x="1358" y="1"/>
                    <a:pt x="1287" y="48"/>
                    <a:pt x="1239" y="120"/>
                  </a:cubicBezTo>
                  <a:lnTo>
                    <a:pt x="882" y="715"/>
                  </a:lnTo>
                  <a:lnTo>
                    <a:pt x="215" y="858"/>
                  </a:lnTo>
                  <a:cubicBezTo>
                    <a:pt x="120" y="882"/>
                    <a:pt x="72" y="930"/>
                    <a:pt x="48" y="1025"/>
                  </a:cubicBezTo>
                  <a:cubicBezTo>
                    <a:pt x="1" y="1096"/>
                    <a:pt x="25" y="1192"/>
                    <a:pt x="72" y="1239"/>
                  </a:cubicBezTo>
                  <a:lnTo>
                    <a:pt x="525" y="1763"/>
                  </a:lnTo>
                  <a:lnTo>
                    <a:pt x="477" y="2454"/>
                  </a:lnTo>
                  <a:cubicBezTo>
                    <a:pt x="477" y="2549"/>
                    <a:pt x="501" y="2620"/>
                    <a:pt x="572" y="2668"/>
                  </a:cubicBezTo>
                  <a:cubicBezTo>
                    <a:pt x="620" y="2692"/>
                    <a:pt x="668" y="2716"/>
                    <a:pt x="715" y="2716"/>
                  </a:cubicBezTo>
                  <a:cubicBezTo>
                    <a:pt x="739" y="2716"/>
                    <a:pt x="763" y="2716"/>
                    <a:pt x="811" y="2692"/>
                  </a:cubicBezTo>
                  <a:lnTo>
                    <a:pt x="1430" y="2430"/>
                  </a:lnTo>
                  <a:lnTo>
                    <a:pt x="2073" y="2692"/>
                  </a:lnTo>
                  <a:cubicBezTo>
                    <a:pt x="2102" y="2702"/>
                    <a:pt x="2136" y="2708"/>
                    <a:pt x="2170" y="2708"/>
                  </a:cubicBezTo>
                  <a:cubicBezTo>
                    <a:pt x="2219" y="2708"/>
                    <a:pt x="2269" y="2696"/>
                    <a:pt x="2311" y="2668"/>
                  </a:cubicBezTo>
                  <a:cubicBezTo>
                    <a:pt x="2358" y="2620"/>
                    <a:pt x="2406" y="2549"/>
                    <a:pt x="2406" y="2454"/>
                  </a:cubicBezTo>
                  <a:lnTo>
                    <a:pt x="2335" y="1763"/>
                  </a:lnTo>
                  <a:lnTo>
                    <a:pt x="2787" y="1239"/>
                  </a:lnTo>
                  <a:cubicBezTo>
                    <a:pt x="2835" y="1192"/>
                    <a:pt x="2859" y="1096"/>
                    <a:pt x="2835" y="1025"/>
                  </a:cubicBezTo>
                  <a:cubicBezTo>
                    <a:pt x="2811" y="953"/>
                    <a:pt x="2763" y="882"/>
                    <a:pt x="2668" y="858"/>
                  </a:cubicBezTo>
                  <a:lnTo>
                    <a:pt x="2001" y="715"/>
                  </a:lnTo>
                  <a:lnTo>
                    <a:pt x="1644" y="120"/>
                  </a:lnTo>
                  <a:cubicBezTo>
                    <a:pt x="1596" y="48"/>
                    <a:pt x="1525" y="1"/>
                    <a:pt x="14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2"/>
            <p:cNvSpPr/>
            <p:nvPr/>
          </p:nvSpPr>
          <p:spPr>
            <a:xfrm>
              <a:off x="8189594" y="3486283"/>
              <a:ext cx="24478" cy="43635"/>
            </a:xfrm>
            <a:custGeom>
              <a:rect b="b" l="l" r="r" t="t"/>
              <a:pathLst>
                <a:path extrusionOk="0" h="1148" w="644">
                  <a:moveTo>
                    <a:pt x="391" y="1"/>
                  </a:moveTo>
                  <a:cubicBezTo>
                    <a:pt x="282" y="1"/>
                    <a:pt x="165" y="88"/>
                    <a:pt x="143" y="195"/>
                  </a:cubicBezTo>
                  <a:lnTo>
                    <a:pt x="24" y="885"/>
                  </a:lnTo>
                  <a:cubicBezTo>
                    <a:pt x="1" y="1004"/>
                    <a:pt x="96" y="1124"/>
                    <a:pt x="215" y="1147"/>
                  </a:cubicBezTo>
                  <a:lnTo>
                    <a:pt x="263" y="1147"/>
                  </a:lnTo>
                  <a:cubicBezTo>
                    <a:pt x="382" y="1147"/>
                    <a:pt x="477" y="1076"/>
                    <a:pt x="501" y="957"/>
                  </a:cubicBezTo>
                  <a:lnTo>
                    <a:pt x="620" y="266"/>
                  </a:lnTo>
                  <a:cubicBezTo>
                    <a:pt x="644" y="147"/>
                    <a:pt x="548" y="28"/>
                    <a:pt x="429" y="4"/>
                  </a:cubicBezTo>
                  <a:cubicBezTo>
                    <a:pt x="417" y="2"/>
                    <a:pt x="404" y="1"/>
                    <a:pt x="3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52"/>
          <p:cNvGrpSpPr/>
          <p:nvPr/>
        </p:nvGrpSpPr>
        <p:grpSpPr>
          <a:xfrm>
            <a:off x="907135" y="3168699"/>
            <a:ext cx="535903" cy="515074"/>
            <a:chOff x="907135" y="3168699"/>
            <a:chExt cx="535903" cy="515074"/>
          </a:xfrm>
        </p:grpSpPr>
        <p:sp>
          <p:nvSpPr>
            <p:cNvPr id="1270" name="Google Shape;1270;p52"/>
            <p:cNvSpPr/>
            <p:nvPr/>
          </p:nvSpPr>
          <p:spPr>
            <a:xfrm>
              <a:off x="907135" y="3168699"/>
              <a:ext cx="535903" cy="515074"/>
            </a:xfrm>
            <a:custGeom>
              <a:rect b="b" l="l" r="r" t="t"/>
              <a:pathLst>
                <a:path extrusionOk="0" h="13551" w="14099">
                  <a:moveTo>
                    <a:pt x="7049" y="1334"/>
                  </a:moveTo>
                  <a:cubicBezTo>
                    <a:pt x="7430" y="1334"/>
                    <a:pt x="7811" y="1382"/>
                    <a:pt x="8168" y="1477"/>
                  </a:cubicBezTo>
                  <a:cubicBezTo>
                    <a:pt x="7930" y="1667"/>
                    <a:pt x="7549" y="1810"/>
                    <a:pt x="7049" y="1810"/>
                  </a:cubicBezTo>
                  <a:cubicBezTo>
                    <a:pt x="6573" y="1810"/>
                    <a:pt x="6168" y="1667"/>
                    <a:pt x="5954" y="1477"/>
                  </a:cubicBezTo>
                  <a:cubicBezTo>
                    <a:pt x="6311" y="1382"/>
                    <a:pt x="6668" y="1334"/>
                    <a:pt x="7049" y="1334"/>
                  </a:cubicBezTo>
                  <a:close/>
                  <a:moveTo>
                    <a:pt x="8668" y="1644"/>
                  </a:moveTo>
                  <a:cubicBezTo>
                    <a:pt x="8764" y="1691"/>
                    <a:pt x="8883" y="1739"/>
                    <a:pt x="8978" y="1786"/>
                  </a:cubicBezTo>
                  <a:cubicBezTo>
                    <a:pt x="8621" y="2287"/>
                    <a:pt x="7906" y="2596"/>
                    <a:pt x="7049" y="2596"/>
                  </a:cubicBezTo>
                  <a:cubicBezTo>
                    <a:pt x="6216" y="2596"/>
                    <a:pt x="5501" y="2287"/>
                    <a:pt x="5144" y="1786"/>
                  </a:cubicBezTo>
                  <a:cubicBezTo>
                    <a:pt x="5239" y="1739"/>
                    <a:pt x="5334" y="1691"/>
                    <a:pt x="5430" y="1644"/>
                  </a:cubicBezTo>
                  <a:cubicBezTo>
                    <a:pt x="5739" y="2048"/>
                    <a:pt x="6358" y="2287"/>
                    <a:pt x="7049" y="2287"/>
                  </a:cubicBezTo>
                  <a:cubicBezTo>
                    <a:pt x="7764" y="2287"/>
                    <a:pt x="8359" y="2048"/>
                    <a:pt x="8668" y="1644"/>
                  </a:cubicBezTo>
                  <a:close/>
                  <a:moveTo>
                    <a:pt x="7049" y="0"/>
                  </a:moveTo>
                  <a:cubicBezTo>
                    <a:pt x="6930" y="0"/>
                    <a:pt x="6811" y="96"/>
                    <a:pt x="6835" y="239"/>
                  </a:cubicBezTo>
                  <a:lnTo>
                    <a:pt x="6835" y="858"/>
                  </a:lnTo>
                  <a:cubicBezTo>
                    <a:pt x="6358" y="882"/>
                    <a:pt x="5906" y="977"/>
                    <a:pt x="5454" y="1120"/>
                  </a:cubicBezTo>
                  <a:cubicBezTo>
                    <a:pt x="5192" y="1215"/>
                    <a:pt x="4930" y="1334"/>
                    <a:pt x="4691" y="1477"/>
                  </a:cubicBezTo>
                  <a:cubicBezTo>
                    <a:pt x="4406" y="1644"/>
                    <a:pt x="4120" y="1834"/>
                    <a:pt x="3882" y="2048"/>
                  </a:cubicBezTo>
                  <a:cubicBezTo>
                    <a:pt x="3763" y="2144"/>
                    <a:pt x="3667" y="2239"/>
                    <a:pt x="3572" y="2358"/>
                  </a:cubicBezTo>
                  <a:cubicBezTo>
                    <a:pt x="3477" y="2453"/>
                    <a:pt x="3477" y="2596"/>
                    <a:pt x="3572" y="2691"/>
                  </a:cubicBezTo>
                  <a:cubicBezTo>
                    <a:pt x="3620" y="2739"/>
                    <a:pt x="3679" y="2763"/>
                    <a:pt x="3739" y="2763"/>
                  </a:cubicBezTo>
                  <a:cubicBezTo>
                    <a:pt x="3798" y="2763"/>
                    <a:pt x="3858" y="2739"/>
                    <a:pt x="3906" y="2691"/>
                  </a:cubicBezTo>
                  <a:cubicBezTo>
                    <a:pt x="4001" y="2596"/>
                    <a:pt x="4096" y="2501"/>
                    <a:pt x="4191" y="2429"/>
                  </a:cubicBezTo>
                  <a:cubicBezTo>
                    <a:pt x="4358" y="2263"/>
                    <a:pt x="4525" y="2144"/>
                    <a:pt x="4715" y="2025"/>
                  </a:cubicBezTo>
                  <a:cubicBezTo>
                    <a:pt x="5168" y="2668"/>
                    <a:pt x="6049" y="3072"/>
                    <a:pt x="7049" y="3072"/>
                  </a:cubicBezTo>
                  <a:cubicBezTo>
                    <a:pt x="8073" y="3072"/>
                    <a:pt x="8954" y="2668"/>
                    <a:pt x="9383" y="2025"/>
                  </a:cubicBezTo>
                  <a:cubicBezTo>
                    <a:pt x="10478" y="2715"/>
                    <a:pt x="11193" y="3858"/>
                    <a:pt x="11360" y="5120"/>
                  </a:cubicBezTo>
                  <a:lnTo>
                    <a:pt x="11955" y="9836"/>
                  </a:lnTo>
                  <a:cubicBezTo>
                    <a:pt x="11526" y="9955"/>
                    <a:pt x="11074" y="10050"/>
                    <a:pt x="10645" y="10121"/>
                  </a:cubicBezTo>
                  <a:cubicBezTo>
                    <a:pt x="10502" y="10145"/>
                    <a:pt x="10431" y="10288"/>
                    <a:pt x="10455" y="10407"/>
                  </a:cubicBezTo>
                  <a:cubicBezTo>
                    <a:pt x="10455" y="10526"/>
                    <a:pt x="10574" y="10598"/>
                    <a:pt x="10669" y="10598"/>
                  </a:cubicBezTo>
                  <a:lnTo>
                    <a:pt x="10717" y="10598"/>
                  </a:lnTo>
                  <a:cubicBezTo>
                    <a:pt x="11217" y="10503"/>
                    <a:pt x="11741" y="10383"/>
                    <a:pt x="12217" y="10264"/>
                  </a:cubicBezTo>
                  <a:cubicBezTo>
                    <a:pt x="12431" y="10336"/>
                    <a:pt x="13169" y="10645"/>
                    <a:pt x="13503" y="11384"/>
                  </a:cubicBezTo>
                  <a:cubicBezTo>
                    <a:pt x="13336" y="11360"/>
                    <a:pt x="13146" y="11360"/>
                    <a:pt x="12979" y="11360"/>
                  </a:cubicBezTo>
                  <a:cubicBezTo>
                    <a:pt x="10883" y="11360"/>
                    <a:pt x="8835" y="11931"/>
                    <a:pt x="7049" y="13027"/>
                  </a:cubicBezTo>
                  <a:cubicBezTo>
                    <a:pt x="5287" y="11931"/>
                    <a:pt x="3239" y="11360"/>
                    <a:pt x="1143" y="11360"/>
                  </a:cubicBezTo>
                  <a:cubicBezTo>
                    <a:pt x="953" y="11360"/>
                    <a:pt x="786" y="11360"/>
                    <a:pt x="595" y="11384"/>
                  </a:cubicBezTo>
                  <a:cubicBezTo>
                    <a:pt x="953" y="10645"/>
                    <a:pt x="1691" y="10336"/>
                    <a:pt x="1881" y="10264"/>
                  </a:cubicBezTo>
                  <a:cubicBezTo>
                    <a:pt x="3596" y="10717"/>
                    <a:pt x="5311" y="10955"/>
                    <a:pt x="7049" y="10955"/>
                  </a:cubicBezTo>
                  <a:cubicBezTo>
                    <a:pt x="8025" y="10955"/>
                    <a:pt x="9002" y="10884"/>
                    <a:pt x="9978" y="10741"/>
                  </a:cubicBezTo>
                  <a:cubicBezTo>
                    <a:pt x="10097" y="10717"/>
                    <a:pt x="10193" y="10598"/>
                    <a:pt x="10169" y="10455"/>
                  </a:cubicBezTo>
                  <a:cubicBezTo>
                    <a:pt x="10169" y="10348"/>
                    <a:pt x="10073" y="10261"/>
                    <a:pt x="9951" y="10261"/>
                  </a:cubicBezTo>
                  <a:cubicBezTo>
                    <a:pt x="9936" y="10261"/>
                    <a:pt x="9922" y="10262"/>
                    <a:pt x="9907" y="10264"/>
                  </a:cubicBezTo>
                  <a:cubicBezTo>
                    <a:pt x="8963" y="10403"/>
                    <a:pt x="8016" y="10472"/>
                    <a:pt x="7070" y="10472"/>
                  </a:cubicBezTo>
                  <a:cubicBezTo>
                    <a:pt x="5415" y="10472"/>
                    <a:pt x="3765" y="10260"/>
                    <a:pt x="2143" y="9836"/>
                  </a:cubicBezTo>
                  <a:lnTo>
                    <a:pt x="2762" y="5120"/>
                  </a:lnTo>
                  <a:cubicBezTo>
                    <a:pt x="2834" y="4430"/>
                    <a:pt x="3096" y="3763"/>
                    <a:pt x="3501" y="3192"/>
                  </a:cubicBezTo>
                  <a:cubicBezTo>
                    <a:pt x="3572" y="3096"/>
                    <a:pt x="3548" y="2953"/>
                    <a:pt x="3429" y="2858"/>
                  </a:cubicBezTo>
                  <a:cubicBezTo>
                    <a:pt x="3394" y="2831"/>
                    <a:pt x="3348" y="2818"/>
                    <a:pt x="3301" y="2818"/>
                  </a:cubicBezTo>
                  <a:cubicBezTo>
                    <a:pt x="3222" y="2818"/>
                    <a:pt x="3141" y="2855"/>
                    <a:pt x="3096" y="2930"/>
                  </a:cubicBezTo>
                  <a:cubicBezTo>
                    <a:pt x="2667" y="3549"/>
                    <a:pt x="2381" y="4311"/>
                    <a:pt x="2286" y="5073"/>
                  </a:cubicBezTo>
                  <a:lnTo>
                    <a:pt x="1667" y="9836"/>
                  </a:lnTo>
                  <a:cubicBezTo>
                    <a:pt x="1286" y="9979"/>
                    <a:pt x="310" y="10479"/>
                    <a:pt x="24" y="11574"/>
                  </a:cubicBezTo>
                  <a:cubicBezTo>
                    <a:pt x="0" y="11646"/>
                    <a:pt x="24" y="11741"/>
                    <a:pt x="71" y="11788"/>
                  </a:cubicBezTo>
                  <a:cubicBezTo>
                    <a:pt x="119" y="11860"/>
                    <a:pt x="191" y="11884"/>
                    <a:pt x="262" y="11884"/>
                  </a:cubicBezTo>
                  <a:cubicBezTo>
                    <a:pt x="572" y="11860"/>
                    <a:pt x="857" y="11836"/>
                    <a:pt x="1143" y="11836"/>
                  </a:cubicBezTo>
                  <a:cubicBezTo>
                    <a:pt x="3191" y="11836"/>
                    <a:pt x="5192" y="12431"/>
                    <a:pt x="6930" y="13503"/>
                  </a:cubicBezTo>
                  <a:cubicBezTo>
                    <a:pt x="6954" y="13527"/>
                    <a:pt x="7001" y="13551"/>
                    <a:pt x="7049" y="13551"/>
                  </a:cubicBezTo>
                  <a:cubicBezTo>
                    <a:pt x="7097" y="13551"/>
                    <a:pt x="7144" y="13527"/>
                    <a:pt x="7192" y="13503"/>
                  </a:cubicBezTo>
                  <a:cubicBezTo>
                    <a:pt x="8907" y="12431"/>
                    <a:pt x="10907" y="11836"/>
                    <a:pt x="12979" y="11836"/>
                  </a:cubicBezTo>
                  <a:cubicBezTo>
                    <a:pt x="13265" y="11836"/>
                    <a:pt x="13550" y="11860"/>
                    <a:pt x="13836" y="11884"/>
                  </a:cubicBezTo>
                  <a:cubicBezTo>
                    <a:pt x="13908" y="11884"/>
                    <a:pt x="13979" y="11860"/>
                    <a:pt x="14027" y="11788"/>
                  </a:cubicBezTo>
                  <a:cubicBezTo>
                    <a:pt x="14098" y="11741"/>
                    <a:pt x="14098" y="11646"/>
                    <a:pt x="14098" y="11574"/>
                  </a:cubicBezTo>
                  <a:cubicBezTo>
                    <a:pt x="13789" y="10479"/>
                    <a:pt x="12812" y="9979"/>
                    <a:pt x="12455" y="9836"/>
                  </a:cubicBezTo>
                  <a:lnTo>
                    <a:pt x="11836" y="5073"/>
                  </a:lnTo>
                  <a:cubicBezTo>
                    <a:pt x="11741" y="4311"/>
                    <a:pt x="11455" y="3596"/>
                    <a:pt x="11026" y="2953"/>
                  </a:cubicBezTo>
                  <a:cubicBezTo>
                    <a:pt x="10621" y="2358"/>
                    <a:pt x="10074" y="1834"/>
                    <a:pt x="9431" y="1477"/>
                  </a:cubicBezTo>
                  <a:cubicBezTo>
                    <a:pt x="9169" y="1334"/>
                    <a:pt x="8930" y="1215"/>
                    <a:pt x="8645" y="1120"/>
                  </a:cubicBezTo>
                  <a:cubicBezTo>
                    <a:pt x="8216" y="977"/>
                    <a:pt x="7764" y="882"/>
                    <a:pt x="7311" y="858"/>
                  </a:cubicBezTo>
                  <a:lnTo>
                    <a:pt x="7311" y="239"/>
                  </a:lnTo>
                  <a:cubicBezTo>
                    <a:pt x="7287" y="96"/>
                    <a:pt x="7192" y="0"/>
                    <a:pt x="7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2"/>
            <p:cNvSpPr/>
            <p:nvPr/>
          </p:nvSpPr>
          <p:spPr>
            <a:xfrm>
              <a:off x="1081835" y="3353358"/>
              <a:ext cx="187389" cy="186515"/>
            </a:xfrm>
            <a:custGeom>
              <a:rect b="b" l="l" r="r" t="t"/>
              <a:pathLst>
                <a:path extrusionOk="0" h="4907" w="4930">
                  <a:moveTo>
                    <a:pt x="2453" y="572"/>
                  </a:moveTo>
                  <a:lnTo>
                    <a:pt x="2929" y="1048"/>
                  </a:lnTo>
                  <a:cubicBezTo>
                    <a:pt x="2977" y="1096"/>
                    <a:pt x="3048" y="1120"/>
                    <a:pt x="3096" y="1120"/>
                  </a:cubicBezTo>
                  <a:lnTo>
                    <a:pt x="3787" y="1120"/>
                  </a:lnTo>
                  <a:lnTo>
                    <a:pt x="3787" y="1787"/>
                  </a:lnTo>
                  <a:cubicBezTo>
                    <a:pt x="3787" y="1858"/>
                    <a:pt x="3811" y="1929"/>
                    <a:pt x="3858" y="1977"/>
                  </a:cubicBezTo>
                  <a:lnTo>
                    <a:pt x="4334" y="2453"/>
                  </a:lnTo>
                  <a:lnTo>
                    <a:pt x="3858" y="2930"/>
                  </a:lnTo>
                  <a:cubicBezTo>
                    <a:pt x="3811" y="2953"/>
                    <a:pt x="3787" y="3025"/>
                    <a:pt x="3787" y="3096"/>
                  </a:cubicBezTo>
                  <a:lnTo>
                    <a:pt x="3787" y="3763"/>
                  </a:lnTo>
                  <a:lnTo>
                    <a:pt x="3096" y="3763"/>
                  </a:lnTo>
                  <a:cubicBezTo>
                    <a:pt x="3048" y="3763"/>
                    <a:pt x="2977" y="3787"/>
                    <a:pt x="2929" y="3835"/>
                  </a:cubicBezTo>
                  <a:lnTo>
                    <a:pt x="2453" y="4311"/>
                  </a:lnTo>
                  <a:lnTo>
                    <a:pt x="1977" y="3835"/>
                  </a:lnTo>
                  <a:cubicBezTo>
                    <a:pt x="1929" y="3787"/>
                    <a:pt x="1882" y="3763"/>
                    <a:pt x="1810" y="3763"/>
                  </a:cubicBezTo>
                  <a:lnTo>
                    <a:pt x="1143" y="3763"/>
                  </a:lnTo>
                  <a:lnTo>
                    <a:pt x="1143" y="3096"/>
                  </a:lnTo>
                  <a:cubicBezTo>
                    <a:pt x="1143" y="3025"/>
                    <a:pt x="1119" y="2953"/>
                    <a:pt x="1072" y="2930"/>
                  </a:cubicBezTo>
                  <a:lnTo>
                    <a:pt x="596" y="2453"/>
                  </a:lnTo>
                  <a:lnTo>
                    <a:pt x="1072" y="1977"/>
                  </a:lnTo>
                  <a:cubicBezTo>
                    <a:pt x="1119" y="1929"/>
                    <a:pt x="1143" y="1858"/>
                    <a:pt x="1143" y="1787"/>
                  </a:cubicBezTo>
                  <a:lnTo>
                    <a:pt x="1143" y="1120"/>
                  </a:lnTo>
                  <a:lnTo>
                    <a:pt x="1810" y="1120"/>
                  </a:lnTo>
                  <a:cubicBezTo>
                    <a:pt x="1882" y="1120"/>
                    <a:pt x="1929" y="1096"/>
                    <a:pt x="1977" y="1048"/>
                  </a:cubicBezTo>
                  <a:lnTo>
                    <a:pt x="2453" y="572"/>
                  </a:lnTo>
                  <a:close/>
                  <a:moveTo>
                    <a:pt x="2477" y="1"/>
                  </a:moveTo>
                  <a:cubicBezTo>
                    <a:pt x="2417" y="1"/>
                    <a:pt x="2358" y="24"/>
                    <a:pt x="2310" y="72"/>
                  </a:cubicBezTo>
                  <a:lnTo>
                    <a:pt x="1715" y="644"/>
                  </a:lnTo>
                  <a:lnTo>
                    <a:pt x="905" y="644"/>
                  </a:lnTo>
                  <a:cubicBezTo>
                    <a:pt x="786" y="644"/>
                    <a:pt x="667" y="763"/>
                    <a:pt x="667" y="882"/>
                  </a:cubicBezTo>
                  <a:lnTo>
                    <a:pt x="667" y="1715"/>
                  </a:lnTo>
                  <a:lnTo>
                    <a:pt x="95" y="2287"/>
                  </a:lnTo>
                  <a:cubicBezTo>
                    <a:pt x="0" y="2382"/>
                    <a:pt x="0" y="2525"/>
                    <a:pt x="95" y="2620"/>
                  </a:cubicBezTo>
                  <a:lnTo>
                    <a:pt x="667" y="3192"/>
                  </a:lnTo>
                  <a:lnTo>
                    <a:pt x="667" y="4025"/>
                  </a:lnTo>
                  <a:cubicBezTo>
                    <a:pt x="667" y="4144"/>
                    <a:pt x="786" y="4263"/>
                    <a:pt x="905" y="4263"/>
                  </a:cubicBezTo>
                  <a:lnTo>
                    <a:pt x="1715" y="4263"/>
                  </a:lnTo>
                  <a:lnTo>
                    <a:pt x="2310" y="4835"/>
                  </a:lnTo>
                  <a:cubicBezTo>
                    <a:pt x="2358" y="4882"/>
                    <a:pt x="2405" y="4906"/>
                    <a:pt x="2477" y="4906"/>
                  </a:cubicBezTo>
                  <a:cubicBezTo>
                    <a:pt x="2525" y="4906"/>
                    <a:pt x="2596" y="4882"/>
                    <a:pt x="2644" y="4835"/>
                  </a:cubicBezTo>
                  <a:lnTo>
                    <a:pt x="3215" y="4263"/>
                  </a:lnTo>
                  <a:lnTo>
                    <a:pt x="4025" y="4263"/>
                  </a:lnTo>
                  <a:cubicBezTo>
                    <a:pt x="4168" y="4263"/>
                    <a:pt x="4263" y="4144"/>
                    <a:pt x="4263" y="4025"/>
                  </a:cubicBezTo>
                  <a:lnTo>
                    <a:pt x="4263" y="3192"/>
                  </a:lnTo>
                  <a:lnTo>
                    <a:pt x="4858" y="2620"/>
                  </a:lnTo>
                  <a:cubicBezTo>
                    <a:pt x="4930" y="2525"/>
                    <a:pt x="4930" y="2382"/>
                    <a:pt x="4858" y="2287"/>
                  </a:cubicBezTo>
                  <a:lnTo>
                    <a:pt x="4263" y="1715"/>
                  </a:lnTo>
                  <a:lnTo>
                    <a:pt x="4263" y="882"/>
                  </a:lnTo>
                  <a:cubicBezTo>
                    <a:pt x="4287" y="763"/>
                    <a:pt x="4168" y="644"/>
                    <a:pt x="4025" y="644"/>
                  </a:cubicBezTo>
                  <a:lnTo>
                    <a:pt x="3215" y="644"/>
                  </a:lnTo>
                  <a:lnTo>
                    <a:pt x="2644" y="72"/>
                  </a:lnTo>
                  <a:cubicBezTo>
                    <a:pt x="2596" y="24"/>
                    <a:pt x="2536" y="1"/>
                    <a:pt x="2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2"/>
            <p:cNvSpPr/>
            <p:nvPr/>
          </p:nvSpPr>
          <p:spPr>
            <a:xfrm>
              <a:off x="1133416" y="3404065"/>
              <a:ext cx="84230" cy="84192"/>
            </a:xfrm>
            <a:custGeom>
              <a:rect b="b" l="l" r="r" t="t"/>
              <a:pathLst>
                <a:path extrusionOk="0" h="2215" w="2216">
                  <a:moveTo>
                    <a:pt x="1096" y="476"/>
                  </a:moveTo>
                  <a:cubicBezTo>
                    <a:pt x="1453" y="476"/>
                    <a:pt x="1739" y="762"/>
                    <a:pt x="1739" y="1119"/>
                  </a:cubicBezTo>
                  <a:cubicBezTo>
                    <a:pt x="1739" y="1453"/>
                    <a:pt x="1453" y="1739"/>
                    <a:pt x="1096" y="1739"/>
                  </a:cubicBezTo>
                  <a:cubicBezTo>
                    <a:pt x="763" y="1739"/>
                    <a:pt x="477" y="1453"/>
                    <a:pt x="477" y="1119"/>
                  </a:cubicBezTo>
                  <a:cubicBezTo>
                    <a:pt x="477" y="762"/>
                    <a:pt x="763" y="476"/>
                    <a:pt x="1096" y="476"/>
                  </a:cubicBezTo>
                  <a:close/>
                  <a:moveTo>
                    <a:pt x="1096" y="0"/>
                  </a:moveTo>
                  <a:cubicBezTo>
                    <a:pt x="501" y="0"/>
                    <a:pt x="1" y="500"/>
                    <a:pt x="1" y="1119"/>
                  </a:cubicBezTo>
                  <a:cubicBezTo>
                    <a:pt x="1" y="1715"/>
                    <a:pt x="501" y="2215"/>
                    <a:pt x="1096" y="2215"/>
                  </a:cubicBezTo>
                  <a:cubicBezTo>
                    <a:pt x="1715" y="2215"/>
                    <a:pt x="2215" y="1715"/>
                    <a:pt x="2215" y="1119"/>
                  </a:cubicBezTo>
                  <a:cubicBezTo>
                    <a:pt x="2215" y="500"/>
                    <a:pt x="1715" y="0"/>
                    <a:pt x="10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 name="Google Shape;1273;p52"/>
          <p:cNvGrpSpPr/>
          <p:nvPr/>
        </p:nvGrpSpPr>
        <p:grpSpPr>
          <a:xfrm>
            <a:off x="1674734" y="3895360"/>
            <a:ext cx="541338" cy="533394"/>
            <a:chOff x="1674734" y="3895360"/>
            <a:chExt cx="541338" cy="533394"/>
          </a:xfrm>
        </p:grpSpPr>
        <p:sp>
          <p:nvSpPr>
            <p:cNvPr id="1274" name="Google Shape;1274;p52"/>
            <p:cNvSpPr/>
            <p:nvPr/>
          </p:nvSpPr>
          <p:spPr>
            <a:xfrm>
              <a:off x="1674734" y="3895360"/>
              <a:ext cx="541338" cy="533394"/>
            </a:xfrm>
            <a:custGeom>
              <a:rect b="b" l="l" r="r" t="t"/>
              <a:pathLst>
                <a:path extrusionOk="0" h="14033" w="14242">
                  <a:moveTo>
                    <a:pt x="13718" y="3174"/>
                  </a:moveTo>
                  <a:lnTo>
                    <a:pt x="13718" y="6436"/>
                  </a:lnTo>
                  <a:lnTo>
                    <a:pt x="834" y="6436"/>
                  </a:lnTo>
                  <a:lnTo>
                    <a:pt x="834" y="3840"/>
                  </a:lnTo>
                  <a:cubicBezTo>
                    <a:pt x="1263" y="4221"/>
                    <a:pt x="1787" y="4460"/>
                    <a:pt x="2382" y="4460"/>
                  </a:cubicBezTo>
                  <a:cubicBezTo>
                    <a:pt x="3239" y="4460"/>
                    <a:pt x="4025" y="3936"/>
                    <a:pt x="4406" y="3174"/>
                  </a:cubicBezTo>
                  <a:close/>
                  <a:moveTo>
                    <a:pt x="8574" y="8556"/>
                  </a:moveTo>
                  <a:lnTo>
                    <a:pt x="8574" y="13533"/>
                  </a:lnTo>
                  <a:lnTo>
                    <a:pt x="5907" y="13533"/>
                  </a:lnTo>
                  <a:lnTo>
                    <a:pt x="5907" y="8556"/>
                  </a:lnTo>
                  <a:close/>
                  <a:moveTo>
                    <a:pt x="2378" y="0"/>
                  </a:moveTo>
                  <a:cubicBezTo>
                    <a:pt x="1847" y="0"/>
                    <a:pt x="1291" y="177"/>
                    <a:pt x="763" y="554"/>
                  </a:cubicBezTo>
                  <a:cubicBezTo>
                    <a:pt x="715" y="578"/>
                    <a:pt x="691" y="602"/>
                    <a:pt x="668" y="649"/>
                  </a:cubicBezTo>
                  <a:cubicBezTo>
                    <a:pt x="96" y="1530"/>
                    <a:pt x="1" y="2412"/>
                    <a:pt x="358" y="3150"/>
                  </a:cubicBezTo>
                  <a:lnTo>
                    <a:pt x="358" y="6698"/>
                  </a:lnTo>
                  <a:cubicBezTo>
                    <a:pt x="358" y="6817"/>
                    <a:pt x="477" y="6936"/>
                    <a:pt x="596" y="6936"/>
                  </a:cubicBezTo>
                  <a:lnTo>
                    <a:pt x="834" y="6936"/>
                  </a:lnTo>
                  <a:lnTo>
                    <a:pt x="834" y="13795"/>
                  </a:lnTo>
                  <a:cubicBezTo>
                    <a:pt x="834" y="13914"/>
                    <a:pt x="929" y="14033"/>
                    <a:pt x="1072" y="14033"/>
                  </a:cubicBezTo>
                  <a:lnTo>
                    <a:pt x="13408" y="14033"/>
                  </a:lnTo>
                  <a:cubicBezTo>
                    <a:pt x="13551" y="14033"/>
                    <a:pt x="13670" y="13914"/>
                    <a:pt x="13670" y="13795"/>
                  </a:cubicBezTo>
                  <a:lnTo>
                    <a:pt x="13670" y="12580"/>
                  </a:lnTo>
                  <a:cubicBezTo>
                    <a:pt x="13670" y="12461"/>
                    <a:pt x="13575" y="12342"/>
                    <a:pt x="13456" y="12318"/>
                  </a:cubicBezTo>
                  <a:cubicBezTo>
                    <a:pt x="13313" y="12318"/>
                    <a:pt x="13170" y="12414"/>
                    <a:pt x="13170" y="12580"/>
                  </a:cubicBezTo>
                  <a:lnTo>
                    <a:pt x="13170" y="13533"/>
                  </a:lnTo>
                  <a:lnTo>
                    <a:pt x="9074" y="13533"/>
                  </a:lnTo>
                  <a:lnTo>
                    <a:pt x="9074" y="8318"/>
                  </a:lnTo>
                  <a:cubicBezTo>
                    <a:pt x="9074" y="8175"/>
                    <a:pt x="8955" y="8056"/>
                    <a:pt x="8836" y="8056"/>
                  </a:cubicBezTo>
                  <a:lnTo>
                    <a:pt x="5669" y="8056"/>
                  </a:lnTo>
                  <a:cubicBezTo>
                    <a:pt x="5526" y="8056"/>
                    <a:pt x="5407" y="8175"/>
                    <a:pt x="5407" y="8318"/>
                  </a:cubicBezTo>
                  <a:lnTo>
                    <a:pt x="5407" y="13533"/>
                  </a:lnTo>
                  <a:lnTo>
                    <a:pt x="1310" y="13533"/>
                  </a:lnTo>
                  <a:lnTo>
                    <a:pt x="1310" y="6936"/>
                  </a:lnTo>
                  <a:lnTo>
                    <a:pt x="13170" y="6936"/>
                  </a:lnTo>
                  <a:lnTo>
                    <a:pt x="13170" y="11771"/>
                  </a:lnTo>
                  <a:cubicBezTo>
                    <a:pt x="13170" y="11890"/>
                    <a:pt x="13265" y="12009"/>
                    <a:pt x="13384" y="12033"/>
                  </a:cubicBezTo>
                  <a:cubicBezTo>
                    <a:pt x="13527" y="12033"/>
                    <a:pt x="13670" y="11937"/>
                    <a:pt x="13670" y="11771"/>
                  </a:cubicBezTo>
                  <a:lnTo>
                    <a:pt x="13670" y="6936"/>
                  </a:lnTo>
                  <a:lnTo>
                    <a:pt x="14218" y="6936"/>
                  </a:lnTo>
                  <a:cubicBezTo>
                    <a:pt x="14218" y="6936"/>
                    <a:pt x="14242" y="6912"/>
                    <a:pt x="14242" y="6912"/>
                  </a:cubicBezTo>
                  <a:lnTo>
                    <a:pt x="14242" y="2912"/>
                  </a:lnTo>
                  <a:cubicBezTo>
                    <a:pt x="14242" y="2793"/>
                    <a:pt x="14123" y="2674"/>
                    <a:pt x="14004" y="2674"/>
                  </a:cubicBezTo>
                  <a:lnTo>
                    <a:pt x="4573" y="2674"/>
                  </a:lnTo>
                  <a:cubicBezTo>
                    <a:pt x="4597" y="2531"/>
                    <a:pt x="4621" y="2364"/>
                    <a:pt x="4621" y="2221"/>
                  </a:cubicBezTo>
                  <a:cubicBezTo>
                    <a:pt x="4621" y="1602"/>
                    <a:pt x="4359" y="1007"/>
                    <a:pt x="3882" y="578"/>
                  </a:cubicBezTo>
                  <a:cubicBezTo>
                    <a:pt x="3882" y="578"/>
                    <a:pt x="3859" y="554"/>
                    <a:pt x="3859" y="554"/>
                  </a:cubicBezTo>
                  <a:cubicBezTo>
                    <a:pt x="3549" y="554"/>
                    <a:pt x="3454" y="840"/>
                    <a:pt x="3621" y="1007"/>
                  </a:cubicBezTo>
                  <a:cubicBezTo>
                    <a:pt x="3930" y="1316"/>
                    <a:pt x="4121" y="1769"/>
                    <a:pt x="4121" y="2221"/>
                  </a:cubicBezTo>
                  <a:cubicBezTo>
                    <a:pt x="4121" y="2435"/>
                    <a:pt x="4073" y="2650"/>
                    <a:pt x="4002" y="2840"/>
                  </a:cubicBezTo>
                  <a:cubicBezTo>
                    <a:pt x="3763" y="3507"/>
                    <a:pt x="3097" y="3960"/>
                    <a:pt x="2382" y="3960"/>
                  </a:cubicBezTo>
                  <a:cubicBezTo>
                    <a:pt x="1715" y="3960"/>
                    <a:pt x="1120" y="3602"/>
                    <a:pt x="834" y="3007"/>
                  </a:cubicBezTo>
                  <a:cubicBezTo>
                    <a:pt x="525" y="2412"/>
                    <a:pt x="596" y="1721"/>
                    <a:pt x="1025" y="1007"/>
                  </a:cubicBezTo>
                  <a:cubicBezTo>
                    <a:pt x="1049" y="983"/>
                    <a:pt x="1072" y="959"/>
                    <a:pt x="1096" y="935"/>
                  </a:cubicBezTo>
                  <a:cubicBezTo>
                    <a:pt x="1520" y="643"/>
                    <a:pt x="1961" y="494"/>
                    <a:pt x="2382" y="494"/>
                  </a:cubicBezTo>
                  <a:cubicBezTo>
                    <a:pt x="2647" y="494"/>
                    <a:pt x="2905" y="553"/>
                    <a:pt x="3144" y="673"/>
                  </a:cubicBezTo>
                  <a:lnTo>
                    <a:pt x="3168" y="673"/>
                  </a:lnTo>
                  <a:cubicBezTo>
                    <a:pt x="3478" y="554"/>
                    <a:pt x="3454" y="268"/>
                    <a:pt x="3263" y="173"/>
                  </a:cubicBezTo>
                  <a:cubicBezTo>
                    <a:pt x="2984" y="60"/>
                    <a:pt x="2685" y="0"/>
                    <a:pt x="23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2"/>
            <p:cNvSpPr/>
            <p:nvPr/>
          </p:nvSpPr>
          <p:spPr>
            <a:xfrm>
              <a:off x="1891094" y="4041285"/>
              <a:ext cx="57053" cy="71573"/>
            </a:xfrm>
            <a:custGeom>
              <a:rect b="b" l="l" r="r" t="t"/>
              <a:pathLst>
                <a:path extrusionOk="0" h="1883" w="1501">
                  <a:moveTo>
                    <a:pt x="744" y="498"/>
                  </a:moveTo>
                  <a:cubicBezTo>
                    <a:pt x="758" y="498"/>
                    <a:pt x="772" y="499"/>
                    <a:pt x="786" y="502"/>
                  </a:cubicBezTo>
                  <a:cubicBezTo>
                    <a:pt x="929" y="525"/>
                    <a:pt x="1024" y="644"/>
                    <a:pt x="1024" y="763"/>
                  </a:cubicBezTo>
                  <a:lnTo>
                    <a:pt x="1024" y="1121"/>
                  </a:lnTo>
                  <a:cubicBezTo>
                    <a:pt x="1024" y="1264"/>
                    <a:pt x="929" y="1383"/>
                    <a:pt x="786" y="1383"/>
                  </a:cubicBezTo>
                  <a:cubicBezTo>
                    <a:pt x="774" y="1385"/>
                    <a:pt x="762" y="1386"/>
                    <a:pt x="749" y="1386"/>
                  </a:cubicBezTo>
                  <a:cubicBezTo>
                    <a:pt x="620" y="1386"/>
                    <a:pt x="500" y="1275"/>
                    <a:pt x="500" y="1145"/>
                  </a:cubicBezTo>
                  <a:lnTo>
                    <a:pt x="500" y="763"/>
                  </a:lnTo>
                  <a:cubicBezTo>
                    <a:pt x="500" y="611"/>
                    <a:pt x="600" y="498"/>
                    <a:pt x="744" y="498"/>
                  </a:cubicBezTo>
                  <a:close/>
                  <a:moveTo>
                    <a:pt x="767" y="0"/>
                  </a:moveTo>
                  <a:cubicBezTo>
                    <a:pt x="335" y="0"/>
                    <a:pt x="0" y="348"/>
                    <a:pt x="0" y="763"/>
                  </a:cubicBezTo>
                  <a:lnTo>
                    <a:pt x="0" y="1145"/>
                  </a:lnTo>
                  <a:cubicBezTo>
                    <a:pt x="0" y="1549"/>
                    <a:pt x="334" y="1883"/>
                    <a:pt x="762" y="1883"/>
                  </a:cubicBezTo>
                  <a:cubicBezTo>
                    <a:pt x="1167" y="1883"/>
                    <a:pt x="1501" y="1549"/>
                    <a:pt x="1501" y="1145"/>
                  </a:cubicBezTo>
                  <a:lnTo>
                    <a:pt x="1501" y="787"/>
                  </a:lnTo>
                  <a:cubicBezTo>
                    <a:pt x="1501" y="382"/>
                    <a:pt x="1215" y="49"/>
                    <a:pt x="810" y="1"/>
                  </a:cubicBezTo>
                  <a:cubicBezTo>
                    <a:pt x="796" y="1"/>
                    <a:pt x="782" y="0"/>
                    <a:pt x="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2"/>
            <p:cNvSpPr/>
            <p:nvPr/>
          </p:nvSpPr>
          <p:spPr>
            <a:xfrm>
              <a:off x="2060358" y="4042083"/>
              <a:ext cx="56179" cy="70775"/>
            </a:xfrm>
            <a:custGeom>
              <a:rect b="b" l="l" r="r" t="t"/>
              <a:pathLst>
                <a:path extrusionOk="0" h="1862" w="1478">
                  <a:moveTo>
                    <a:pt x="741" y="1"/>
                  </a:moveTo>
                  <a:cubicBezTo>
                    <a:pt x="505" y="1"/>
                    <a:pt x="254" y="110"/>
                    <a:pt x="48" y="361"/>
                  </a:cubicBezTo>
                  <a:cubicBezTo>
                    <a:pt x="24" y="409"/>
                    <a:pt x="1" y="481"/>
                    <a:pt x="1" y="528"/>
                  </a:cubicBezTo>
                  <a:lnTo>
                    <a:pt x="1" y="1124"/>
                  </a:lnTo>
                  <a:cubicBezTo>
                    <a:pt x="1" y="1528"/>
                    <a:pt x="334" y="1862"/>
                    <a:pt x="763" y="1862"/>
                  </a:cubicBezTo>
                  <a:cubicBezTo>
                    <a:pt x="1096" y="1862"/>
                    <a:pt x="1382" y="1647"/>
                    <a:pt x="1477" y="1314"/>
                  </a:cubicBezTo>
                  <a:cubicBezTo>
                    <a:pt x="1477" y="1290"/>
                    <a:pt x="1477" y="1266"/>
                    <a:pt x="1477" y="1266"/>
                  </a:cubicBezTo>
                  <a:cubicBezTo>
                    <a:pt x="1416" y="1132"/>
                    <a:pt x="1311" y="1073"/>
                    <a:pt x="1214" y="1073"/>
                  </a:cubicBezTo>
                  <a:cubicBezTo>
                    <a:pt x="1121" y="1073"/>
                    <a:pt x="1036" y="1126"/>
                    <a:pt x="1001" y="1219"/>
                  </a:cubicBezTo>
                  <a:cubicBezTo>
                    <a:pt x="946" y="1316"/>
                    <a:pt x="850" y="1380"/>
                    <a:pt x="747" y="1380"/>
                  </a:cubicBezTo>
                  <a:cubicBezTo>
                    <a:pt x="673" y="1380"/>
                    <a:pt x="595" y="1346"/>
                    <a:pt x="525" y="1266"/>
                  </a:cubicBezTo>
                  <a:cubicBezTo>
                    <a:pt x="501" y="1243"/>
                    <a:pt x="501" y="1219"/>
                    <a:pt x="501" y="1195"/>
                  </a:cubicBezTo>
                  <a:lnTo>
                    <a:pt x="501" y="671"/>
                  </a:lnTo>
                  <a:cubicBezTo>
                    <a:pt x="501" y="647"/>
                    <a:pt x="501" y="623"/>
                    <a:pt x="501" y="623"/>
                  </a:cubicBezTo>
                  <a:cubicBezTo>
                    <a:pt x="584" y="528"/>
                    <a:pt x="679" y="486"/>
                    <a:pt x="763" y="486"/>
                  </a:cubicBezTo>
                  <a:cubicBezTo>
                    <a:pt x="846" y="486"/>
                    <a:pt x="918" y="528"/>
                    <a:pt x="953" y="600"/>
                  </a:cubicBezTo>
                  <a:cubicBezTo>
                    <a:pt x="1013" y="674"/>
                    <a:pt x="1091" y="711"/>
                    <a:pt x="1170" y="711"/>
                  </a:cubicBezTo>
                  <a:cubicBezTo>
                    <a:pt x="1218" y="711"/>
                    <a:pt x="1266" y="698"/>
                    <a:pt x="1310" y="671"/>
                  </a:cubicBezTo>
                  <a:cubicBezTo>
                    <a:pt x="1430" y="600"/>
                    <a:pt x="1453" y="433"/>
                    <a:pt x="1382" y="338"/>
                  </a:cubicBezTo>
                  <a:cubicBezTo>
                    <a:pt x="1234" y="127"/>
                    <a:pt x="995" y="1"/>
                    <a:pt x="7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2"/>
            <p:cNvSpPr/>
            <p:nvPr/>
          </p:nvSpPr>
          <p:spPr>
            <a:xfrm>
              <a:off x="1964418" y="4041209"/>
              <a:ext cx="41659" cy="71649"/>
            </a:xfrm>
            <a:custGeom>
              <a:rect b="b" l="l" r="r" t="t"/>
              <a:pathLst>
                <a:path extrusionOk="0" h="1885" w="1096">
                  <a:moveTo>
                    <a:pt x="226" y="0"/>
                  </a:moveTo>
                  <a:cubicBezTo>
                    <a:pt x="100" y="0"/>
                    <a:pt x="0" y="111"/>
                    <a:pt x="0" y="242"/>
                  </a:cubicBezTo>
                  <a:lnTo>
                    <a:pt x="0" y="1647"/>
                  </a:lnTo>
                  <a:cubicBezTo>
                    <a:pt x="0" y="1766"/>
                    <a:pt x="96" y="1885"/>
                    <a:pt x="238" y="1885"/>
                  </a:cubicBezTo>
                  <a:lnTo>
                    <a:pt x="834" y="1885"/>
                  </a:lnTo>
                  <a:cubicBezTo>
                    <a:pt x="953" y="1885"/>
                    <a:pt x="1048" y="1790"/>
                    <a:pt x="1072" y="1670"/>
                  </a:cubicBezTo>
                  <a:cubicBezTo>
                    <a:pt x="1096" y="1528"/>
                    <a:pt x="977" y="1385"/>
                    <a:pt x="834" y="1385"/>
                  </a:cubicBezTo>
                  <a:lnTo>
                    <a:pt x="477" y="1385"/>
                  </a:lnTo>
                  <a:lnTo>
                    <a:pt x="477" y="265"/>
                  </a:lnTo>
                  <a:cubicBezTo>
                    <a:pt x="477" y="146"/>
                    <a:pt x="405" y="27"/>
                    <a:pt x="262" y="3"/>
                  </a:cubicBezTo>
                  <a:cubicBezTo>
                    <a:pt x="250" y="1"/>
                    <a:pt x="238"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2"/>
            <p:cNvSpPr/>
            <p:nvPr/>
          </p:nvSpPr>
          <p:spPr>
            <a:xfrm>
              <a:off x="2019648" y="4042121"/>
              <a:ext cx="19043" cy="70737"/>
            </a:xfrm>
            <a:custGeom>
              <a:rect b="b" l="l" r="r" t="t"/>
              <a:pathLst>
                <a:path extrusionOk="0" h="1861" w="501">
                  <a:moveTo>
                    <a:pt x="244" y="0"/>
                  </a:moveTo>
                  <a:cubicBezTo>
                    <a:pt x="99" y="0"/>
                    <a:pt x="0" y="111"/>
                    <a:pt x="0" y="241"/>
                  </a:cubicBezTo>
                  <a:lnTo>
                    <a:pt x="0" y="1623"/>
                  </a:lnTo>
                  <a:cubicBezTo>
                    <a:pt x="0" y="1766"/>
                    <a:pt x="95" y="1861"/>
                    <a:pt x="238" y="1861"/>
                  </a:cubicBezTo>
                  <a:cubicBezTo>
                    <a:pt x="381" y="1861"/>
                    <a:pt x="500" y="1766"/>
                    <a:pt x="500" y="1623"/>
                  </a:cubicBezTo>
                  <a:lnTo>
                    <a:pt x="500" y="241"/>
                  </a:lnTo>
                  <a:cubicBezTo>
                    <a:pt x="500" y="122"/>
                    <a:pt x="405" y="3"/>
                    <a:pt x="286" y="3"/>
                  </a:cubicBezTo>
                  <a:cubicBezTo>
                    <a:pt x="271" y="1"/>
                    <a:pt x="257" y="0"/>
                    <a:pt x="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2"/>
            <p:cNvSpPr/>
            <p:nvPr/>
          </p:nvSpPr>
          <p:spPr>
            <a:xfrm>
              <a:off x="2130071" y="4042235"/>
              <a:ext cx="44396" cy="70623"/>
            </a:xfrm>
            <a:custGeom>
              <a:rect b="b" l="l" r="r" t="t"/>
              <a:pathLst>
                <a:path extrusionOk="0" h="1858" w="1168">
                  <a:moveTo>
                    <a:pt x="215" y="0"/>
                  </a:moveTo>
                  <a:cubicBezTo>
                    <a:pt x="96" y="0"/>
                    <a:pt x="0" y="72"/>
                    <a:pt x="0" y="191"/>
                  </a:cubicBezTo>
                  <a:lnTo>
                    <a:pt x="0" y="1620"/>
                  </a:lnTo>
                  <a:cubicBezTo>
                    <a:pt x="0" y="1739"/>
                    <a:pt x="119" y="1858"/>
                    <a:pt x="262" y="1858"/>
                  </a:cubicBezTo>
                  <a:lnTo>
                    <a:pt x="834" y="1858"/>
                  </a:lnTo>
                  <a:cubicBezTo>
                    <a:pt x="953" y="1858"/>
                    <a:pt x="1072" y="1763"/>
                    <a:pt x="1096" y="1643"/>
                  </a:cubicBezTo>
                  <a:cubicBezTo>
                    <a:pt x="1120" y="1501"/>
                    <a:pt x="1001" y="1358"/>
                    <a:pt x="858" y="1358"/>
                  </a:cubicBezTo>
                  <a:lnTo>
                    <a:pt x="500" y="1358"/>
                  </a:lnTo>
                  <a:lnTo>
                    <a:pt x="500" y="1167"/>
                  </a:lnTo>
                  <a:lnTo>
                    <a:pt x="715" y="1167"/>
                  </a:lnTo>
                  <a:cubicBezTo>
                    <a:pt x="858" y="1167"/>
                    <a:pt x="953" y="1072"/>
                    <a:pt x="977" y="953"/>
                  </a:cubicBezTo>
                  <a:cubicBezTo>
                    <a:pt x="1001" y="810"/>
                    <a:pt x="882" y="667"/>
                    <a:pt x="739" y="667"/>
                  </a:cubicBezTo>
                  <a:lnTo>
                    <a:pt x="500" y="667"/>
                  </a:lnTo>
                  <a:lnTo>
                    <a:pt x="500" y="477"/>
                  </a:lnTo>
                  <a:lnTo>
                    <a:pt x="882" y="477"/>
                  </a:lnTo>
                  <a:cubicBezTo>
                    <a:pt x="953" y="477"/>
                    <a:pt x="1001" y="453"/>
                    <a:pt x="1048" y="381"/>
                  </a:cubicBezTo>
                  <a:cubicBezTo>
                    <a:pt x="1167" y="191"/>
                    <a:pt x="1024" y="0"/>
                    <a:pt x="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2"/>
            <p:cNvSpPr/>
            <p:nvPr/>
          </p:nvSpPr>
          <p:spPr>
            <a:xfrm>
              <a:off x="1833165" y="4041323"/>
              <a:ext cx="57053" cy="71345"/>
            </a:xfrm>
            <a:custGeom>
              <a:rect b="b" l="l" r="r" t="t"/>
              <a:pathLst>
                <a:path extrusionOk="0" h="1877" w="1501">
                  <a:moveTo>
                    <a:pt x="596" y="501"/>
                  </a:moveTo>
                  <a:cubicBezTo>
                    <a:pt x="667" y="501"/>
                    <a:pt x="715" y="548"/>
                    <a:pt x="715" y="620"/>
                  </a:cubicBezTo>
                  <a:cubicBezTo>
                    <a:pt x="738" y="691"/>
                    <a:pt x="667" y="762"/>
                    <a:pt x="596" y="762"/>
                  </a:cubicBezTo>
                  <a:lnTo>
                    <a:pt x="500" y="762"/>
                  </a:lnTo>
                  <a:lnTo>
                    <a:pt x="500" y="501"/>
                  </a:lnTo>
                  <a:close/>
                  <a:moveTo>
                    <a:pt x="262" y="0"/>
                  </a:moveTo>
                  <a:cubicBezTo>
                    <a:pt x="119" y="24"/>
                    <a:pt x="0" y="120"/>
                    <a:pt x="0" y="262"/>
                  </a:cubicBezTo>
                  <a:lnTo>
                    <a:pt x="0" y="1715"/>
                  </a:lnTo>
                  <a:cubicBezTo>
                    <a:pt x="0" y="1739"/>
                    <a:pt x="24" y="1763"/>
                    <a:pt x="48" y="1787"/>
                  </a:cubicBezTo>
                  <a:cubicBezTo>
                    <a:pt x="119" y="1850"/>
                    <a:pt x="193" y="1876"/>
                    <a:pt x="260" y="1876"/>
                  </a:cubicBezTo>
                  <a:cubicBezTo>
                    <a:pt x="394" y="1876"/>
                    <a:pt x="500" y="1771"/>
                    <a:pt x="500" y="1644"/>
                  </a:cubicBezTo>
                  <a:lnTo>
                    <a:pt x="500" y="1239"/>
                  </a:lnTo>
                  <a:lnTo>
                    <a:pt x="786" y="1239"/>
                  </a:lnTo>
                  <a:cubicBezTo>
                    <a:pt x="858" y="1239"/>
                    <a:pt x="929" y="1215"/>
                    <a:pt x="977" y="1167"/>
                  </a:cubicBezTo>
                  <a:cubicBezTo>
                    <a:pt x="1501" y="643"/>
                    <a:pt x="1120" y="0"/>
                    <a:pt x="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2"/>
            <p:cNvSpPr/>
            <p:nvPr/>
          </p:nvSpPr>
          <p:spPr>
            <a:xfrm>
              <a:off x="2034130" y="4201540"/>
              <a:ext cx="129462" cy="105934"/>
            </a:xfrm>
            <a:custGeom>
              <a:rect b="b" l="l" r="r" t="t"/>
              <a:pathLst>
                <a:path extrusionOk="0" h="2787" w="3406">
                  <a:moveTo>
                    <a:pt x="929" y="501"/>
                  </a:moveTo>
                  <a:lnTo>
                    <a:pt x="929" y="1144"/>
                  </a:lnTo>
                  <a:lnTo>
                    <a:pt x="500" y="1144"/>
                  </a:lnTo>
                  <a:lnTo>
                    <a:pt x="500" y="501"/>
                  </a:lnTo>
                  <a:close/>
                  <a:moveTo>
                    <a:pt x="1977" y="501"/>
                  </a:moveTo>
                  <a:lnTo>
                    <a:pt x="1977" y="1144"/>
                  </a:lnTo>
                  <a:lnTo>
                    <a:pt x="1429" y="1144"/>
                  </a:lnTo>
                  <a:lnTo>
                    <a:pt x="1429" y="501"/>
                  </a:lnTo>
                  <a:close/>
                  <a:moveTo>
                    <a:pt x="2905" y="501"/>
                  </a:moveTo>
                  <a:lnTo>
                    <a:pt x="2905" y="1144"/>
                  </a:lnTo>
                  <a:lnTo>
                    <a:pt x="2477" y="1144"/>
                  </a:lnTo>
                  <a:lnTo>
                    <a:pt x="2477" y="501"/>
                  </a:lnTo>
                  <a:close/>
                  <a:moveTo>
                    <a:pt x="929" y="1620"/>
                  </a:moveTo>
                  <a:lnTo>
                    <a:pt x="929" y="2263"/>
                  </a:lnTo>
                  <a:lnTo>
                    <a:pt x="500" y="2263"/>
                  </a:lnTo>
                  <a:lnTo>
                    <a:pt x="500" y="1620"/>
                  </a:lnTo>
                  <a:close/>
                  <a:moveTo>
                    <a:pt x="1977" y="1620"/>
                  </a:moveTo>
                  <a:lnTo>
                    <a:pt x="1977" y="2263"/>
                  </a:lnTo>
                  <a:lnTo>
                    <a:pt x="1429" y="2263"/>
                  </a:lnTo>
                  <a:lnTo>
                    <a:pt x="1429" y="1620"/>
                  </a:lnTo>
                  <a:close/>
                  <a:moveTo>
                    <a:pt x="2905" y="1620"/>
                  </a:moveTo>
                  <a:lnTo>
                    <a:pt x="2905" y="2263"/>
                  </a:lnTo>
                  <a:lnTo>
                    <a:pt x="2477" y="2263"/>
                  </a:lnTo>
                  <a:lnTo>
                    <a:pt x="2477" y="1620"/>
                  </a:lnTo>
                  <a:close/>
                  <a:moveTo>
                    <a:pt x="238" y="1"/>
                  </a:moveTo>
                  <a:cubicBezTo>
                    <a:pt x="119" y="1"/>
                    <a:pt x="0" y="120"/>
                    <a:pt x="0" y="263"/>
                  </a:cubicBezTo>
                  <a:lnTo>
                    <a:pt x="0" y="2549"/>
                  </a:lnTo>
                  <a:cubicBezTo>
                    <a:pt x="0" y="2668"/>
                    <a:pt x="119" y="2787"/>
                    <a:pt x="238" y="2787"/>
                  </a:cubicBezTo>
                  <a:lnTo>
                    <a:pt x="3167" y="2787"/>
                  </a:lnTo>
                  <a:cubicBezTo>
                    <a:pt x="3310" y="2787"/>
                    <a:pt x="3406" y="2668"/>
                    <a:pt x="3406" y="2549"/>
                  </a:cubicBezTo>
                  <a:lnTo>
                    <a:pt x="3406" y="263"/>
                  </a:lnTo>
                  <a:cubicBezTo>
                    <a:pt x="3406" y="120"/>
                    <a:pt x="3310" y="1"/>
                    <a:pt x="3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2"/>
            <p:cNvSpPr/>
            <p:nvPr/>
          </p:nvSpPr>
          <p:spPr>
            <a:xfrm>
              <a:off x="1736312" y="4201540"/>
              <a:ext cx="129462" cy="105934"/>
            </a:xfrm>
            <a:custGeom>
              <a:rect b="b" l="l" r="r" t="t"/>
              <a:pathLst>
                <a:path extrusionOk="0" h="2787" w="3406">
                  <a:moveTo>
                    <a:pt x="2905" y="501"/>
                  </a:moveTo>
                  <a:lnTo>
                    <a:pt x="2905" y="2287"/>
                  </a:lnTo>
                  <a:lnTo>
                    <a:pt x="500" y="2287"/>
                  </a:lnTo>
                  <a:lnTo>
                    <a:pt x="500" y="501"/>
                  </a:lnTo>
                  <a:close/>
                  <a:moveTo>
                    <a:pt x="238" y="1"/>
                  </a:moveTo>
                  <a:cubicBezTo>
                    <a:pt x="95" y="1"/>
                    <a:pt x="0" y="120"/>
                    <a:pt x="0" y="263"/>
                  </a:cubicBezTo>
                  <a:lnTo>
                    <a:pt x="0" y="2549"/>
                  </a:lnTo>
                  <a:cubicBezTo>
                    <a:pt x="0" y="2668"/>
                    <a:pt x="95" y="2787"/>
                    <a:pt x="238" y="2787"/>
                  </a:cubicBezTo>
                  <a:lnTo>
                    <a:pt x="3167" y="2787"/>
                  </a:lnTo>
                  <a:cubicBezTo>
                    <a:pt x="3286" y="2787"/>
                    <a:pt x="3406" y="2668"/>
                    <a:pt x="3406" y="2549"/>
                  </a:cubicBezTo>
                  <a:lnTo>
                    <a:pt x="3406" y="263"/>
                  </a:lnTo>
                  <a:cubicBezTo>
                    <a:pt x="3406" y="120"/>
                    <a:pt x="3286" y="1"/>
                    <a:pt x="3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2"/>
            <p:cNvSpPr/>
            <p:nvPr/>
          </p:nvSpPr>
          <p:spPr>
            <a:xfrm>
              <a:off x="1910100" y="4292957"/>
              <a:ext cx="37136" cy="18169"/>
            </a:xfrm>
            <a:custGeom>
              <a:rect b="b" l="l" r="r" t="t"/>
              <a:pathLst>
                <a:path extrusionOk="0" h="478" w="977">
                  <a:moveTo>
                    <a:pt x="286" y="1"/>
                  </a:moveTo>
                  <a:cubicBezTo>
                    <a:pt x="143" y="1"/>
                    <a:pt x="48" y="72"/>
                    <a:pt x="24" y="215"/>
                  </a:cubicBezTo>
                  <a:cubicBezTo>
                    <a:pt x="0" y="358"/>
                    <a:pt x="120" y="477"/>
                    <a:pt x="262" y="477"/>
                  </a:cubicBezTo>
                  <a:lnTo>
                    <a:pt x="715" y="477"/>
                  </a:lnTo>
                  <a:cubicBezTo>
                    <a:pt x="834" y="477"/>
                    <a:pt x="953" y="406"/>
                    <a:pt x="953" y="287"/>
                  </a:cubicBezTo>
                  <a:cubicBezTo>
                    <a:pt x="977" y="120"/>
                    <a:pt x="858" y="1"/>
                    <a:pt x="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2"/>
            <p:cNvSpPr/>
            <p:nvPr/>
          </p:nvSpPr>
          <p:spPr>
            <a:xfrm>
              <a:off x="1714570" y="3927251"/>
              <a:ext cx="101411" cy="96545"/>
            </a:xfrm>
            <a:custGeom>
              <a:rect b="b" l="l" r="r" t="t"/>
              <a:pathLst>
                <a:path extrusionOk="0" h="2540" w="2668">
                  <a:moveTo>
                    <a:pt x="1334" y="715"/>
                  </a:moveTo>
                  <a:lnTo>
                    <a:pt x="1501" y="977"/>
                  </a:lnTo>
                  <a:cubicBezTo>
                    <a:pt x="1525" y="1049"/>
                    <a:pt x="1572" y="1096"/>
                    <a:pt x="1644" y="1096"/>
                  </a:cubicBezTo>
                  <a:lnTo>
                    <a:pt x="1953" y="1168"/>
                  </a:lnTo>
                  <a:lnTo>
                    <a:pt x="1739" y="1406"/>
                  </a:lnTo>
                  <a:cubicBezTo>
                    <a:pt x="1691" y="1453"/>
                    <a:pt x="1668" y="1525"/>
                    <a:pt x="1691" y="1596"/>
                  </a:cubicBezTo>
                  <a:lnTo>
                    <a:pt x="1715" y="1906"/>
                  </a:lnTo>
                  <a:lnTo>
                    <a:pt x="1429" y="1787"/>
                  </a:lnTo>
                  <a:cubicBezTo>
                    <a:pt x="1406" y="1763"/>
                    <a:pt x="1358" y="1763"/>
                    <a:pt x="1334" y="1763"/>
                  </a:cubicBezTo>
                  <a:cubicBezTo>
                    <a:pt x="1287" y="1763"/>
                    <a:pt x="1263" y="1763"/>
                    <a:pt x="1239" y="1787"/>
                  </a:cubicBezTo>
                  <a:lnTo>
                    <a:pt x="953" y="1906"/>
                  </a:lnTo>
                  <a:lnTo>
                    <a:pt x="977" y="1596"/>
                  </a:lnTo>
                  <a:cubicBezTo>
                    <a:pt x="977" y="1525"/>
                    <a:pt x="953" y="1453"/>
                    <a:pt x="905" y="1406"/>
                  </a:cubicBezTo>
                  <a:lnTo>
                    <a:pt x="715" y="1168"/>
                  </a:lnTo>
                  <a:lnTo>
                    <a:pt x="1025" y="1096"/>
                  </a:lnTo>
                  <a:cubicBezTo>
                    <a:pt x="1072" y="1096"/>
                    <a:pt x="1144" y="1049"/>
                    <a:pt x="1167" y="977"/>
                  </a:cubicBezTo>
                  <a:lnTo>
                    <a:pt x="1334" y="715"/>
                  </a:lnTo>
                  <a:close/>
                  <a:moveTo>
                    <a:pt x="1334" y="1"/>
                  </a:moveTo>
                  <a:cubicBezTo>
                    <a:pt x="1239" y="1"/>
                    <a:pt x="1167" y="48"/>
                    <a:pt x="1120" y="120"/>
                  </a:cubicBezTo>
                  <a:lnTo>
                    <a:pt x="810" y="644"/>
                  </a:lnTo>
                  <a:lnTo>
                    <a:pt x="215" y="787"/>
                  </a:lnTo>
                  <a:cubicBezTo>
                    <a:pt x="120" y="811"/>
                    <a:pt x="48" y="882"/>
                    <a:pt x="24" y="953"/>
                  </a:cubicBezTo>
                  <a:cubicBezTo>
                    <a:pt x="1" y="1025"/>
                    <a:pt x="24" y="1120"/>
                    <a:pt x="72" y="1192"/>
                  </a:cubicBezTo>
                  <a:lnTo>
                    <a:pt x="477" y="1644"/>
                  </a:lnTo>
                  <a:lnTo>
                    <a:pt x="429" y="2263"/>
                  </a:lnTo>
                  <a:cubicBezTo>
                    <a:pt x="405" y="2358"/>
                    <a:pt x="453" y="2430"/>
                    <a:pt x="524" y="2478"/>
                  </a:cubicBezTo>
                  <a:cubicBezTo>
                    <a:pt x="572" y="2525"/>
                    <a:pt x="620" y="2525"/>
                    <a:pt x="667" y="2525"/>
                  </a:cubicBezTo>
                  <a:lnTo>
                    <a:pt x="763" y="2525"/>
                  </a:lnTo>
                  <a:lnTo>
                    <a:pt x="1334" y="2287"/>
                  </a:lnTo>
                  <a:lnTo>
                    <a:pt x="1906" y="2525"/>
                  </a:lnTo>
                  <a:cubicBezTo>
                    <a:pt x="1932" y="2534"/>
                    <a:pt x="1961" y="2539"/>
                    <a:pt x="1991" y="2539"/>
                  </a:cubicBezTo>
                  <a:cubicBezTo>
                    <a:pt x="2044" y="2539"/>
                    <a:pt x="2099" y="2523"/>
                    <a:pt x="2144" y="2478"/>
                  </a:cubicBezTo>
                  <a:cubicBezTo>
                    <a:pt x="2215" y="2430"/>
                    <a:pt x="2239" y="2358"/>
                    <a:pt x="2239" y="2263"/>
                  </a:cubicBezTo>
                  <a:lnTo>
                    <a:pt x="2191" y="1644"/>
                  </a:lnTo>
                  <a:lnTo>
                    <a:pt x="2596" y="1192"/>
                  </a:lnTo>
                  <a:cubicBezTo>
                    <a:pt x="2644" y="1120"/>
                    <a:pt x="2668" y="1025"/>
                    <a:pt x="2644" y="953"/>
                  </a:cubicBezTo>
                  <a:cubicBezTo>
                    <a:pt x="2620" y="858"/>
                    <a:pt x="2549" y="811"/>
                    <a:pt x="2453" y="787"/>
                  </a:cubicBezTo>
                  <a:lnTo>
                    <a:pt x="1858" y="644"/>
                  </a:lnTo>
                  <a:lnTo>
                    <a:pt x="1548" y="120"/>
                  </a:lnTo>
                  <a:cubicBezTo>
                    <a:pt x="1501" y="48"/>
                    <a:pt x="1429" y="1"/>
                    <a:pt x="13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 name="Google Shape;1285;p52"/>
          <p:cNvGrpSpPr/>
          <p:nvPr/>
        </p:nvGrpSpPr>
        <p:grpSpPr>
          <a:xfrm>
            <a:off x="2437848" y="3906459"/>
            <a:ext cx="536815" cy="510550"/>
            <a:chOff x="2437848" y="3906459"/>
            <a:chExt cx="536815" cy="510550"/>
          </a:xfrm>
        </p:grpSpPr>
        <p:sp>
          <p:nvSpPr>
            <p:cNvPr id="1286" name="Google Shape;1286;p52"/>
            <p:cNvSpPr/>
            <p:nvPr/>
          </p:nvSpPr>
          <p:spPr>
            <a:xfrm>
              <a:off x="2437848" y="3906459"/>
              <a:ext cx="536815" cy="510550"/>
            </a:xfrm>
            <a:custGeom>
              <a:rect b="b" l="l" r="r" t="t"/>
              <a:pathLst>
                <a:path extrusionOk="0" h="13432" w="14123">
                  <a:moveTo>
                    <a:pt x="3549" y="12193"/>
                  </a:moveTo>
                  <a:lnTo>
                    <a:pt x="3549" y="12907"/>
                  </a:lnTo>
                  <a:lnTo>
                    <a:pt x="1501" y="12907"/>
                  </a:lnTo>
                  <a:lnTo>
                    <a:pt x="1501" y="12193"/>
                  </a:lnTo>
                  <a:close/>
                  <a:moveTo>
                    <a:pt x="12622" y="12193"/>
                  </a:moveTo>
                  <a:lnTo>
                    <a:pt x="12622" y="12907"/>
                  </a:lnTo>
                  <a:lnTo>
                    <a:pt x="10574" y="12907"/>
                  </a:lnTo>
                  <a:lnTo>
                    <a:pt x="10574" y="12193"/>
                  </a:lnTo>
                  <a:close/>
                  <a:moveTo>
                    <a:pt x="286" y="0"/>
                  </a:moveTo>
                  <a:cubicBezTo>
                    <a:pt x="119" y="0"/>
                    <a:pt x="0" y="119"/>
                    <a:pt x="0" y="262"/>
                  </a:cubicBezTo>
                  <a:lnTo>
                    <a:pt x="0" y="9669"/>
                  </a:lnTo>
                  <a:cubicBezTo>
                    <a:pt x="0" y="9788"/>
                    <a:pt x="96" y="9907"/>
                    <a:pt x="215" y="9931"/>
                  </a:cubicBezTo>
                  <a:cubicBezTo>
                    <a:pt x="240" y="9937"/>
                    <a:pt x="264" y="9940"/>
                    <a:pt x="288" y="9940"/>
                  </a:cubicBezTo>
                  <a:cubicBezTo>
                    <a:pt x="441" y="9940"/>
                    <a:pt x="548" y="9813"/>
                    <a:pt x="548" y="9669"/>
                  </a:cubicBezTo>
                  <a:lnTo>
                    <a:pt x="548" y="524"/>
                  </a:lnTo>
                  <a:lnTo>
                    <a:pt x="13575" y="524"/>
                  </a:lnTo>
                  <a:lnTo>
                    <a:pt x="13575" y="11645"/>
                  </a:lnTo>
                  <a:lnTo>
                    <a:pt x="548" y="11645"/>
                  </a:lnTo>
                  <a:lnTo>
                    <a:pt x="548" y="10431"/>
                  </a:lnTo>
                  <a:cubicBezTo>
                    <a:pt x="548" y="10312"/>
                    <a:pt x="477" y="10216"/>
                    <a:pt x="358" y="10169"/>
                  </a:cubicBezTo>
                  <a:cubicBezTo>
                    <a:pt x="335" y="10163"/>
                    <a:pt x="313" y="10160"/>
                    <a:pt x="290" y="10160"/>
                  </a:cubicBezTo>
                  <a:cubicBezTo>
                    <a:pt x="144" y="10160"/>
                    <a:pt x="0" y="10286"/>
                    <a:pt x="0" y="10431"/>
                  </a:cubicBezTo>
                  <a:lnTo>
                    <a:pt x="0" y="11931"/>
                  </a:lnTo>
                  <a:cubicBezTo>
                    <a:pt x="0" y="12074"/>
                    <a:pt x="119" y="12193"/>
                    <a:pt x="262" y="12193"/>
                  </a:cubicBezTo>
                  <a:lnTo>
                    <a:pt x="929" y="12193"/>
                  </a:lnTo>
                  <a:lnTo>
                    <a:pt x="929" y="13169"/>
                  </a:lnTo>
                  <a:cubicBezTo>
                    <a:pt x="929" y="13312"/>
                    <a:pt x="1072" y="13431"/>
                    <a:pt x="1215" y="13431"/>
                  </a:cubicBezTo>
                  <a:lnTo>
                    <a:pt x="3834" y="13431"/>
                  </a:lnTo>
                  <a:cubicBezTo>
                    <a:pt x="3977" y="13431"/>
                    <a:pt x="4096" y="13312"/>
                    <a:pt x="4096" y="13169"/>
                  </a:cubicBezTo>
                  <a:lnTo>
                    <a:pt x="4096" y="12193"/>
                  </a:lnTo>
                  <a:lnTo>
                    <a:pt x="10026" y="12193"/>
                  </a:lnTo>
                  <a:lnTo>
                    <a:pt x="10026" y="13169"/>
                  </a:lnTo>
                  <a:cubicBezTo>
                    <a:pt x="10026" y="13312"/>
                    <a:pt x="10145" y="13431"/>
                    <a:pt x="10288" y="13431"/>
                  </a:cubicBezTo>
                  <a:lnTo>
                    <a:pt x="12908" y="13431"/>
                  </a:lnTo>
                  <a:cubicBezTo>
                    <a:pt x="13051" y="13431"/>
                    <a:pt x="13170" y="13312"/>
                    <a:pt x="13170" y="13169"/>
                  </a:cubicBezTo>
                  <a:lnTo>
                    <a:pt x="13170" y="12193"/>
                  </a:lnTo>
                  <a:lnTo>
                    <a:pt x="13837" y="12193"/>
                  </a:lnTo>
                  <a:cubicBezTo>
                    <a:pt x="14003" y="12193"/>
                    <a:pt x="14098" y="12074"/>
                    <a:pt x="14098" y="11931"/>
                  </a:cubicBezTo>
                  <a:lnTo>
                    <a:pt x="14098" y="286"/>
                  </a:lnTo>
                  <a:cubicBezTo>
                    <a:pt x="14122" y="119"/>
                    <a:pt x="14003" y="0"/>
                    <a:pt x="138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2"/>
            <p:cNvSpPr/>
            <p:nvPr/>
          </p:nvSpPr>
          <p:spPr>
            <a:xfrm>
              <a:off x="2599890" y="4032276"/>
              <a:ext cx="212742" cy="212742"/>
            </a:xfrm>
            <a:custGeom>
              <a:rect b="b" l="l" r="r" t="t"/>
              <a:pathLst>
                <a:path extrusionOk="0" h="5597" w="5597">
                  <a:moveTo>
                    <a:pt x="2548" y="548"/>
                  </a:moveTo>
                  <a:lnTo>
                    <a:pt x="2548" y="1382"/>
                  </a:lnTo>
                  <a:cubicBezTo>
                    <a:pt x="2334" y="1405"/>
                    <a:pt x="2167" y="1501"/>
                    <a:pt x="2001" y="1596"/>
                  </a:cubicBezTo>
                  <a:lnTo>
                    <a:pt x="1405" y="1024"/>
                  </a:lnTo>
                  <a:cubicBezTo>
                    <a:pt x="1739" y="762"/>
                    <a:pt x="2120" y="596"/>
                    <a:pt x="2548" y="548"/>
                  </a:cubicBezTo>
                  <a:close/>
                  <a:moveTo>
                    <a:pt x="3048" y="548"/>
                  </a:moveTo>
                  <a:cubicBezTo>
                    <a:pt x="3477" y="596"/>
                    <a:pt x="3858" y="762"/>
                    <a:pt x="4191" y="1024"/>
                  </a:cubicBezTo>
                  <a:lnTo>
                    <a:pt x="3596" y="1596"/>
                  </a:lnTo>
                  <a:cubicBezTo>
                    <a:pt x="3429" y="1501"/>
                    <a:pt x="3263" y="1405"/>
                    <a:pt x="3048" y="1382"/>
                  </a:cubicBezTo>
                  <a:lnTo>
                    <a:pt x="3048" y="548"/>
                  </a:lnTo>
                  <a:close/>
                  <a:moveTo>
                    <a:pt x="1024" y="1405"/>
                  </a:moveTo>
                  <a:lnTo>
                    <a:pt x="1619" y="2001"/>
                  </a:lnTo>
                  <a:cubicBezTo>
                    <a:pt x="1500" y="2144"/>
                    <a:pt x="1429" y="2334"/>
                    <a:pt x="1381" y="2525"/>
                  </a:cubicBezTo>
                  <a:lnTo>
                    <a:pt x="548" y="2525"/>
                  </a:lnTo>
                  <a:cubicBezTo>
                    <a:pt x="619" y="2120"/>
                    <a:pt x="786" y="1715"/>
                    <a:pt x="1024" y="1405"/>
                  </a:cubicBezTo>
                  <a:close/>
                  <a:moveTo>
                    <a:pt x="4572" y="1405"/>
                  </a:moveTo>
                  <a:cubicBezTo>
                    <a:pt x="4834" y="1715"/>
                    <a:pt x="5001" y="2096"/>
                    <a:pt x="5049" y="2525"/>
                  </a:cubicBezTo>
                  <a:lnTo>
                    <a:pt x="4215" y="2525"/>
                  </a:lnTo>
                  <a:cubicBezTo>
                    <a:pt x="4168" y="2334"/>
                    <a:pt x="4096" y="2144"/>
                    <a:pt x="4001" y="1977"/>
                  </a:cubicBezTo>
                  <a:lnTo>
                    <a:pt x="4572" y="1405"/>
                  </a:lnTo>
                  <a:close/>
                  <a:moveTo>
                    <a:pt x="2810" y="1882"/>
                  </a:moveTo>
                  <a:cubicBezTo>
                    <a:pt x="3310" y="1882"/>
                    <a:pt x="3715" y="2286"/>
                    <a:pt x="3715" y="2787"/>
                  </a:cubicBezTo>
                  <a:cubicBezTo>
                    <a:pt x="3715" y="3287"/>
                    <a:pt x="3310" y="3692"/>
                    <a:pt x="2810" y="3692"/>
                  </a:cubicBezTo>
                  <a:cubicBezTo>
                    <a:pt x="2310" y="3692"/>
                    <a:pt x="1905" y="3287"/>
                    <a:pt x="1905" y="2787"/>
                  </a:cubicBezTo>
                  <a:cubicBezTo>
                    <a:pt x="1905" y="2286"/>
                    <a:pt x="2310" y="1882"/>
                    <a:pt x="2810" y="1882"/>
                  </a:cubicBezTo>
                  <a:close/>
                  <a:moveTo>
                    <a:pt x="1381" y="3049"/>
                  </a:moveTo>
                  <a:cubicBezTo>
                    <a:pt x="1429" y="3239"/>
                    <a:pt x="1500" y="3430"/>
                    <a:pt x="1619" y="3596"/>
                  </a:cubicBezTo>
                  <a:lnTo>
                    <a:pt x="1024" y="4168"/>
                  </a:lnTo>
                  <a:cubicBezTo>
                    <a:pt x="786" y="3858"/>
                    <a:pt x="619" y="3477"/>
                    <a:pt x="548" y="3049"/>
                  </a:cubicBezTo>
                  <a:close/>
                  <a:moveTo>
                    <a:pt x="5049" y="3049"/>
                  </a:moveTo>
                  <a:cubicBezTo>
                    <a:pt x="5001" y="3477"/>
                    <a:pt x="4834" y="3858"/>
                    <a:pt x="4572" y="4168"/>
                  </a:cubicBezTo>
                  <a:lnTo>
                    <a:pt x="4001" y="3596"/>
                  </a:lnTo>
                  <a:cubicBezTo>
                    <a:pt x="4096" y="3430"/>
                    <a:pt x="4191" y="3263"/>
                    <a:pt x="4215" y="3049"/>
                  </a:cubicBezTo>
                  <a:close/>
                  <a:moveTo>
                    <a:pt x="2001" y="3977"/>
                  </a:moveTo>
                  <a:cubicBezTo>
                    <a:pt x="2167" y="4096"/>
                    <a:pt x="2334" y="4168"/>
                    <a:pt x="2548" y="4215"/>
                  </a:cubicBezTo>
                  <a:lnTo>
                    <a:pt x="2548" y="5025"/>
                  </a:lnTo>
                  <a:cubicBezTo>
                    <a:pt x="2120" y="4977"/>
                    <a:pt x="1739" y="4811"/>
                    <a:pt x="1405" y="4573"/>
                  </a:cubicBezTo>
                  <a:lnTo>
                    <a:pt x="2001" y="3977"/>
                  </a:lnTo>
                  <a:close/>
                  <a:moveTo>
                    <a:pt x="3596" y="3977"/>
                  </a:moveTo>
                  <a:lnTo>
                    <a:pt x="4191" y="4573"/>
                  </a:lnTo>
                  <a:cubicBezTo>
                    <a:pt x="3858" y="4811"/>
                    <a:pt x="3477" y="4977"/>
                    <a:pt x="3072" y="5025"/>
                  </a:cubicBezTo>
                  <a:lnTo>
                    <a:pt x="3072" y="4215"/>
                  </a:lnTo>
                  <a:cubicBezTo>
                    <a:pt x="3263" y="4168"/>
                    <a:pt x="3453" y="4096"/>
                    <a:pt x="3596" y="3977"/>
                  </a:cubicBezTo>
                  <a:close/>
                  <a:moveTo>
                    <a:pt x="2810" y="0"/>
                  </a:moveTo>
                  <a:cubicBezTo>
                    <a:pt x="1262" y="0"/>
                    <a:pt x="0" y="1239"/>
                    <a:pt x="0" y="2787"/>
                  </a:cubicBezTo>
                  <a:cubicBezTo>
                    <a:pt x="0" y="4334"/>
                    <a:pt x="1262" y="5597"/>
                    <a:pt x="2810" y="5597"/>
                  </a:cubicBezTo>
                  <a:cubicBezTo>
                    <a:pt x="4358" y="5597"/>
                    <a:pt x="5597" y="4334"/>
                    <a:pt x="5597" y="2787"/>
                  </a:cubicBezTo>
                  <a:cubicBezTo>
                    <a:pt x="5597" y="1239"/>
                    <a:pt x="4334"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2"/>
            <p:cNvSpPr/>
            <p:nvPr/>
          </p:nvSpPr>
          <p:spPr>
            <a:xfrm>
              <a:off x="2478558" y="3968912"/>
              <a:ext cx="432744" cy="339467"/>
            </a:xfrm>
            <a:custGeom>
              <a:rect b="b" l="l" r="r" t="t"/>
              <a:pathLst>
                <a:path extrusionOk="0" h="8931" w="11385">
                  <a:moveTo>
                    <a:pt x="1192" y="1667"/>
                  </a:moveTo>
                  <a:lnTo>
                    <a:pt x="1192" y="3287"/>
                  </a:lnTo>
                  <a:lnTo>
                    <a:pt x="525" y="3287"/>
                  </a:lnTo>
                  <a:lnTo>
                    <a:pt x="525" y="1667"/>
                  </a:lnTo>
                  <a:close/>
                  <a:moveTo>
                    <a:pt x="1192" y="5620"/>
                  </a:moveTo>
                  <a:lnTo>
                    <a:pt x="1192" y="7240"/>
                  </a:lnTo>
                  <a:lnTo>
                    <a:pt x="525" y="7240"/>
                  </a:lnTo>
                  <a:lnTo>
                    <a:pt x="525" y="5620"/>
                  </a:lnTo>
                  <a:close/>
                  <a:moveTo>
                    <a:pt x="858" y="0"/>
                  </a:moveTo>
                  <a:cubicBezTo>
                    <a:pt x="692" y="0"/>
                    <a:pt x="573" y="286"/>
                    <a:pt x="573" y="286"/>
                  </a:cubicBezTo>
                  <a:lnTo>
                    <a:pt x="573" y="1120"/>
                  </a:lnTo>
                  <a:lnTo>
                    <a:pt x="263" y="1120"/>
                  </a:lnTo>
                  <a:cubicBezTo>
                    <a:pt x="120" y="1120"/>
                    <a:pt x="1" y="1239"/>
                    <a:pt x="1" y="1382"/>
                  </a:cubicBezTo>
                  <a:lnTo>
                    <a:pt x="1" y="3549"/>
                  </a:lnTo>
                  <a:cubicBezTo>
                    <a:pt x="1" y="3692"/>
                    <a:pt x="120" y="3811"/>
                    <a:pt x="263" y="3811"/>
                  </a:cubicBezTo>
                  <a:lnTo>
                    <a:pt x="573" y="3811"/>
                  </a:lnTo>
                  <a:lnTo>
                    <a:pt x="573" y="5097"/>
                  </a:lnTo>
                  <a:lnTo>
                    <a:pt x="287" y="5097"/>
                  </a:lnTo>
                  <a:cubicBezTo>
                    <a:pt x="120" y="5097"/>
                    <a:pt x="1" y="5216"/>
                    <a:pt x="1" y="5382"/>
                  </a:cubicBezTo>
                  <a:lnTo>
                    <a:pt x="1" y="7526"/>
                  </a:lnTo>
                  <a:cubicBezTo>
                    <a:pt x="1" y="7669"/>
                    <a:pt x="120" y="7788"/>
                    <a:pt x="287" y="7788"/>
                  </a:cubicBezTo>
                  <a:lnTo>
                    <a:pt x="596" y="7788"/>
                  </a:lnTo>
                  <a:lnTo>
                    <a:pt x="596" y="8645"/>
                  </a:lnTo>
                  <a:cubicBezTo>
                    <a:pt x="596" y="8812"/>
                    <a:pt x="715" y="8931"/>
                    <a:pt x="858" y="8931"/>
                  </a:cubicBezTo>
                  <a:lnTo>
                    <a:pt x="11122" y="8931"/>
                  </a:lnTo>
                  <a:cubicBezTo>
                    <a:pt x="11265" y="8931"/>
                    <a:pt x="11384" y="8812"/>
                    <a:pt x="11384" y="8645"/>
                  </a:cubicBezTo>
                  <a:lnTo>
                    <a:pt x="11384" y="262"/>
                  </a:lnTo>
                  <a:cubicBezTo>
                    <a:pt x="11384" y="119"/>
                    <a:pt x="11265" y="0"/>
                    <a:pt x="11122" y="0"/>
                  </a:cubicBezTo>
                  <a:lnTo>
                    <a:pt x="9551" y="0"/>
                  </a:lnTo>
                  <a:cubicBezTo>
                    <a:pt x="9431" y="0"/>
                    <a:pt x="9312" y="72"/>
                    <a:pt x="9265" y="167"/>
                  </a:cubicBezTo>
                  <a:cubicBezTo>
                    <a:pt x="9217" y="357"/>
                    <a:pt x="9360" y="548"/>
                    <a:pt x="9527" y="548"/>
                  </a:cubicBezTo>
                  <a:lnTo>
                    <a:pt x="10860" y="548"/>
                  </a:lnTo>
                  <a:lnTo>
                    <a:pt x="10860" y="8383"/>
                  </a:lnTo>
                  <a:lnTo>
                    <a:pt x="1120" y="8383"/>
                  </a:lnTo>
                  <a:lnTo>
                    <a:pt x="1120" y="7811"/>
                  </a:lnTo>
                  <a:lnTo>
                    <a:pt x="1477" y="7811"/>
                  </a:lnTo>
                  <a:cubicBezTo>
                    <a:pt x="1620" y="7811"/>
                    <a:pt x="1739" y="7669"/>
                    <a:pt x="1739" y="7526"/>
                  </a:cubicBezTo>
                  <a:lnTo>
                    <a:pt x="1739" y="5382"/>
                  </a:lnTo>
                  <a:cubicBezTo>
                    <a:pt x="1739" y="5216"/>
                    <a:pt x="1620" y="5097"/>
                    <a:pt x="1477" y="5097"/>
                  </a:cubicBezTo>
                  <a:lnTo>
                    <a:pt x="1120" y="5097"/>
                  </a:lnTo>
                  <a:lnTo>
                    <a:pt x="1120" y="3811"/>
                  </a:lnTo>
                  <a:lnTo>
                    <a:pt x="1477" y="3811"/>
                  </a:lnTo>
                  <a:cubicBezTo>
                    <a:pt x="1620" y="3811"/>
                    <a:pt x="1739" y="3692"/>
                    <a:pt x="1739" y="3549"/>
                  </a:cubicBezTo>
                  <a:lnTo>
                    <a:pt x="1739" y="1382"/>
                  </a:lnTo>
                  <a:cubicBezTo>
                    <a:pt x="1739" y="1239"/>
                    <a:pt x="1620" y="1120"/>
                    <a:pt x="1477" y="1120"/>
                  </a:cubicBezTo>
                  <a:lnTo>
                    <a:pt x="1120" y="1120"/>
                  </a:lnTo>
                  <a:lnTo>
                    <a:pt x="1120" y="548"/>
                  </a:lnTo>
                  <a:lnTo>
                    <a:pt x="8741" y="548"/>
                  </a:lnTo>
                  <a:cubicBezTo>
                    <a:pt x="8908" y="548"/>
                    <a:pt x="9027" y="429"/>
                    <a:pt x="9027" y="286"/>
                  </a:cubicBezTo>
                  <a:cubicBezTo>
                    <a:pt x="9027" y="119"/>
                    <a:pt x="8908" y="0"/>
                    <a:pt x="87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52"/>
          <p:cNvGrpSpPr/>
          <p:nvPr/>
        </p:nvGrpSpPr>
        <p:grpSpPr>
          <a:xfrm>
            <a:off x="3189178" y="3905433"/>
            <a:ext cx="560343" cy="512793"/>
            <a:chOff x="3189178" y="3905433"/>
            <a:chExt cx="560343" cy="512793"/>
          </a:xfrm>
        </p:grpSpPr>
        <p:sp>
          <p:nvSpPr>
            <p:cNvPr id="1290" name="Google Shape;1290;p52"/>
            <p:cNvSpPr/>
            <p:nvPr/>
          </p:nvSpPr>
          <p:spPr>
            <a:xfrm>
              <a:off x="3189178" y="3905433"/>
              <a:ext cx="560343" cy="512793"/>
            </a:xfrm>
            <a:custGeom>
              <a:rect b="b" l="l" r="r" t="t"/>
              <a:pathLst>
                <a:path extrusionOk="0" h="13491" w="14742">
                  <a:moveTo>
                    <a:pt x="7381" y="1"/>
                  </a:moveTo>
                  <a:cubicBezTo>
                    <a:pt x="7167" y="1"/>
                    <a:pt x="6939" y="67"/>
                    <a:pt x="6716" y="218"/>
                  </a:cubicBezTo>
                  <a:cubicBezTo>
                    <a:pt x="6668" y="241"/>
                    <a:pt x="6645" y="265"/>
                    <a:pt x="6597" y="313"/>
                  </a:cubicBezTo>
                  <a:cubicBezTo>
                    <a:pt x="6264" y="765"/>
                    <a:pt x="6287" y="1313"/>
                    <a:pt x="6597" y="1670"/>
                  </a:cubicBezTo>
                  <a:cubicBezTo>
                    <a:pt x="6121" y="2337"/>
                    <a:pt x="5573" y="3242"/>
                    <a:pt x="5049" y="4242"/>
                  </a:cubicBezTo>
                  <a:cubicBezTo>
                    <a:pt x="3954" y="4433"/>
                    <a:pt x="2977" y="4647"/>
                    <a:pt x="2239" y="4861"/>
                  </a:cubicBezTo>
                  <a:cubicBezTo>
                    <a:pt x="2048" y="4552"/>
                    <a:pt x="1715" y="4361"/>
                    <a:pt x="1358" y="4361"/>
                  </a:cubicBezTo>
                  <a:cubicBezTo>
                    <a:pt x="596" y="4361"/>
                    <a:pt x="0" y="5242"/>
                    <a:pt x="548" y="6052"/>
                  </a:cubicBezTo>
                  <a:cubicBezTo>
                    <a:pt x="596" y="6100"/>
                    <a:pt x="620" y="6124"/>
                    <a:pt x="667" y="6171"/>
                  </a:cubicBezTo>
                  <a:cubicBezTo>
                    <a:pt x="878" y="6337"/>
                    <a:pt x="1118" y="6417"/>
                    <a:pt x="1350" y="6417"/>
                  </a:cubicBezTo>
                  <a:cubicBezTo>
                    <a:pt x="1485" y="6417"/>
                    <a:pt x="1617" y="6390"/>
                    <a:pt x="1739" y="6338"/>
                  </a:cubicBezTo>
                  <a:cubicBezTo>
                    <a:pt x="1977" y="6647"/>
                    <a:pt x="2215" y="6957"/>
                    <a:pt x="2453" y="7243"/>
                  </a:cubicBezTo>
                  <a:cubicBezTo>
                    <a:pt x="2500" y="7308"/>
                    <a:pt x="2567" y="7340"/>
                    <a:pt x="2636" y="7340"/>
                  </a:cubicBezTo>
                  <a:cubicBezTo>
                    <a:pt x="2744" y="7340"/>
                    <a:pt x="2853" y="7260"/>
                    <a:pt x="2882" y="7100"/>
                  </a:cubicBezTo>
                  <a:cubicBezTo>
                    <a:pt x="2882" y="7052"/>
                    <a:pt x="2882" y="7029"/>
                    <a:pt x="2858" y="7005"/>
                  </a:cubicBezTo>
                  <a:cubicBezTo>
                    <a:pt x="2548" y="6647"/>
                    <a:pt x="2263" y="6266"/>
                    <a:pt x="2001" y="5909"/>
                  </a:cubicBezTo>
                  <a:cubicBezTo>
                    <a:pt x="1956" y="5835"/>
                    <a:pt x="1884" y="5798"/>
                    <a:pt x="1806" y="5798"/>
                  </a:cubicBezTo>
                  <a:cubicBezTo>
                    <a:pt x="1760" y="5798"/>
                    <a:pt x="1712" y="5811"/>
                    <a:pt x="1667" y="5838"/>
                  </a:cubicBezTo>
                  <a:cubicBezTo>
                    <a:pt x="1596" y="5909"/>
                    <a:pt x="1477" y="5933"/>
                    <a:pt x="1358" y="5933"/>
                  </a:cubicBezTo>
                  <a:cubicBezTo>
                    <a:pt x="929" y="5933"/>
                    <a:pt x="620" y="5481"/>
                    <a:pt x="929" y="5028"/>
                  </a:cubicBezTo>
                  <a:cubicBezTo>
                    <a:pt x="929" y="5004"/>
                    <a:pt x="953" y="5004"/>
                    <a:pt x="953" y="4980"/>
                  </a:cubicBezTo>
                  <a:cubicBezTo>
                    <a:pt x="1087" y="4880"/>
                    <a:pt x="1227" y="4835"/>
                    <a:pt x="1357" y="4835"/>
                  </a:cubicBezTo>
                  <a:cubicBezTo>
                    <a:pt x="1597" y="4835"/>
                    <a:pt x="1804" y="4987"/>
                    <a:pt x="1882" y="5219"/>
                  </a:cubicBezTo>
                  <a:cubicBezTo>
                    <a:pt x="1921" y="5318"/>
                    <a:pt x="2011" y="5367"/>
                    <a:pt x="2108" y="5367"/>
                  </a:cubicBezTo>
                  <a:cubicBezTo>
                    <a:pt x="2128" y="5367"/>
                    <a:pt x="2148" y="5365"/>
                    <a:pt x="2167" y="5362"/>
                  </a:cubicBezTo>
                  <a:cubicBezTo>
                    <a:pt x="2953" y="5123"/>
                    <a:pt x="4001" y="4885"/>
                    <a:pt x="5240" y="4671"/>
                  </a:cubicBezTo>
                  <a:cubicBezTo>
                    <a:pt x="5311" y="4647"/>
                    <a:pt x="5382" y="4623"/>
                    <a:pt x="5406" y="4552"/>
                  </a:cubicBezTo>
                  <a:cubicBezTo>
                    <a:pt x="5978" y="3456"/>
                    <a:pt x="6573" y="2480"/>
                    <a:pt x="7073" y="1766"/>
                  </a:cubicBezTo>
                  <a:cubicBezTo>
                    <a:pt x="7168" y="1670"/>
                    <a:pt x="7145" y="1527"/>
                    <a:pt x="7049" y="1456"/>
                  </a:cubicBezTo>
                  <a:cubicBezTo>
                    <a:pt x="6907" y="1337"/>
                    <a:pt x="6835" y="1194"/>
                    <a:pt x="6835" y="1003"/>
                  </a:cubicBezTo>
                  <a:cubicBezTo>
                    <a:pt x="6835" y="710"/>
                    <a:pt x="7086" y="453"/>
                    <a:pt x="7397" y="453"/>
                  </a:cubicBezTo>
                  <a:cubicBezTo>
                    <a:pt x="7514" y="453"/>
                    <a:pt x="7640" y="490"/>
                    <a:pt x="7764" y="575"/>
                  </a:cubicBezTo>
                  <a:cubicBezTo>
                    <a:pt x="7764" y="599"/>
                    <a:pt x="7788" y="599"/>
                    <a:pt x="7811" y="622"/>
                  </a:cubicBezTo>
                  <a:cubicBezTo>
                    <a:pt x="8026" y="908"/>
                    <a:pt x="7954" y="1265"/>
                    <a:pt x="7716" y="1456"/>
                  </a:cubicBezTo>
                  <a:cubicBezTo>
                    <a:pt x="7621" y="1527"/>
                    <a:pt x="7597" y="1670"/>
                    <a:pt x="7692" y="1766"/>
                  </a:cubicBezTo>
                  <a:cubicBezTo>
                    <a:pt x="8193" y="2480"/>
                    <a:pt x="8788" y="3456"/>
                    <a:pt x="9359" y="4552"/>
                  </a:cubicBezTo>
                  <a:cubicBezTo>
                    <a:pt x="9383" y="4623"/>
                    <a:pt x="9455" y="4671"/>
                    <a:pt x="9526" y="4671"/>
                  </a:cubicBezTo>
                  <a:cubicBezTo>
                    <a:pt x="10836" y="4909"/>
                    <a:pt x="11931" y="5147"/>
                    <a:pt x="12717" y="5385"/>
                  </a:cubicBezTo>
                  <a:cubicBezTo>
                    <a:pt x="12735" y="5391"/>
                    <a:pt x="12752" y="5394"/>
                    <a:pt x="12766" y="5394"/>
                  </a:cubicBezTo>
                  <a:cubicBezTo>
                    <a:pt x="12811" y="5394"/>
                    <a:pt x="12842" y="5367"/>
                    <a:pt x="12860" y="5314"/>
                  </a:cubicBezTo>
                  <a:cubicBezTo>
                    <a:pt x="12884" y="5028"/>
                    <a:pt x="13122" y="4838"/>
                    <a:pt x="13408" y="4838"/>
                  </a:cubicBezTo>
                  <a:cubicBezTo>
                    <a:pt x="13837" y="4838"/>
                    <a:pt x="14146" y="5314"/>
                    <a:pt x="13837" y="5766"/>
                  </a:cubicBezTo>
                  <a:cubicBezTo>
                    <a:pt x="13813" y="5766"/>
                    <a:pt x="13813" y="5790"/>
                    <a:pt x="13789" y="5814"/>
                  </a:cubicBezTo>
                  <a:cubicBezTo>
                    <a:pt x="13665" y="5901"/>
                    <a:pt x="13535" y="5942"/>
                    <a:pt x="13409" y="5942"/>
                  </a:cubicBezTo>
                  <a:cubicBezTo>
                    <a:pt x="13292" y="5942"/>
                    <a:pt x="13178" y="5906"/>
                    <a:pt x="13074" y="5838"/>
                  </a:cubicBezTo>
                  <a:cubicBezTo>
                    <a:pt x="13039" y="5811"/>
                    <a:pt x="12996" y="5798"/>
                    <a:pt x="12954" y="5798"/>
                  </a:cubicBezTo>
                  <a:cubicBezTo>
                    <a:pt x="12882" y="5798"/>
                    <a:pt x="12810" y="5835"/>
                    <a:pt x="12765" y="5909"/>
                  </a:cubicBezTo>
                  <a:cubicBezTo>
                    <a:pt x="12146" y="6743"/>
                    <a:pt x="11431" y="7600"/>
                    <a:pt x="10669" y="8410"/>
                  </a:cubicBezTo>
                  <a:cubicBezTo>
                    <a:pt x="10622" y="8457"/>
                    <a:pt x="10598" y="8529"/>
                    <a:pt x="10622" y="8600"/>
                  </a:cubicBezTo>
                  <a:cubicBezTo>
                    <a:pt x="10741" y="9696"/>
                    <a:pt x="10836" y="10767"/>
                    <a:pt x="10860" y="11672"/>
                  </a:cubicBezTo>
                  <a:cubicBezTo>
                    <a:pt x="10860" y="11815"/>
                    <a:pt x="10955" y="11910"/>
                    <a:pt x="11098" y="11910"/>
                  </a:cubicBezTo>
                  <a:cubicBezTo>
                    <a:pt x="11407" y="11910"/>
                    <a:pt x="11646" y="12149"/>
                    <a:pt x="11646" y="12458"/>
                  </a:cubicBezTo>
                  <a:cubicBezTo>
                    <a:pt x="11646" y="12765"/>
                    <a:pt x="11402" y="13023"/>
                    <a:pt x="11098" y="13023"/>
                  </a:cubicBezTo>
                  <a:cubicBezTo>
                    <a:pt x="10976" y="13023"/>
                    <a:pt x="10846" y="12982"/>
                    <a:pt x="10717" y="12887"/>
                  </a:cubicBezTo>
                  <a:cubicBezTo>
                    <a:pt x="10693" y="12863"/>
                    <a:pt x="10669" y="12839"/>
                    <a:pt x="10645" y="12815"/>
                  </a:cubicBezTo>
                  <a:cubicBezTo>
                    <a:pt x="10526" y="12625"/>
                    <a:pt x="10503" y="12434"/>
                    <a:pt x="10574" y="12268"/>
                  </a:cubicBezTo>
                  <a:cubicBezTo>
                    <a:pt x="10622" y="12149"/>
                    <a:pt x="10598" y="12030"/>
                    <a:pt x="10479" y="11958"/>
                  </a:cubicBezTo>
                  <a:lnTo>
                    <a:pt x="10455" y="11958"/>
                  </a:lnTo>
                  <a:cubicBezTo>
                    <a:pt x="10241" y="11863"/>
                    <a:pt x="10002" y="11791"/>
                    <a:pt x="9764" y="11696"/>
                  </a:cubicBezTo>
                  <a:cubicBezTo>
                    <a:pt x="9050" y="11410"/>
                    <a:pt x="8288" y="11125"/>
                    <a:pt x="7478" y="10767"/>
                  </a:cubicBezTo>
                  <a:cubicBezTo>
                    <a:pt x="7442" y="10755"/>
                    <a:pt x="7407" y="10750"/>
                    <a:pt x="7374" y="10750"/>
                  </a:cubicBezTo>
                  <a:cubicBezTo>
                    <a:pt x="7341" y="10750"/>
                    <a:pt x="7311" y="10755"/>
                    <a:pt x="7288" y="10767"/>
                  </a:cubicBezTo>
                  <a:cubicBezTo>
                    <a:pt x="6454" y="11125"/>
                    <a:pt x="5716" y="11410"/>
                    <a:pt x="5001" y="11696"/>
                  </a:cubicBezTo>
                  <a:cubicBezTo>
                    <a:pt x="4763" y="11768"/>
                    <a:pt x="4525" y="11863"/>
                    <a:pt x="4311" y="11958"/>
                  </a:cubicBezTo>
                  <a:cubicBezTo>
                    <a:pt x="4215" y="11982"/>
                    <a:pt x="4144" y="12101"/>
                    <a:pt x="4168" y="12220"/>
                  </a:cubicBezTo>
                  <a:cubicBezTo>
                    <a:pt x="4168" y="12244"/>
                    <a:pt x="4168" y="12244"/>
                    <a:pt x="4168" y="12244"/>
                  </a:cubicBezTo>
                  <a:cubicBezTo>
                    <a:pt x="4192" y="12315"/>
                    <a:pt x="4215" y="12387"/>
                    <a:pt x="4215" y="12458"/>
                  </a:cubicBezTo>
                  <a:cubicBezTo>
                    <a:pt x="4215" y="12772"/>
                    <a:pt x="3961" y="13021"/>
                    <a:pt x="3647" y="13021"/>
                  </a:cubicBezTo>
                  <a:cubicBezTo>
                    <a:pt x="3532" y="13021"/>
                    <a:pt x="3408" y="12988"/>
                    <a:pt x="3287" y="12911"/>
                  </a:cubicBezTo>
                  <a:cubicBezTo>
                    <a:pt x="3263" y="12887"/>
                    <a:pt x="3239" y="12863"/>
                    <a:pt x="3215" y="12839"/>
                  </a:cubicBezTo>
                  <a:cubicBezTo>
                    <a:pt x="2906" y="12387"/>
                    <a:pt x="3239" y="11910"/>
                    <a:pt x="3668" y="11910"/>
                  </a:cubicBezTo>
                  <a:cubicBezTo>
                    <a:pt x="3787" y="11910"/>
                    <a:pt x="3906" y="11815"/>
                    <a:pt x="3906" y="11672"/>
                  </a:cubicBezTo>
                  <a:cubicBezTo>
                    <a:pt x="3930" y="10767"/>
                    <a:pt x="4001" y="9696"/>
                    <a:pt x="4144" y="8600"/>
                  </a:cubicBezTo>
                  <a:cubicBezTo>
                    <a:pt x="4144" y="8529"/>
                    <a:pt x="4120" y="8457"/>
                    <a:pt x="4073" y="8410"/>
                  </a:cubicBezTo>
                  <a:cubicBezTo>
                    <a:pt x="3787" y="8100"/>
                    <a:pt x="3525" y="7791"/>
                    <a:pt x="3239" y="7481"/>
                  </a:cubicBezTo>
                  <a:cubicBezTo>
                    <a:pt x="3196" y="7430"/>
                    <a:pt x="3135" y="7403"/>
                    <a:pt x="3073" y="7403"/>
                  </a:cubicBezTo>
                  <a:cubicBezTo>
                    <a:pt x="2963" y="7403"/>
                    <a:pt x="2850" y="7488"/>
                    <a:pt x="2834" y="7671"/>
                  </a:cubicBezTo>
                  <a:cubicBezTo>
                    <a:pt x="2834" y="7695"/>
                    <a:pt x="2834" y="7719"/>
                    <a:pt x="2858" y="7743"/>
                  </a:cubicBezTo>
                  <a:cubicBezTo>
                    <a:pt x="3120" y="8053"/>
                    <a:pt x="3382" y="8362"/>
                    <a:pt x="3668" y="8648"/>
                  </a:cubicBezTo>
                  <a:cubicBezTo>
                    <a:pt x="3549" y="9648"/>
                    <a:pt x="3477" y="10601"/>
                    <a:pt x="3430" y="11458"/>
                  </a:cubicBezTo>
                  <a:cubicBezTo>
                    <a:pt x="2977" y="11577"/>
                    <a:pt x="2644" y="11982"/>
                    <a:pt x="2644" y="12458"/>
                  </a:cubicBezTo>
                  <a:cubicBezTo>
                    <a:pt x="2644" y="13035"/>
                    <a:pt x="3102" y="13490"/>
                    <a:pt x="3667" y="13490"/>
                  </a:cubicBezTo>
                  <a:cubicBezTo>
                    <a:pt x="3896" y="13490"/>
                    <a:pt x="4142" y="13416"/>
                    <a:pt x="4382" y="13244"/>
                  </a:cubicBezTo>
                  <a:cubicBezTo>
                    <a:pt x="4430" y="13196"/>
                    <a:pt x="4454" y="13173"/>
                    <a:pt x="4477" y="13125"/>
                  </a:cubicBezTo>
                  <a:cubicBezTo>
                    <a:pt x="4644" y="12839"/>
                    <a:pt x="4716" y="12577"/>
                    <a:pt x="4668" y="12315"/>
                  </a:cubicBezTo>
                  <a:cubicBezTo>
                    <a:pt x="4835" y="12244"/>
                    <a:pt x="5001" y="12196"/>
                    <a:pt x="5168" y="12125"/>
                  </a:cubicBezTo>
                  <a:cubicBezTo>
                    <a:pt x="5859" y="11863"/>
                    <a:pt x="6573" y="11577"/>
                    <a:pt x="7383" y="11220"/>
                  </a:cubicBezTo>
                  <a:cubicBezTo>
                    <a:pt x="8169" y="11577"/>
                    <a:pt x="8907" y="11863"/>
                    <a:pt x="9598" y="12125"/>
                  </a:cubicBezTo>
                  <a:cubicBezTo>
                    <a:pt x="9764" y="12196"/>
                    <a:pt x="9931" y="12244"/>
                    <a:pt x="10098" y="12315"/>
                  </a:cubicBezTo>
                  <a:cubicBezTo>
                    <a:pt x="10074" y="12363"/>
                    <a:pt x="10074" y="12411"/>
                    <a:pt x="10074" y="12458"/>
                  </a:cubicBezTo>
                  <a:cubicBezTo>
                    <a:pt x="10074" y="13030"/>
                    <a:pt x="10550" y="13482"/>
                    <a:pt x="11098" y="13482"/>
                  </a:cubicBezTo>
                  <a:cubicBezTo>
                    <a:pt x="11669" y="13482"/>
                    <a:pt x="12122" y="13030"/>
                    <a:pt x="12122" y="12458"/>
                  </a:cubicBezTo>
                  <a:cubicBezTo>
                    <a:pt x="12122" y="11982"/>
                    <a:pt x="11789" y="11553"/>
                    <a:pt x="11312" y="11458"/>
                  </a:cubicBezTo>
                  <a:cubicBezTo>
                    <a:pt x="11288" y="10601"/>
                    <a:pt x="11217" y="9648"/>
                    <a:pt x="11098" y="8648"/>
                  </a:cubicBezTo>
                  <a:cubicBezTo>
                    <a:pt x="11789" y="7910"/>
                    <a:pt x="12455" y="7124"/>
                    <a:pt x="13027" y="6338"/>
                  </a:cubicBezTo>
                  <a:cubicBezTo>
                    <a:pt x="13146" y="6386"/>
                    <a:pt x="13265" y="6409"/>
                    <a:pt x="13408" y="6409"/>
                  </a:cubicBezTo>
                  <a:cubicBezTo>
                    <a:pt x="14170" y="6409"/>
                    <a:pt x="14741" y="5552"/>
                    <a:pt x="14218" y="4742"/>
                  </a:cubicBezTo>
                  <a:cubicBezTo>
                    <a:pt x="14194" y="4695"/>
                    <a:pt x="14146" y="4647"/>
                    <a:pt x="14122" y="4623"/>
                  </a:cubicBezTo>
                  <a:cubicBezTo>
                    <a:pt x="13889" y="4446"/>
                    <a:pt x="13641" y="4367"/>
                    <a:pt x="13408" y="4367"/>
                  </a:cubicBezTo>
                  <a:cubicBezTo>
                    <a:pt x="13044" y="4367"/>
                    <a:pt x="12715" y="4557"/>
                    <a:pt x="12527" y="4861"/>
                  </a:cubicBezTo>
                  <a:cubicBezTo>
                    <a:pt x="11789" y="4647"/>
                    <a:pt x="10812" y="4433"/>
                    <a:pt x="9717" y="4242"/>
                  </a:cubicBezTo>
                  <a:cubicBezTo>
                    <a:pt x="9193" y="3242"/>
                    <a:pt x="8645" y="2337"/>
                    <a:pt x="8169" y="1670"/>
                  </a:cubicBezTo>
                  <a:cubicBezTo>
                    <a:pt x="8312" y="1480"/>
                    <a:pt x="8407" y="1265"/>
                    <a:pt x="8407" y="1027"/>
                  </a:cubicBezTo>
                  <a:cubicBezTo>
                    <a:pt x="8407" y="458"/>
                    <a:pt x="7944" y="1"/>
                    <a:pt x="7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2"/>
            <p:cNvSpPr/>
            <p:nvPr/>
          </p:nvSpPr>
          <p:spPr>
            <a:xfrm>
              <a:off x="3308647" y="4015969"/>
              <a:ext cx="321375" cy="302370"/>
            </a:xfrm>
            <a:custGeom>
              <a:rect b="b" l="l" r="r" t="t"/>
              <a:pathLst>
                <a:path extrusionOk="0" h="7955" w="8455">
                  <a:moveTo>
                    <a:pt x="4240" y="1"/>
                  </a:moveTo>
                  <a:cubicBezTo>
                    <a:pt x="4145" y="1"/>
                    <a:pt x="4073" y="48"/>
                    <a:pt x="4025" y="120"/>
                  </a:cubicBezTo>
                  <a:cubicBezTo>
                    <a:pt x="3692" y="667"/>
                    <a:pt x="3311" y="1334"/>
                    <a:pt x="2954" y="2025"/>
                  </a:cubicBezTo>
                  <a:lnTo>
                    <a:pt x="2716" y="2454"/>
                  </a:lnTo>
                  <a:lnTo>
                    <a:pt x="2216" y="2549"/>
                  </a:lnTo>
                  <a:cubicBezTo>
                    <a:pt x="1477" y="2668"/>
                    <a:pt x="787" y="2811"/>
                    <a:pt x="191" y="2954"/>
                  </a:cubicBezTo>
                  <a:cubicBezTo>
                    <a:pt x="120" y="2977"/>
                    <a:pt x="72" y="3025"/>
                    <a:pt x="25" y="3096"/>
                  </a:cubicBezTo>
                  <a:cubicBezTo>
                    <a:pt x="1" y="3192"/>
                    <a:pt x="25" y="3263"/>
                    <a:pt x="72" y="3335"/>
                  </a:cubicBezTo>
                  <a:cubicBezTo>
                    <a:pt x="525" y="3882"/>
                    <a:pt x="1001" y="4430"/>
                    <a:pt x="1501" y="4954"/>
                  </a:cubicBezTo>
                  <a:lnTo>
                    <a:pt x="1835" y="5311"/>
                  </a:lnTo>
                  <a:lnTo>
                    <a:pt x="1787" y="5788"/>
                  </a:lnTo>
                  <a:cubicBezTo>
                    <a:pt x="1692" y="6431"/>
                    <a:pt x="1644" y="7073"/>
                    <a:pt x="1596" y="7693"/>
                  </a:cubicBezTo>
                  <a:cubicBezTo>
                    <a:pt x="1596" y="7764"/>
                    <a:pt x="1620" y="7859"/>
                    <a:pt x="1692" y="7907"/>
                  </a:cubicBezTo>
                  <a:cubicBezTo>
                    <a:pt x="1734" y="7935"/>
                    <a:pt x="1775" y="7946"/>
                    <a:pt x="1817" y="7946"/>
                  </a:cubicBezTo>
                  <a:cubicBezTo>
                    <a:pt x="1847" y="7946"/>
                    <a:pt x="1876" y="7941"/>
                    <a:pt x="1906" y="7931"/>
                  </a:cubicBezTo>
                  <a:cubicBezTo>
                    <a:pt x="2597" y="7669"/>
                    <a:pt x="3192" y="7431"/>
                    <a:pt x="3835" y="7145"/>
                  </a:cubicBezTo>
                  <a:lnTo>
                    <a:pt x="4240" y="6978"/>
                  </a:lnTo>
                  <a:lnTo>
                    <a:pt x="4645" y="7145"/>
                  </a:lnTo>
                  <a:cubicBezTo>
                    <a:pt x="5288" y="7431"/>
                    <a:pt x="5883" y="7669"/>
                    <a:pt x="6574" y="7931"/>
                  </a:cubicBezTo>
                  <a:cubicBezTo>
                    <a:pt x="6597" y="7931"/>
                    <a:pt x="6621" y="7955"/>
                    <a:pt x="6645" y="7955"/>
                  </a:cubicBezTo>
                  <a:cubicBezTo>
                    <a:pt x="6693" y="7955"/>
                    <a:pt x="6740" y="7931"/>
                    <a:pt x="6788" y="7907"/>
                  </a:cubicBezTo>
                  <a:cubicBezTo>
                    <a:pt x="6836" y="7859"/>
                    <a:pt x="6883" y="7788"/>
                    <a:pt x="6883" y="7693"/>
                  </a:cubicBezTo>
                  <a:cubicBezTo>
                    <a:pt x="6836" y="7097"/>
                    <a:pt x="6764" y="6454"/>
                    <a:pt x="6693" y="5788"/>
                  </a:cubicBezTo>
                  <a:lnTo>
                    <a:pt x="6645" y="5311"/>
                  </a:lnTo>
                  <a:lnTo>
                    <a:pt x="6955" y="4978"/>
                  </a:lnTo>
                  <a:cubicBezTo>
                    <a:pt x="7455" y="4454"/>
                    <a:pt x="7955" y="3906"/>
                    <a:pt x="8384" y="3335"/>
                  </a:cubicBezTo>
                  <a:cubicBezTo>
                    <a:pt x="8455" y="3263"/>
                    <a:pt x="8455" y="3192"/>
                    <a:pt x="8431" y="3120"/>
                  </a:cubicBezTo>
                  <a:cubicBezTo>
                    <a:pt x="8407" y="3025"/>
                    <a:pt x="8336" y="2977"/>
                    <a:pt x="8264" y="2954"/>
                  </a:cubicBezTo>
                  <a:cubicBezTo>
                    <a:pt x="7955" y="2882"/>
                    <a:pt x="7598" y="2811"/>
                    <a:pt x="7217" y="2739"/>
                  </a:cubicBezTo>
                  <a:cubicBezTo>
                    <a:pt x="7201" y="2736"/>
                    <a:pt x="7186" y="2735"/>
                    <a:pt x="7171" y="2735"/>
                  </a:cubicBezTo>
                  <a:cubicBezTo>
                    <a:pt x="7068" y="2735"/>
                    <a:pt x="6975" y="2802"/>
                    <a:pt x="6955" y="2906"/>
                  </a:cubicBezTo>
                  <a:cubicBezTo>
                    <a:pt x="6931" y="3049"/>
                    <a:pt x="7002" y="3168"/>
                    <a:pt x="7145" y="3192"/>
                  </a:cubicBezTo>
                  <a:cubicBezTo>
                    <a:pt x="7360" y="3239"/>
                    <a:pt x="7574" y="3287"/>
                    <a:pt x="7788" y="3335"/>
                  </a:cubicBezTo>
                  <a:cubicBezTo>
                    <a:pt x="7431" y="3787"/>
                    <a:pt x="7026" y="4216"/>
                    <a:pt x="6621" y="4644"/>
                  </a:cubicBezTo>
                  <a:lnTo>
                    <a:pt x="6216" y="5073"/>
                  </a:lnTo>
                  <a:cubicBezTo>
                    <a:pt x="6169" y="5121"/>
                    <a:pt x="6145" y="5192"/>
                    <a:pt x="6169" y="5264"/>
                  </a:cubicBezTo>
                  <a:lnTo>
                    <a:pt x="6216" y="5835"/>
                  </a:lnTo>
                  <a:cubicBezTo>
                    <a:pt x="6288" y="6359"/>
                    <a:pt x="6335" y="6883"/>
                    <a:pt x="6383" y="7359"/>
                  </a:cubicBezTo>
                  <a:cubicBezTo>
                    <a:pt x="5835" y="7169"/>
                    <a:pt x="5359" y="6954"/>
                    <a:pt x="4835" y="6740"/>
                  </a:cubicBezTo>
                  <a:lnTo>
                    <a:pt x="4335" y="6502"/>
                  </a:lnTo>
                  <a:cubicBezTo>
                    <a:pt x="4299" y="6490"/>
                    <a:pt x="4264" y="6484"/>
                    <a:pt x="4231" y="6484"/>
                  </a:cubicBezTo>
                  <a:cubicBezTo>
                    <a:pt x="4198" y="6484"/>
                    <a:pt x="4168" y="6490"/>
                    <a:pt x="4145" y="6502"/>
                  </a:cubicBezTo>
                  <a:lnTo>
                    <a:pt x="3644" y="6740"/>
                  </a:lnTo>
                  <a:cubicBezTo>
                    <a:pt x="3121" y="6954"/>
                    <a:pt x="2620" y="7169"/>
                    <a:pt x="2073" y="7359"/>
                  </a:cubicBezTo>
                  <a:cubicBezTo>
                    <a:pt x="2120" y="6883"/>
                    <a:pt x="2168" y="6359"/>
                    <a:pt x="2239" y="5835"/>
                  </a:cubicBezTo>
                  <a:lnTo>
                    <a:pt x="2311" y="5264"/>
                  </a:lnTo>
                  <a:cubicBezTo>
                    <a:pt x="2311" y="5192"/>
                    <a:pt x="2287" y="5121"/>
                    <a:pt x="2239" y="5073"/>
                  </a:cubicBezTo>
                  <a:lnTo>
                    <a:pt x="1835" y="4644"/>
                  </a:lnTo>
                  <a:cubicBezTo>
                    <a:pt x="1430" y="4216"/>
                    <a:pt x="1025" y="3787"/>
                    <a:pt x="668" y="3335"/>
                  </a:cubicBezTo>
                  <a:cubicBezTo>
                    <a:pt x="1168" y="3216"/>
                    <a:pt x="1715" y="3120"/>
                    <a:pt x="2311" y="3001"/>
                  </a:cubicBezTo>
                  <a:lnTo>
                    <a:pt x="2906" y="2906"/>
                  </a:lnTo>
                  <a:cubicBezTo>
                    <a:pt x="2978" y="2882"/>
                    <a:pt x="3049" y="2835"/>
                    <a:pt x="3073" y="2763"/>
                  </a:cubicBezTo>
                  <a:lnTo>
                    <a:pt x="3359" y="2239"/>
                  </a:lnTo>
                  <a:cubicBezTo>
                    <a:pt x="3644" y="1691"/>
                    <a:pt x="3954" y="1168"/>
                    <a:pt x="4240" y="691"/>
                  </a:cubicBezTo>
                  <a:cubicBezTo>
                    <a:pt x="4526" y="1144"/>
                    <a:pt x="4811" y="1691"/>
                    <a:pt x="5097" y="2239"/>
                  </a:cubicBezTo>
                  <a:lnTo>
                    <a:pt x="5383" y="2763"/>
                  </a:lnTo>
                  <a:cubicBezTo>
                    <a:pt x="5431" y="2835"/>
                    <a:pt x="5478" y="2882"/>
                    <a:pt x="5550" y="2906"/>
                  </a:cubicBezTo>
                  <a:lnTo>
                    <a:pt x="6145" y="3001"/>
                  </a:lnTo>
                  <a:cubicBezTo>
                    <a:pt x="6240" y="3025"/>
                    <a:pt x="6335" y="3049"/>
                    <a:pt x="6431" y="3049"/>
                  </a:cubicBezTo>
                  <a:cubicBezTo>
                    <a:pt x="6446" y="3052"/>
                    <a:pt x="6461" y="3053"/>
                    <a:pt x="6476" y="3053"/>
                  </a:cubicBezTo>
                  <a:cubicBezTo>
                    <a:pt x="6579" y="3053"/>
                    <a:pt x="6672" y="2983"/>
                    <a:pt x="6693" y="2858"/>
                  </a:cubicBezTo>
                  <a:cubicBezTo>
                    <a:pt x="6717" y="2739"/>
                    <a:pt x="6621" y="2620"/>
                    <a:pt x="6502" y="2596"/>
                  </a:cubicBezTo>
                  <a:cubicBezTo>
                    <a:pt x="6407" y="2573"/>
                    <a:pt x="6335" y="2573"/>
                    <a:pt x="6240" y="2549"/>
                  </a:cubicBezTo>
                  <a:lnTo>
                    <a:pt x="5740" y="2454"/>
                  </a:lnTo>
                  <a:lnTo>
                    <a:pt x="5526" y="2025"/>
                  </a:lnTo>
                  <a:cubicBezTo>
                    <a:pt x="5169" y="1334"/>
                    <a:pt x="4788" y="667"/>
                    <a:pt x="4430" y="120"/>
                  </a:cubicBezTo>
                  <a:cubicBezTo>
                    <a:pt x="4383" y="48"/>
                    <a:pt x="4311" y="1"/>
                    <a:pt x="42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2"/>
            <p:cNvSpPr/>
            <p:nvPr/>
          </p:nvSpPr>
          <p:spPr>
            <a:xfrm>
              <a:off x="3405500" y="4120082"/>
              <a:ext cx="128588" cy="129462"/>
            </a:xfrm>
            <a:custGeom>
              <a:rect b="b" l="l" r="r" t="t"/>
              <a:pathLst>
                <a:path extrusionOk="0" h="3406" w="3383">
                  <a:moveTo>
                    <a:pt x="1692" y="477"/>
                  </a:moveTo>
                  <a:cubicBezTo>
                    <a:pt x="2382" y="477"/>
                    <a:pt x="2930" y="1024"/>
                    <a:pt x="2930" y="1715"/>
                  </a:cubicBezTo>
                  <a:cubicBezTo>
                    <a:pt x="2930" y="2382"/>
                    <a:pt x="2359" y="2953"/>
                    <a:pt x="1692" y="2953"/>
                  </a:cubicBezTo>
                  <a:cubicBezTo>
                    <a:pt x="1001" y="2953"/>
                    <a:pt x="453" y="2382"/>
                    <a:pt x="453" y="1715"/>
                  </a:cubicBezTo>
                  <a:cubicBezTo>
                    <a:pt x="453" y="1024"/>
                    <a:pt x="1001" y="477"/>
                    <a:pt x="1692" y="477"/>
                  </a:cubicBezTo>
                  <a:close/>
                  <a:moveTo>
                    <a:pt x="1692" y="0"/>
                  </a:moveTo>
                  <a:cubicBezTo>
                    <a:pt x="763" y="0"/>
                    <a:pt x="1" y="762"/>
                    <a:pt x="1" y="1715"/>
                  </a:cubicBezTo>
                  <a:cubicBezTo>
                    <a:pt x="1" y="2644"/>
                    <a:pt x="763" y="3406"/>
                    <a:pt x="1692" y="3406"/>
                  </a:cubicBezTo>
                  <a:cubicBezTo>
                    <a:pt x="2621" y="3406"/>
                    <a:pt x="3383" y="2644"/>
                    <a:pt x="3383" y="1715"/>
                  </a:cubicBezTo>
                  <a:cubicBezTo>
                    <a:pt x="3383" y="762"/>
                    <a:pt x="2621" y="0"/>
                    <a:pt x="1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52"/>
          <p:cNvGrpSpPr/>
          <p:nvPr/>
        </p:nvGrpSpPr>
        <p:grpSpPr>
          <a:xfrm>
            <a:off x="3973996" y="3894448"/>
            <a:ext cx="389260" cy="534307"/>
            <a:chOff x="3973996" y="3894448"/>
            <a:chExt cx="389260" cy="534307"/>
          </a:xfrm>
        </p:grpSpPr>
        <p:sp>
          <p:nvSpPr>
            <p:cNvPr id="1294" name="Google Shape;1294;p52"/>
            <p:cNvSpPr/>
            <p:nvPr/>
          </p:nvSpPr>
          <p:spPr>
            <a:xfrm>
              <a:off x="3973996" y="3894448"/>
              <a:ext cx="389260" cy="534307"/>
            </a:xfrm>
            <a:custGeom>
              <a:rect b="b" l="l" r="r" t="t"/>
              <a:pathLst>
                <a:path extrusionOk="0" h="14057" w="10241">
                  <a:moveTo>
                    <a:pt x="5130" y="1"/>
                  </a:moveTo>
                  <a:cubicBezTo>
                    <a:pt x="3483" y="1"/>
                    <a:pt x="1834" y="137"/>
                    <a:pt x="191" y="411"/>
                  </a:cubicBezTo>
                  <a:cubicBezTo>
                    <a:pt x="96" y="411"/>
                    <a:pt x="0" y="530"/>
                    <a:pt x="0" y="626"/>
                  </a:cubicBezTo>
                  <a:lnTo>
                    <a:pt x="0" y="2316"/>
                  </a:lnTo>
                  <a:cubicBezTo>
                    <a:pt x="0" y="2436"/>
                    <a:pt x="96" y="2531"/>
                    <a:pt x="215" y="2555"/>
                  </a:cubicBezTo>
                  <a:cubicBezTo>
                    <a:pt x="227" y="2557"/>
                    <a:pt x="239" y="2558"/>
                    <a:pt x="251" y="2558"/>
                  </a:cubicBezTo>
                  <a:cubicBezTo>
                    <a:pt x="377" y="2558"/>
                    <a:pt x="477" y="2447"/>
                    <a:pt x="477" y="2316"/>
                  </a:cubicBezTo>
                  <a:lnTo>
                    <a:pt x="477" y="840"/>
                  </a:lnTo>
                  <a:cubicBezTo>
                    <a:pt x="2025" y="590"/>
                    <a:pt x="3579" y="465"/>
                    <a:pt x="5130" y="465"/>
                  </a:cubicBezTo>
                  <a:cubicBezTo>
                    <a:pt x="6680" y="465"/>
                    <a:pt x="8228" y="590"/>
                    <a:pt x="9764" y="840"/>
                  </a:cubicBezTo>
                  <a:lnTo>
                    <a:pt x="9764" y="11723"/>
                  </a:lnTo>
                  <a:cubicBezTo>
                    <a:pt x="9526" y="11771"/>
                    <a:pt x="9288" y="11795"/>
                    <a:pt x="9050" y="11842"/>
                  </a:cubicBezTo>
                  <a:cubicBezTo>
                    <a:pt x="8931" y="11842"/>
                    <a:pt x="8859" y="11961"/>
                    <a:pt x="8859" y="12080"/>
                  </a:cubicBezTo>
                  <a:cubicBezTo>
                    <a:pt x="8859" y="12199"/>
                    <a:pt x="8955" y="12295"/>
                    <a:pt x="9074" y="12295"/>
                  </a:cubicBezTo>
                  <a:lnTo>
                    <a:pt x="9121" y="12295"/>
                  </a:lnTo>
                  <a:cubicBezTo>
                    <a:pt x="9336" y="12271"/>
                    <a:pt x="9550" y="12247"/>
                    <a:pt x="9764" y="12199"/>
                  </a:cubicBezTo>
                  <a:lnTo>
                    <a:pt x="9764" y="13223"/>
                  </a:lnTo>
                  <a:cubicBezTo>
                    <a:pt x="8228" y="13474"/>
                    <a:pt x="6680" y="13599"/>
                    <a:pt x="5130" y="13599"/>
                  </a:cubicBezTo>
                  <a:cubicBezTo>
                    <a:pt x="3579" y="13599"/>
                    <a:pt x="2025" y="13474"/>
                    <a:pt x="477" y="13223"/>
                  </a:cubicBezTo>
                  <a:lnTo>
                    <a:pt x="477" y="12199"/>
                  </a:lnTo>
                  <a:cubicBezTo>
                    <a:pt x="2025" y="12461"/>
                    <a:pt x="3573" y="12580"/>
                    <a:pt x="5121" y="12580"/>
                  </a:cubicBezTo>
                  <a:cubicBezTo>
                    <a:pt x="6216" y="12580"/>
                    <a:pt x="7312" y="12509"/>
                    <a:pt x="8407" y="12390"/>
                  </a:cubicBezTo>
                  <a:cubicBezTo>
                    <a:pt x="8526" y="12390"/>
                    <a:pt x="8621" y="12295"/>
                    <a:pt x="8621" y="12176"/>
                  </a:cubicBezTo>
                  <a:cubicBezTo>
                    <a:pt x="8621" y="12045"/>
                    <a:pt x="8522" y="11934"/>
                    <a:pt x="8396" y="11934"/>
                  </a:cubicBezTo>
                  <a:cubicBezTo>
                    <a:pt x="8384" y="11934"/>
                    <a:pt x="8372" y="11935"/>
                    <a:pt x="8359" y="11937"/>
                  </a:cubicBezTo>
                  <a:cubicBezTo>
                    <a:pt x="7312" y="12052"/>
                    <a:pt x="6256" y="12109"/>
                    <a:pt x="5201" y="12109"/>
                  </a:cubicBezTo>
                  <a:cubicBezTo>
                    <a:pt x="3617" y="12109"/>
                    <a:pt x="2034" y="11980"/>
                    <a:pt x="477" y="11723"/>
                  </a:cubicBezTo>
                  <a:lnTo>
                    <a:pt x="477" y="3031"/>
                  </a:lnTo>
                  <a:cubicBezTo>
                    <a:pt x="477" y="2912"/>
                    <a:pt x="382" y="2817"/>
                    <a:pt x="286" y="2793"/>
                  </a:cubicBezTo>
                  <a:cubicBezTo>
                    <a:pt x="272" y="2791"/>
                    <a:pt x="258" y="2790"/>
                    <a:pt x="244" y="2790"/>
                  </a:cubicBezTo>
                  <a:cubicBezTo>
                    <a:pt x="100" y="2790"/>
                    <a:pt x="0" y="2900"/>
                    <a:pt x="0" y="3031"/>
                  </a:cubicBezTo>
                  <a:lnTo>
                    <a:pt x="0" y="13438"/>
                  </a:lnTo>
                  <a:cubicBezTo>
                    <a:pt x="0" y="13533"/>
                    <a:pt x="96" y="13628"/>
                    <a:pt x="191" y="13652"/>
                  </a:cubicBezTo>
                  <a:cubicBezTo>
                    <a:pt x="1834" y="13938"/>
                    <a:pt x="3477" y="14057"/>
                    <a:pt x="5121" y="14057"/>
                  </a:cubicBezTo>
                  <a:cubicBezTo>
                    <a:pt x="6764" y="14057"/>
                    <a:pt x="8407" y="13938"/>
                    <a:pt x="10050" y="13652"/>
                  </a:cubicBezTo>
                  <a:cubicBezTo>
                    <a:pt x="10145" y="13628"/>
                    <a:pt x="10241" y="13533"/>
                    <a:pt x="10241" y="13438"/>
                  </a:cubicBezTo>
                  <a:lnTo>
                    <a:pt x="10241" y="626"/>
                  </a:lnTo>
                  <a:cubicBezTo>
                    <a:pt x="10241" y="530"/>
                    <a:pt x="10145" y="411"/>
                    <a:pt x="10050" y="411"/>
                  </a:cubicBezTo>
                  <a:cubicBezTo>
                    <a:pt x="8419" y="137"/>
                    <a:pt x="6776" y="1"/>
                    <a:pt x="51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2"/>
            <p:cNvSpPr/>
            <p:nvPr/>
          </p:nvSpPr>
          <p:spPr>
            <a:xfrm>
              <a:off x="4040972" y="3971496"/>
              <a:ext cx="254401" cy="98826"/>
            </a:xfrm>
            <a:custGeom>
              <a:rect b="b" l="l" r="r" t="t"/>
              <a:pathLst>
                <a:path extrusionOk="0" h="2600" w="6693">
                  <a:moveTo>
                    <a:pt x="1263" y="456"/>
                  </a:moveTo>
                  <a:cubicBezTo>
                    <a:pt x="1287" y="456"/>
                    <a:pt x="1311" y="456"/>
                    <a:pt x="1334" y="480"/>
                  </a:cubicBezTo>
                  <a:cubicBezTo>
                    <a:pt x="2001" y="528"/>
                    <a:pt x="2692" y="551"/>
                    <a:pt x="3359" y="551"/>
                  </a:cubicBezTo>
                  <a:cubicBezTo>
                    <a:pt x="4025" y="551"/>
                    <a:pt x="4716" y="528"/>
                    <a:pt x="5383" y="480"/>
                  </a:cubicBezTo>
                  <a:cubicBezTo>
                    <a:pt x="5410" y="477"/>
                    <a:pt x="5437" y="475"/>
                    <a:pt x="5464" y="475"/>
                  </a:cubicBezTo>
                  <a:cubicBezTo>
                    <a:pt x="5651" y="475"/>
                    <a:pt x="5833" y="546"/>
                    <a:pt x="5978" y="671"/>
                  </a:cubicBezTo>
                  <a:cubicBezTo>
                    <a:pt x="6145" y="813"/>
                    <a:pt x="6216" y="1028"/>
                    <a:pt x="6216" y="1242"/>
                  </a:cubicBezTo>
                  <a:cubicBezTo>
                    <a:pt x="6216" y="1433"/>
                    <a:pt x="6145" y="1623"/>
                    <a:pt x="6026" y="1766"/>
                  </a:cubicBezTo>
                  <a:cubicBezTo>
                    <a:pt x="5907" y="1909"/>
                    <a:pt x="5716" y="2004"/>
                    <a:pt x="5526" y="2004"/>
                  </a:cubicBezTo>
                  <a:cubicBezTo>
                    <a:pt x="4811" y="2076"/>
                    <a:pt x="4073" y="2123"/>
                    <a:pt x="3359" y="2123"/>
                  </a:cubicBezTo>
                  <a:cubicBezTo>
                    <a:pt x="2620" y="2123"/>
                    <a:pt x="1906" y="2076"/>
                    <a:pt x="1168" y="2004"/>
                  </a:cubicBezTo>
                  <a:cubicBezTo>
                    <a:pt x="787" y="1980"/>
                    <a:pt x="477" y="1647"/>
                    <a:pt x="477" y="1242"/>
                  </a:cubicBezTo>
                  <a:cubicBezTo>
                    <a:pt x="477" y="813"/>
                    <a:pt x="834" y="456"/>
                    <a:pt x="1263" y="456"/>
                  </a:cubicBezTo>
                  <a:close/>
                  <a:moveTo>
                    <a:pt x="5425" y="1"/>
                  </a:moveTo>
                  <a:cubicBezTo>
                    <a:pt x="5395" y="1"/>
                    <a:pt x="5365" y="2"/>
                    <a:pt x="5335" y="4"/>
                  </a:cubicBezTo>
                  <a:cubicBezTo>
                    <a:pt x="4668" y="75"/>
                    <a:pt x="4002" y="99"/>
                    <a:pt x="3359" y="99"/>
                  </a:cubicBezTo>
                  <a:cubicBezTo>
                    <a:pt x="2692" y="99"/>
                    <a:pt x="2025" y="75"/>
                    <a:pt x="1358" y="4"/>
                  </a:cubicBezTo>
                  <a:lnTo>
                    <a:pt x="1263" y="4"/>
                  </a:lnTo>
                  <a:cubicBezTo>
                    <a:pt x="572" y="4"/>
                    <a:pt x="1" y="551"/>
                    <a:pt x="1" y="1242"/>
                  </a:cubicBezTo>
                  <a:cubicBezTo>
                    <a:pt x="1" y="1885"/>
                    <a:pt x="501" y="2409"/>
                    <a:pt x="1120" y="2480"/>
                  </a:cubicBezTo>
                  <a:cubicBezTo>
                    <a:pt x="1858" y="2552"/>
                    <a:pt x="2620" y="2599"/>
                    <a:pt x="3359" y="2599"/>
                  </a:cubicBezTo>
                  <a:cubicBezTo>
                    <a:pt x="4097" y="2599"/>
                    <a:pt x="4835" y="2552"/>
                    <a:pt x="5573" y="2480"/>
                  </a:cubicBezTo>
                  <a:cubicBezTo>
                    <a:pt x="5883" y="2457"/>
                    <a:pt x="6169" y="2314"/>
                    <a:pt x="6359" y="2076"/>
                  </a:cubicBezTo>
                  <a:cubicBezTo>
                    <a:pt x="6574" y="1837"/>
                    <a:pt x="6693" y="1552"/>
                    <a:pt x="6693" y="1242"/>
                  </a:cubicBezTo>
                  <a:cubicBezTo>
                    <a:pt x="6693" y="909"/>
                    <a:pt x="6550" y="575"/>
                    <a:pt x="6288" y="337"/>
                  </a:cubicBezTo>
                  <a:cubicBezTo>
                    <a:pt x="6048" y="119"/>
                    <a:pt x="5748" y="1"/>
                    <a:pt x="54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2"/>
            <p:cNvSpPr/>
            <p:nvPr/>
          </p:nvSpPr>
          <p:spPr>
            <a:xfrm>
              <a:off x="4066325" y="3996052"/>
              <a:ext cx="203696" cy="48919"/>
            </a:xfrm>
            <a:custGeom>
              <a:rect b="b" l="l" r="r" t="t"/>
              <a:pathLst>
                <a:path extrusionOk="0" h="1287" w="5359">
                  <a:moveTo>
                    <a:pt x="4787" y="477"/>
                  </a:moveTo>
                  <a:cubicBezTo>
                    <a:pt x="4835" y="477"/>
                    <a:pt x="4906" y="525"/>
                    <a:pt x="4906" y="596"/>
                  </a:cubicBezTo>
                  <a:cubicBezTo>
                    <a:pt x="4906" y="668"/>
                    <a:pt x="4859" y="715"/>
                    <a:pt x="4787" y="715"/>
                  </a:cubicBezTo>
                  <a:cubicBezTo>
                    <a:pt x="4097" y="787"/>
                    <a:pt x="3382" y="834"/>
                    <a:pt x="2692" y="834"/>
                  </a:cubicBezTo>
                  <a:cubicBezTo>
                    <a:pt x="1977" y="834"/>
                    <a:pt x="1263" y="787"/>
                    <a:pt x="572" y="715"/>
                  </a:cubicBezTo>
                  <a:cubicBezTo>
                    <a:pt x="524" y="715"/>
                    <a:pt x="477" y="668"/>
                    <a:pt x="477" y="596"/>
                  </a:cubicBezTo>
                  <a:cubicBezTo>
                    <a:pt x="477" y="525"/>
                    <a:pt x="524" y="477"/>
                    <a:pt x="596" y="477"/>
                  </a:cubicBezTo>
                  <a:cubicBezTo>
                    <a:pt x="1287" y="548"/>
                    <a:pt x="2001" y="572"/>
                    <a:pt x="2692" y="572"/>
                  </a:cubicBezTo>
                  <a:cubicBezTo>
                    <a:pt x="3382" y="572"/>
                    <a:pt x="4073" y="548"/>
                    <a:pt x="4763" y="477"/>
                  </a:cubicBezTo>
                  <a:close/>
                  <a:moveTo>
                    <a:pt x="596" y="1"/>
                  </a:moveTo>
                  <a:cubicBezTo>
                    <a:pt x="263" y="1"/>
                    <a:pt x="1" y="263"/>
                    <a:pt x="1" y="596"/>
                  </a:cubicBezTo>
                  <a:cubicBezTo>
                    <a:pt x="1" y="906"/>
                    <a:pt x="215" y="1144"/>
                    <a:pt x="524" y="1191"/>
                  </a:cubicBezTo>
                  <a:cubicBezTo>
                    <a:pt x="1239" y="1263"/>
                    <a:pt x="1953" y="1287"/>
                    <a:pt x="2692" y="1287"/>
                  </a:cubicBezTo>
                  <a:cubicBezTo>
                    <a:pt x="3406" y="1287"/>
                    <a:pt x="4120" y="1263"/>
                    <a:pt x="4835" y="1191"/>
                  </a:cubicBezTo>
                  <a:cubicBezTo>
                    <a:pt x="5144" y="1144"/>
                    <a:pt x="5359" y="906"/>
                    <a:pt x="5359" y="596"/>
                  </a:cubicBezTo>
                  <a:cubicBezTo>
                    <a:pt x="5359" y="263"/>
                    <a:pt x="5097" y="1"/>
                    <a:pt x="4787" y="1"/>
                  </a:cubicBezTo>
                  <a:cubicBezTo>
                    <a:pt x="4763" y="1"/>
                    <a:pt x="4740" y="1"/>
                    <a:pt x="4716" y="25"/>
                  </a:cubicBezTo>
                  <a:cubicBezTo>
                    <a:pt x="4049" y="72"/>
                    <a:pt x="3358" y="96"/>
                    <a:pt x="2692" y="96"/>
                  </a:cubicBezTo>
                  <a:cubicBezTo>
                    <a:pt x="2001" y="96"/>
                    <a:pt x="1334" y="72"/>
                    <a:pt x="644" y="25"/>
                  </a:cubicBezTo>
                  <a:cubicBezTo>
                    <a:pt x="620" y="1"/>
                    <a:pt x="596"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2"/>
            <p:cNvSpPr/>
            <p:nvPr/>
          </p:nvSpPr>
          <p:spPr>
            <a:xfrm>
              <a:off x="4062714" y="4110846"/>
              <a:ext cx="54354" cy="68266"/>
            </a:xfrm>
            <a:custGeom>
              <a:rect b="b" l="l" r="r" t="t"/>
              <a:pathLst>
                <a:path extrusionOk="0" h="1796" w="1430">
                  <a:moveTo>
                    <a:pt x="741" y="471"/>
                  </a:moveTo>
                  <a:cubicBezTo>
                    <a:pt x="874" y="471"/>
                    <a:pt x="977" y="578"/>
                    <a:pt x="977" y="720"/>
                  </a:cubicBezTo>
                  <a:lnTo>
                    <a:pt x="977" y="1077"/>
                  </a:lnTo>
                  <a:cubicBezTo>
                    <a:pt x="977" y="1172"/>
                    <a:pt x="905" y="1291"/>
                    <a:pt x="786" y="1315"/>
                  </a:cubicBezTo>
                  <a:cubicBezTo>
                    <a:pt x="772" y="1317"/>
                    <a:pt x="758" y="1318"/>
                    <a:pt x="744" y="1318"/>
                  </a:cubicBezTo>
                  <a:cubicBezTo>
                    <a:pt x="596" y="1318"/>
                    <a:pt x="477" y="1207"/>
                    <a:pt x="477" y="1077"/>
                  </a:cubicBezTo>
                  <a:lnTo>
                    <a:pt x="477" y="720"/>
                  </a:lnTo>
                  <a:cubicBezTo>
                    <a:pt x="477" y="600"/>
                    <a:pt x="548" y="505"/>
                    <a:pt x="667" y="481"/>
                  </a:cubicBezTo>
                  <a:cubicBezTo>
                    <a:pt x="692" y="474"/>
                    <a:pt x="717" y="471"/>
                    <a:pt x="741" y="471"/>
                  </a:cubicBezTo>
                  <a:close/>
                  <a:moveTo>
                    <a:pt x="728" y="1"/>
                  </a:moveTo>
                  <a:cubicBezTo>
                    <a:pt x="334" y="1"/>
                    <a:pt x="0" y="318"/>
                    <a:pt x="0" y="720"/>
                  </a:cubicBezTo>
                  <a:lnTo>
                    <a:pt x="0" y="1053"/>
                  </a:lnTo>
                  <a:cubicBezTo>
                    <a:pt x="0" y="1434"/>
                    <a:pt x="286" y="1744"/>
                    <a:pt x="643" y="1791"/>
                  </a:cubicBezTo>
                  <a:cubicBezTo>
                    <a:pt x="671" y="1794"/>
                    <a:pt x="698" y="1796"/>
                    <a:pt x="725" y="1796"/>
                  </a:cubicBezTo>
                  <a:cubicBezTo>
                    <a:pt x="1116" y="1796"/>
                    <a:pt x="1429" y="1478"/>
                    <a:pt x="1429" y="1077"/>
                  </a:cubicBezTo>
                  <a:lnTo>
                    <a:pt x="1429" y="743"/>
                  </a:lnTo>
                  <a:cubicBezTo>
                    <a:pt x="1429" y="362"/>
                    <a:pt x="1167" y="53"/>
                    <a:pt x="810" y="5"/>
                  </a:cubicBezTo>
                  <a:cubicBezTo>
                    <a:pt x="783" y="2"/>
                    <a:pt x="755" y="1"/>
                    <a:pt x="7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2"/>
            <p:cNvSpPr/>
            <p:nvPr/>
          </p:nvSpPr>
          <p:spPr>
            <a:xfrm>
              <a:off x="4222931" y="4111150"/>
              <a:ext cx="53822" cy="67658"/>
            </a:xfrm>
            <a:custGeom>
              <a:rect b="b" l="l" r="r" t="t"/>
              <a:pathLst>
                <a:path extrusionOk="0" h="1780" w="1416">
                  <a:moveTo>
                    <a:pt x="723" y="0"/>
                  </a:moveTo>
                  <a:cubicBezTo>
                    <a:pt x="494" y="0"/>
                    <a:pt x="248" y="108"/>
                    <a:pt x="48" y="354"/>
                  </a:cubicBezTo>
                  <a:cubicBezTo>
                    <a:pt x="24" y="402"/>
                    <a:pt x="0" y="450"/>
                    <a:pt x="0" y="497"/>
                  </a:cubicBezTo>
                  <a:lnTo>
                    <a:pt x="0" y="1283"/>
                  </a:lnTo>
                  <a:cubicBezTo>
                    <a:pt x="0" y="1355"/>
                    <a:pt x="24" y="1402"/>
                    <a:pt x="48" y="1450"/>
                  </a:cubicBezTo>
                  <a:cubicBezTo>
                    <a:pt x="250" y="1680"/>
                    <a:pt x="486" y="1779"/>
                    <a:pt x="706" y="1779"/>
                  </a:cubicBezTo>
                  <a:cubicBezTo>
                    <a:pt x="1031" y="1779"/>
                    <a:pt x="1320" y="1562"/>
                    <a:pt x="1406" y="1235"/>
                  </a:cubicBezTo>
                  <a:cubicBezTo>
                    <a:pt x="1406" y="1235"/>
                    <a:pt x="1406" y="1212"/>
                    <a:pt x="1406" y="1188"/>
                  </a:cubicBezTo>
                  <a:cubicBezTo>
                    <a:pt x="1349" y="1063"/>
                    <a:pt x="1249" y="1009"/>
                    <a:pt x="1155" y="1009"/>
                  </a:cubicBezTo>
                  <a:cubicBezTo>
                    <a:pt x="1051" y="1009"/>
                    <a:pt x="954" y="1075"/>
                    <a:pt x="929" y="1188"/>
                  </a:cubicBezTo>
                  <a:cubicBezTo>
                    <a:pt x="929" y="1212"/>
                    <a:pt x="905" y="1235"/>
                    <a:pt x="905" y="1235"/>
                  </a:cubicBezTo>
                  <a:cubicBezTo>
                    <a:pt x="839" y="1287"/>
                    <a:pt x="773" y="1309"/>
                    <a:pt x="713" y="1309"/>
                  </a:cubicBezTo>
                  <a:cubicBezTo>
                    <a:pt x="579" y="1309"/>
                    <a:pt x="477" y="1200"/>
                    <a:pt x="477" y="1069"/>
                  </a:cubicBezTo>
                  <a:lnTo>
                    <a:pt x="477" y="712"/>
                  </a:lnTo>
                  <a:cubicBezTo>
                    <a:pt x="477" y="569"/>
                    <a:pt x="572" y="473"/>
                    <a:pt x="715" y="473"/>
                  </a:cubicBezTo>
                  <a:cubicBezTo>
                    <a:pt x="810" y="473"/>
                    <a:pt x="905" y="521"/>
                    <a:pt x="953" y="616"/>
                  </a:cubicBezTo>
                  <a:cubicBezTo>
                    <a:pt x="953" y="640"/>
                    <a:pt x="977" y="664"/>
                    <a:pt x="1001" y="664"/>
                  </a:cubicBezTo>
                  <a:cubicBezTo>
                    <a:pt x="1034" y="672"/>
                    <a:pt x="1065" y="676"/>
                    <a:pt x="1094" y="676"/>
                  </a:cubicBezTo>
                  <a:cubicBezTo>
                    <a:pt x="1316" y="676"/>
                    <a:pt x="1416" y="454"/>
                    <a:pt x="1310" y="307"/>
                  </a:cubicBezTo>
                  <a:cubicBezTo>
                    <a:pt x="1178" y="114"/>
                    <a:pt x="959" y="0"/>
                    <a:pt x="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2"/>
            <p:cNvSpPr/>
            <p:nvPr/>
          </p:nvSpPr>
          <p:spPr>
            <a:xfrm>
              <a:off x="4131514" y="4111036"/>
              <a:ext cx="39872" cy="67924"/>
            </a:xfrm>
            <a:custGeom>
              <a:rect b="b" l="l" r="r" t="t"/>
              <a:pathLst>
                <a:path extrusionOk="0" h="1787" w="1049">
                  <a:moveTo>
                    <a:pt x="238" y="0"/>
                  </a:moveTo>
                  <a:cubicBezTo>
                    <a:pt x="119" y="0"/>
                    <a:pt x="0" y="95"/>
                    <a:pt x="0" y="238"/>
                  </a:cubicBezTo>
                  <a:lnTo>
                    <a:pt x="0" y="1548"/>
                  </a:lnTo>
                  <a:cubicBezTo>
                    <a:pt x="0" y="1667"/>
                    <a:pt x="119" y="1786"/>
                    <a:pt x="238" y="1786"/>
                  </a:cubicBezTo>
                  <a:lnTo>
                    <a:pt x="786" y="1786"/>
                  </a:lnTo>
                  <a:cubicBezTo>
                    <a:pt x="905" y="1786"/>
                    <a:pt x="1024" y="1691"/>
                    <a:pt x="1024" y="1572"/>
                  </a:cubicBezTo>
                  <a:cubicBezTo>
                    <a:pt x="1048" y="1429"/>
                    <a:pt x="953" y="1310"/>
                    <a:pt x="810" y="1310"/>
                  </a:cubicBezTo>
                  <a:lnTo>
                    <a:pt x="477" y="1310"/>
                  </a:lnTo>
                  <a:lnTo>
                    <a:pt x="477" y="238"/>
                  </a:lnTo>
                  <a:cubicBezTo>
                    <a:pt x="477" y="95"/>
                    <a:pt x="381"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2"/>
            <p:cNvSpPr/>
            <p:nvPr/>
          </p:nvSpPr>
          <p:spPr>
            <a:xfrm>
              <a:off x="4184008" y="4110922"/>
              <a:ext cx="18131" cy="68152"/>
            </a:xfrm>
            <a:custGeom>
              <a:rect b="b" l="l" r="r" t="t"/>
              <a:pathLst>
                <a:path extrusionOk="0" h="1793" w="477">
                  <a:moveTo>
                    <a:pt x="249" y="0"/>
                  </a:moveTo>
                  <a:cubicBezTo>
                    <a:pt x="120" y="0"/>
                    <a:pt x="0" y="111"/>
                    <a:pt x="0" y="241"/>
                  </a:cubicBezTo>
                  <a:lnTo>
                    <a:pt x="0" y="1551"/>
                  </a:lnTo>
                  <a:cubicBezTo>
                    <a:pt x="0" y="1670"/>
                    <a:pt x="96" y="1765"/>
                    <a:pt x="215" y="1789"/>
                  </a:cubicBezTo>
                  <a:cubicBezTo>
                    <a:pt x="227" y="1791"/>
                    <a:pt x="239" y="1792"/>
                    <a:pt x="251" y="1792"/>
                  </a:cubicBezTo>
                  <a:cubicBezTo>
                    <a:pt x="377" y="1792"/>
                    <a:pt x="477" y="1682"/>
                    <a:pt x="477" y="1551"/>
                  </a:cubicBezTo>
                  <a:lnTo>
                    <a:pt x="477" y="241"/>
                  </a:lnTo>
                  <a:cubicBezTo>
                    <a:pt x="477" y="122"/>
                    <a:pt x="405" y="27"/>
                    <a:pt x="286" y="3"/>
                  </a:cubicBezTo>
                  <a:cubicBezTo>
                    <a:pt x="274" y="1"/>
                    <a:pt x="262" y="0"/>
                    <a:pt x="2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2"/>
            <p:cNvSpPr/>
            <p:nvPr/>
          </p:nvSpPr>
          <p:spPr>
            <a:xfrm>
              <a:off x="4288995" y="4110123"/>
              <a:ext cx="39872" cy="67924"/>
            </a:xfrm>
            <a:custGeom>
              <a:rect b="b" l="l" r="r" t="t"/>
              <a:pathLst>
                <a:path extrusionOk="0" h="1787" w="1049">
                  <a:moveTo>
                    <a:pt x="215" y="0"/>
                  </a:moveTo>
                  <a:cubicBezTo>
                    <a:pt x="96" y="0"/>
                    <a:pt x="1" y="119"/>
                    <a:pt x="1" y="238"/>
                  </a:cubicBezTo>
                  <a:lnTo>
                    <a:pt x="1" y="1572"/>
                  </a:lnTo>
                  <a:cubicBezTo>
                    <a:pt x="1" y="1691"/>
                    <a:pt x="96" y="1786"/>
                    <a:pt x="215" y="1786"/>
                  </a:cubicBezTo>
                  <a:lnTo>
                    <a:pt x="787" y="1786"/>
                  </a:lnTo>
                  <a:cubicBezTo>
                    <a:pt x="906" y="1786"/>
                    <a:pt x="1001" y="1715"/>
                    <a:pt x="1025" y="1596"/>
                  </a:cubicBezTo>
                  <a:cubicBezTo>
                    <a:pt x="1049" y="1453"/>
                    <a:pt x="930" y="1334"/>
                    <a:pt x="787" y="1334"/>
                  </a:cubicBezTo>
                  <a:lnTo>
                    <a:pt x="453" y="1334"/>
                  </a:lnTo>
                  <a:lnTo>
                    <a:pt x="453" y="1167"/>
                  </a:lnTo>
                  <a:lnTo>
                    <a:pt x="668" y="1167"/>
                  </a:lnTo>
                  <a:cubicBezTo>
                    <a:pt x="787" y="1167"/>
                    <a:pt x="882" y="1072"/>
                    <a:pt x="906" y="977"/>
                  </a:cubicBezTo>
                  <a:cubicBezTo>
                    <a:pt x="930" y="810"/>
                    <a:pt x="811" y="691"/>
                    <a:pt x="668" y="691"/>
                  </a:cubicBezTo>
                  <a:lnTo>
                    <a:pt x="453" y="691"/>
                  </a:lnTo>
                  <a:lnTo>
                    <a:pt x="453" y="477"/>
                  </a:lnTo>
                  <a:lnTo>
                    <a:pt x="787" y="477"/>
                  </a:lnTo>
                  <a:cubicBezTo>
                    <a:pt x="954" y="477"/>
                    <a:pt x="1049" y="358"/>
                    <a:pt x="1025" y="191"/>
                  </a:cubicBezTo>
                  <a:cubicBezTo>
                    <a:pt x="1001" y="96"/>
                    <a:pt x="906" y="0"/>
                    <a:pt x="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2"/>
            <p:cNvSpPr/>
            <p:nvPr/>
          </p:nvSpPr>
          <p:spPr>
            <a:xfrm>
              <a:off x="4008396" y="4111036"/>
              <a:ext cx="53442" cy="67696"/>
            </a:xfrm>
            <a:custGeom>
              <a:rect b="b" l="l" r="r" t="t"/>
              <a:pathLst>
                <a:path extrusionOk="0" h="1781" w="1406">
                  <a:moveTo>
                    <a:pt x="572" y="453"/>
                  </a:moveTo>
                  <a:cubicBezTo>
                    <a:pt x="643" y="453"/>
                    <a:pt x="691" y="524"/>
                    <a:pt x="691" y="572"/>
                  </a:cubicBezTo>
                  <a:cubicBezTo>
                    <a:pt x="691" y="643"/>
                    <a:pt x="643" y="715"/>
                    <a:pt x="572" y="715"/>
                  </a:cubicBezTo>
                  <a:lnTo>
                    <a:pt x="477" y="715"/>
                  </a:lnTo>
                  <a:lnTo>
                    <a:pt x="477" y="453"/>
                  </a:lnTo>
                  <a:close/>
                  <a:moveTo>
                    <a:pt x="239" y="0"/>
                  </a:moveTo>
                  <a:cubicBezTo>
                    <a:pt x="120" y="0"/>
                    <a:pt x="0" y="95"/>
                    <a:pt x="0" y="214"/>
                  </a:cubicBezTo>
                  <a:lnTo>
                    <a:pt x="0" y="1620"/>
                  </a:lnTo>
                  <a:cubicBezTo>
                    <a:pt x="0" y="1643"/>
                    <a:pt x="24" y="1667"/>
                    <a:pt x="48" y="1691"/>
                  </a:cubicBezTo>
                  <a:cubicBezTo>
                    <a:pt x="112" y="1754"/>
                    <a:pt x="180" y="1781"/>
                    <a:pt x="244" y="1781"/>
                  </a:cubicBezTo>
                  <a:cubicBezTo>
                    <a:pt x="371" y="1781"/>
                    <a:pt x="477" y="1675"/>
                    <a:pt x="477" y="1548"/>
                  </a:cubicBezTo>
                  <a:lnTo>
                    <a:pt x="477" y="1167"/>
                  </a:lnTo>
                  <a:lnTo>
                    <a:pt x="739" y="1167"/>
                  </a:lnTo>
                  <a:cubicBezTo>
                    <a:pt x="810" y="1167"/>
                    <a:pt x="882" y="1143"/>
                    <a:pt x="929" y="1096"/>
                  </a:cubicBezTo>
                  <a:cubicBezTo>
                    <a:pt x="1405" y="595"/>
                    <a:pt x="1048" y="0"/>
                    <a:pt x="5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52"/>
          <p:cNvGrpSpPr/>
          <p:nvPr/>
        </p:nvGrpSpPr>
        <p:grpSpPr>
          <a:xfrm>
            <a:off x="4784167" y="3894676"/>
            <a:ext cx="381126" cy="534992"/>
            <a:chOff x="4784167" y="3894676"/>
            <a:chExt cx="381126" cy="534992"/>
          </a:xfrm>
        </p:grpSpPr>
        <p:sp>
          <p:nvSpPr>
            <p:cNvPr id="1304" name="Google Shape;1304;p52"/>
            <p:cNvSpPr/>
            <p:nvPr/>
          </p:nvSpPr>
          <p:spPr>
            <a:xfrm>
              <a:off x="4784167" y="3894676"/>
              <a:ext cx="280628" cy="469842"/>
            </a:xfrm>
            <a:custGeom>
              <a:rect b="b" l="l" r="r" t="t"/>
              <a:pathLst>
                <a:path extrusionOk="0" h="12361" w="7383">
                  <a:moveTo>
                    <a:pt x="6835" y="477"/>
                  </a:moveTo>
                  <a:lnTo>
                    <a:pt x="6454" y="2382"/>
                  </a:lnTo>
                  <a:lnTo>
                    <a:pt x="3549" y="2382"/>
                  </a:lnTo>
                  <a:lnTo>
                    <a:pt x="3192" y="477"/>
                  </a:lnTo>
                  <a:close/>
                  <a:moveTo>
                    <a:pt x="2882" y="1"/>
                  </a:moveTo>
                  <a:cubicBezTo>
                    <a:pt x="2882" y="1"/>
                    <a:pt x="2739" y="24"/>
                    <a:pt x="2691" y="72"/>
                  </a:cubicBezTo>
                  <a:cubicBezTo>
                    <a:pt x="2644" y="143"/>
                    <a:pt x="2620" y="215"/>
                    <a:pt x="2644" y="286"/>
                  </a:cubicBezTo>
                  <a:lnTo>
                    <a:pt x="2834" y="1334"/>
                  </a:lnTo>
                  <a:lnTo>
                    <a:pt x="262" y="1334"/>
                  </a:lnTo>
                  <a:cubicBezTo>
                    <a:pt x="120" y="1334"/>
                    <a:pt x="0" y="1429"/>
                    <a:pt x="0" y="1572"/>
                  </a:cubicBezTo>
                  <a:lnTo>
                    <a:pt x="0" y="12098"/>
                  </a:lnTo>
                  <a:cubicBezTo>
                    <a:pt x="0" y="12241"/>
                    <a:pt x="120" y="12360"/>
                    <a:pt x="262" y="12360"/>
                  </a:cubicBezTo>
                  <a:cubicBezTo>
                    <a:pt x="381" y="12360"/>
                    <a:pt x="501" y="12098"/>
                    <a:pt x="501" y="12098"/>
                  </a:cubicBezTo>
                  <a:lnTo>
                    <a:pt x="501" y="1834"/>
                  </a:lnTo>
                  <a:lnTo>
                    <a:pt x="2906" y="1834"/>
                  </a:lnTo>
                  <a:lnTo>
                    <a:pt x="3073" y="2668"/>
                  </a:lnTo>
                  <a:cubicBezTo>
                    <a:pt x="3096" y="2787"/>
                    <a:pt x="3215" y="2882"/>
                    <a:pt x="3311" y="2882"/>
                  </a:cubicBezTo>
                  <a:lnTo>
                    <a:pt x="6645" y="2882"/>
                  </a:lnTo>
                  <a:cubicBezTo>
                    <a:pt x="6764" y="2882"/>
                    <a:pt x="6883" y="2787"/>
                    <a:pt x="6907" y="2668"/>
                  </a:cubicBezTo>
                  <a:lnTo>
                    <a:pt x="7359" y="286"/>
                  </a:lnTo>
                  <a:cubicBezTo>
                    <a:pt x="7383" y="239"/>
                    <a:pt x="7383" y="215"/>
                    <a:pt x="7359" y="167"/>
                  </a:cubicBezTo>
                  <a:cubicBezTo>
                    <a:pt x="7312" y="48"/>
                    <a:pt x="7216" y="1"/>
                    <a:pt x="71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2"/>
            <p:cNvSpPr/>
            <p:nvPr/>
          </p:nvSpPr>
          <p:spPr>
            <a:xfrm>
              <a:off x="4784167" y="3944470"/>
              <a:ext cx="381126" cy="485198"/>
            </a:xfrm>
            <a:custGeom>
              <a:rect b="b" l="l" r="r" t="t"/>
              <a:pathLst>
                <a:path extrusionOk="0" h="12765" w="10027">
                  <a:moveTo>
                    <a:pt x="7669" y="0"/>
                  </a:moveTo>
                  <a:cubicBezTo>
                    <a:pt x="7526" y="0"/>
                    <a:pt x="7431" y="96"/>
                    <a:pt x="7407" y="238"/>
                  </a:cubicBezTo>
                  <a:cubicBezTo>
                    <a:pt x="7407" y="381"/>
                    <a:pt x="7526" y="500"/>
                    <a:pt x="7669" y="500"/>
                  </a:cubicBezTo>
                  <a:lnTo>
                    <a:pt x="9502" y="500"/>
                  </a:lnTo>
                  <a:lnTo>
                    <a:pt x="9502" y="12265"/>
                  </a:lnTo>
                  <a:lnTo>
                    <a:pt x="501" y="12265"/>
                  </a:lnTo>
                  <a:lnTo>
                    <a:pt x="501" y="11669"/>
                  </a:lnTo>
                  <a:cubicBezTo>
                    <a:pt x="501" y="11550"/>
                    <a:pt x="405" y="11431"/>
                    <a:pt x="286" y="11407"/>
                  </a:cubicBezTo>
                  <a:cubicBezTo>
                    <a:pt x="143" y="11407"/>
                    <a:pt x="0" y="11503"/>
                    <a:pt x="0" y="11669"/>
                  </a:cubicBezTo>
                  <a:lnTo>
                    <a:pt x="0" y="12527"/>
                  </a:lnTo>
                  <a:cubicBezTo>
                    <a:pt x="0" y="12646"/>
                    <a:pt x="120" y="12765"/>
                    <a:pt x="262" y="12765"/>
                  </a:cubicBezTo>
                  <a:lnTo>
                    <a:pt x="9764" y="12765"/>
                  </a:lnTo>
                  <a:cubicBezTo>
                    <a:pt x="9907" y="12765"/>
                    <a:pt x="10026" y="12646"/>
                    <a:pt x="10026" y="12527"/>
                  </a:cubicBezTo>
                  <a:lnTo>
                    <a:pt x="10026" y="262"/>
                  </a:lnTo>
                  <a:cubicBezTo>
                    <a:pt x="10026" y="119"/>
                    <a:pt x="9907" y="0"/>
                    <a:pt x="97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2"/>
            <p:cNvSpPr/>
            <p:nvPr/>
          </p:nvSpPr>
          <p:spPr>
            <a:xfrm>
              <a:off x="4856579" y="4035887"/>
              <a:ext cx="235396" cy="332245"/>
            </a:xfrm>
            <a:custGeom>
              <a:rect b="b" l="l" r="r" t="t"/>
              <a:pathLst>
                <a:path extrusionOk="0" h="8741" w="6193">
                  <a:moveTo>
                    <a:pt x="3097" y="453"/>
                  </a:moveTo>
                  <a:cubicBezTo>
                    <a:pt x="4192" y="453"/>
                    <a:pt x="5073" y="1334"/>
                    <a:pt x="5073" y="2430"/>
                  </a:cubicBezTo>
                  <a:cubicBezTo>
                    <a:pt x="5073" y="2977"/>
                    <a:pt x="4835" y="3668"/>
                    <a:pt x="4454" y="4192"/>
                  </a:cubicBezTo>
                  <a:cubicBezTo>
                    <a:pt x="4073" y="4740"/>
                    <a:pt x="3573" y="5073"/>
                    <a:pt x="3097" y="5073"/>
                  </a:cubicBezTo>
                  <a:cubicBezTo>
                    <a:pt x="2620" y="5073"/>
                    <a:pt x="2144" y="4740"/>
                    <a:pt x="1739" y="4192"/>
                  </a:cubicBezTo>
                  <a:cubicBezTo>
                    <a:pt x="1358" y="3668"/>
                    <a:pt x="1144" y="2977"/>
                    <a:pt x="1144" y="2430"/>
                  </a:cubicBezTo>
                  <a:cubicBezTo>
                    <a:pt x="1144" y="1334"/>
                    <a:pt x="2025" y="453"/>
                    <a:pt x="3097" y="453"/>
                  </a:cubicBezTo>
                  <a:close/>
                  <a:moveTo>
                    <a:pt x="3097" y="1"/>
                  </a:moveTo>
                  <a:cubicBezTo>
                    <a:pt x="1739" y="1"/>
                    <a:pt x="644" y="1096"/>
                    <a:pt x="644" y="2453"/>
                  </a:cubicBezTo>
                  <a:cubicBezTo>
                    <a:pt x="644" y="3096"/>
                    <a:pt x="882" y="3858"/>
                    <a:pt x="1310" y="4454"/>
                  </a:cubicBezTo>
                  <a:cubicBezTo>
                    <a:pt x="525" y="4882"/>
                    <a:pt x="1" y="5716"/>
                    <a:pt x="1" y="6645"/>
                  </a:cubicBezTo>
                  <a:lnTo>
                    <a:pt x="1" y="8478"/>
                  </a:lnTo>
                  <a:cubicBezTo>
                    <a:pt x="1" y="8621"/>
                    <a:pt x="120" y="8740"/>
                    <a:pt x="239" y="8740"/>
                  </a:cubicBezTo>
                  <a:lnTo>
                    <a:pt x="5930" y="8740"/>
                  </a:lnTo>
                  <a:cubicBezTo>
                    <a:pt x="6073" y="8740"/>
                    <a:pt x="6192" y="8621"/>
                    <a:pt x="6192" y="8478"/>
                  </a:cubicBezTo>
                  <a:lnTo>
                    <a:pt x="6192" y="6645"/>
                  </a:lnTo>
                  <a:cubicBezTo>
                    <a:pt x="6192" y="6383"/>
                    <a:pt x="6145" y="6121"/>
                    <a:pt x="6073" y="5883"/>
                  </a:cubicBezTo>
                  <a:cubicBezTo>
                    <a:pt x="6034" y="5785"/>
                    <a:pt x="5947" y="5703"/>
                    <a:pt x="5838" y="5703"/>
                  </a:cubicBezTo>
                  <a:cubicBezTo>
                    <a:pt x="5814" y="5703"/>
                    <a:pt x="5789" y="5707"/>
                    <a:pt x="5764" y="5716"/>
                  </a:cubicBezTo>
                  <a:cubicBezTo>
                    <a:pt x="5621" y="5740"/>
                    <a:pt x="5549" y="5883"/>
                    <a:pt x="5597" y="6026"/>
                  </a:cubicBezTo>
                  <a:cubicBezTo>
                    <a:pt x="5668" y="6216"/>
                    <a:pt x="5692" y="6430"/>
                    <a:pt x="5692" y="6645"/>
                  </a:cubicBezTo>
                  <a:lnTo>
                    <a:pt x="5692" y="8240"/>
                  </a:lnTo>
                  <a:lnTo>
                    <a:pt x="501" y="8240"/>
                  </a:lnTo>
                  <a:lnTo>
                    <a:pt x="501" y="6645"/>
                  </a:lnTo>
                  <a:cubicBezTo>
                    <a:pt x="501" y="5883"/>
                    <a:pt x="929" y="5168"/>
                    <a:pt x="1620" y="4859"/>
                  </a:cubicBezTo>
                  <a:cubicBezTo>
                    <a:pt x="2049" y="5335"/>
                    <a:pt x="2573" y="5573"/>
                    <a:pt x="3097" y="5573"/>
                  </a:cubicBezTo>
                  <a:cubicBezTo>
                    <a:pt x="3597" y="5573"/>
                    <a:pt x="4121" y="5335"/>
                    <a:pt x="4549" y="4859"/>
                  </a:cubicBezTo>
                  <a:cubicBezTo>
                    <a:pt x="4835" y="5002"/>
                    <a:pt x="5073" y="5192"/>
                    <a:pt x="5287" y="5454"/>
                  </a:cubicBezTo>
                  <a:cubicBezTo>
                    <a:pt x="5335" y="5502"/>
                    <a:pt x="5407" y="5549"/>
                    <a:pt x="5478" y="5549"/>
                  </a:cubicBezTo>
                  <a:cubicBezTo>
                    <a:pt x="5526" y="5549"/>
                    <a:pt x="5597" y="5525"/>
                    <a:pt x="5645" y="5478"/>
                  </a:cubicBezTo>
                  <a:cubicBezTo>
                    <a:pt x="5740" y="5406"/>
                    <a:pt x="5740" y="5240"/>
                    <a:pt x="5668" y="5121"/>
                  </a:cubicBezTo>
                  <a:cubicBezTo>
                    <a:pt x="5454" y="4859"/>
                    <a:pt x="5168" y="4621"/>
                    <a:pt x="4859" y="4454"/>
                  </a:cubicBezTo>
                  <a:cubicBezTo>
                    <a:pt x="5287" y="3858"/>
                    <a:pt x="5549" y="3096"/>
                    <a:pt x="5549" y="2453"/>
                  </a:cubicBezTo>
                  <a:cubicBezTo>
                    <a:pt x="5549" y="1096"/>
                    <a:pt x="4430" y="1"/>
                    <a:pt x="3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2"/>
            <p:cNvSpPr/>
            <p:nvPr/>
          </p:nvSpPr>
          <p:spPr>
            <a:xfrm>
              <a:off x="4925379" y="4307440"/>
              <a:ext cx="19043" cy="18169"/>
            </a:xfrm>
            <a:custGeom>
              <a:rect b="b" l="l" r="r" t="t"/>
              <a:pathLst>
                <a:path extrusionOk="0" h="478" w="501">
                  <a:moveTo>
                    <a:pt x="262" y="1"/>
                  </a:moveTo>
                  <a:cubicBezTo>
                    <a:pt x="120" y="1"/>
                    <a:pt x="1" y="96"/>
                    <a:pt x="1" y="239"/>
                  </a:cubicBezTo>
                  <a:cubicBezTo>
                    <a:pt x="1" y="382"/>
                    <a:pt x="120" y="477"/>
                    <a:pt x="262" y="477"/>
                  </a:cubicBezTo>
                  <a:cubicBezTo>
                    <a:pt x="382" y="477"/>
                    <a:pt x="501" y="382"/>
                    <a:pt x="501" y="239"/>
                  </a:cubicBezTo>
                  <a:cubicBezTo>
                    <a:pt x="501" y="96"/>
                    <a:pt x="382" y="1"/>
                    <a:pt x="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2"/>
            <p:cNvSpPr/>
            <p:nvPr/>
          </p:nvSpPr>
          <p:spPr>
            <a:xfrm>
              <a:off x="4955256" y="4144523"/>
              <a:ext cx="19043" cy="19043"/>
            </a:xfrm>
            <a:custGeom>
              <a:rect b="b" l="l" r="r" t="t"/>
              <a:pathLst>
                <a:path extrusionOk="0" h="501" w="501">
                  <a:moveTo>
                    <a:pt x="262" y="0"/>
                  </a:moveTo>
                  <a:cubicBezTo>
                    <a:pt x="119" y="0"/>
                    <a:pt x="0" y="119"/>
                    <a:pt x="24" y="262"/>
                  </a:cubicBezTo>
                  <a:cubicBezTo>
                    <a:pt x="24" y="381"/>
                    <a:pt x="119" y="500"/>
                    <a:pt x="262" y="500"/>
                  </a:cubicBezTo>
                  <a:cubicBezTo>
                    <a:pt x="405" y="500"/>
                    <a:pt x="501" y="381"/>
                    <a:pt x="501" y="262"/>
                  </a:cubicBezTo>
                  <a:cubicBezTo>
                    <a:pt x="501" y="119"/>
                    <a:pt x="405" y="0"/>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2"/>
            <p:cNvSpPr/>
            <p:nvPr/>
          </p:nvSpPr>
          <p:spPr>
            <a:xfrm>
              <a:off x="4992355" y="4095641"/>
              <a:ext cx="19043" cy="19043"/>
            </a:xfrm>
            <a:custGeom>
              <a:rect b="b" l="l" r="r" t="t"/>
              <a:pathLst>
                <a:path extrusionOk="0" h="501" w="501">
                  <a:moveTo>
                    <a:pt x="239" y="0"/>
                  </a:moveTo>
                  <a:cubicBezTo>
                    <a:pt x="120" y="0"/>
                    <a:pt x="1" y="119"/>
                    <a:pt x="1" y="238"/>
                  </a:cubicBezTo>
                  <a:cubicBezTo>
                    <a:pt x="1" y="381"/>
                    <a:pt x="120" y="500"/>
                    <a:pt x="239" y="500"/>
                  </a:cubicBezTo>
                  <a:cubicBezTo>
                    <a:pt x="382" y="500"/>
                    <a:pt x="501" y="381"/>
                    <a:pt x="501" y="238"/>
                  </a:cubicBezTo>
                  <a:cubicBezTo>
                    <a:pt x="501" y="119"/>
                    <a:pt x="382"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2"/>
            <p:cNvSpPr/>
            <p:nvPr/>
          </p:nvSpPr>
          <p:spPr>
            <a:xfrm>
              <a:off x="4870149" y="4037712"/>
              <a:ext cx="19043" cy="19043"/>
            </a:xfrm>
            <a:custGeom>
              <a:rect b="b" l="l" r="r" t="t"/>
              <a:pathLst>
                <a:path extrusionOk="0" h="501" w="501">
                  <a:moveTo>
                    <a:pt x="239" y="0"/>
                  </a:moveTo>
                  <a:cubicBezTo>
                    <a:pt x="120" y="0"/>
                    <a:pt x="1" y="119"/>
                    <a:pt x="1" y="238"/>
                  </a:cubicBezTo>
                  <a:cubicBezTo>
                    <a:pt x="1" y="381"/>
                    <a:pt x="120" y="500"/>
                    <a:pt x="239" y="500"/>
                  </a:cubicBezTo>
                  <a:cubicBezTo>
                    <a:pt x="382" y="500"/>
                    <a:pt x="501" y="381"/>
                    <a:pt x="501" y="238"/>
                  </a:cubicBezTo>
                  <a:cubicBezTo>
                    <a:pt x="501" y="119"/>
                    <a:pt x="382"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 name="Google Shape;1311;p52"/>
          <p:cNvGrpSpPr/>
          <p:nvPr/>
        </p:nvGrpSpPr>
        <p:grpSpPr>
          <a:xfrm>
            <a:off x="5454039" y="3930216"/>
            <a:ext cx="535006" cy="461441"/>
            <a:chOff x="5454039" y="3930216"/>
            <a:chExt cx="535006" cy="461441"/>
          </a:xfrm>
        </p:grpSpPr>
        <p:sp>
          <p:nvSpPr>
            <p:cNvPr id="1312" name="Google Shape;1312;p52"/>
            <p:cNvSpPr/>
            <p:nvPr/>
          </p:nvSpPr>
          <p:spPr>
            <a:xfrm>
              <a:off x="5928343" y="3930216"/>
              <a:ext cx="60702" cy="202023"/>
            </a:xfrm>
            <a:custGeom>
              <a:rect b="b" l="l" r="r" t="t"/>
              <a:pathLst>
                <a:path extrusionOk="0" h="5315" w="1597">
                  <a:moveTo>
                    <a:pt x="275" y="0"/>
                  </a:moveTo>
                  <a:cubicBezTo>
                    <a:pt x="209" y="0"/>
                    <a:pt x="144" y="30"/>
                    <a:pt x="96" y="90"/>
                  </a:cubicBezTo>
                  <a:cubicBezTo>
                    <a:pt x="1" y="185"/>
                    <a:pt x="1" y="351"/>
                    <a:pt x="96" y="447"/>
                  </a:cubicBezTo>
                  <a:cubicBezTo>
                    <a:pt x="715" y="1066"/>
                    <a:pt x="1073" y="1899"/>
                    <a:pt x="1073" y="2757"/>
                  </a:cubicBezTo>
                  <a:lnTo>
                    <a:pt x="1073" y="5043"/>
                  </a:lnTo>
                  <a:cubicBezTo>
                    <a:pt x="1073" y="5162"/>
                    <a:pt x="1144" y="5281"/>
                    <a:pt x="1263" y="5305"/>
                  </a:cubicBezTo>
                  <a:cubicBezTo>
                    <a:pt x="1289" y="5311"/>
                    <a:pt x="1313" y="5314"/>
                    <a:pt x="1337" y="5314"/>
                  </a:cubicBezTo>
                  <a:cubicBezTo>
                    <a:pt x="1489" y="5314"/>
                    <a:pt x="1597" y="5190"/>
                    <a:pt x="1597" y="5067"/>
                  </a:cubicBezTo>
                  <a:lnTo>
                    <a:pt x="1597" y="2757"/>
                  </a:lnTo>
                  <a:cubicBezTo>
                    <a:pt x="1597" y="1757"/>
                    <a:pt x="1192" y="804"/>
                    <a:pt x="453" y="90"/>
                  </a:cubicBezTo>
                  <a:cubicBezTo>
                    <a:pt x="406" y="30"/>
                    <a:pt x="340"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2"/>
            <p:cNvSpPr/>
            <p:nvPr/>
          </p:nvSpPr>
          <p:spPr>
            <a:xfrm>
              <a:off x="5454039" y="3930216"/>
              <a:ext cx="534991" cy="461441"/>
            </a:xfrm>
            <a:custGeom>
              <a:rect b="b" l="l" r="r" t="t"/>
              <a:pathLst>
                <a:path extrusionOk="0" h="12140" w="14075">
                  <a:moveTo>
                    <a:pt x="7621" y="7401"/>
                  </a:moveTo>
                  <a:lnTo>
                    <a:pt x="7621" y="7805"/>
                  </a:lnTo>
                  <a:lnTo>
                    <a:pt x="7621" y="8020"/>
                  </a:lnTo>
                  <a:lnTo>
                    <a:pt x="6478" y="8020"/>
                  </a:lnTo>
                  <a:lnTo>
                    <a:pt x="6478" y="7805"/>
                  </a:lnTo>
                  <a:lnTo>
                    <a:pt x="6478" y="7401"/>
                  </a:lnTo>
                  <a:close/>
                  <a:moveTo>
                    <a:pt x="12050" y="7401"/>
                  </a:moveTo>
                  <a:cubicBezTo>
                    <a:pt x="12884" y="7401"/>
                    <a:pt x="13551" y="8091"/>
                    <a:pt x="13551" y="8925"/>
                  </a:cubicBezTo>
                  <a:lnTo>
                    <a:pt x="13551" y="10020"/>
                  </a:lnTo>
                  <a:cubicBezTo>
                    <a:pt x="13551" y="10901"/>
                    <a:pt x="12836" y="11639"/>
                    <a:pt x="11931" y="11639"/>
                  </a:cubicBezTo>
                  <a:cubicBezTo>
                    <a:pt x="9836" y="11639"/>
                    <a:pt x="8097" y="9901"/>
                    <a:pt x="8097" y="7805"/>
                  </a:cubicBezTo>
                  <a:lnTo>
                    <a:pt x="8097" y="7401"/>
                  </a:lnTo>
                  <a:close/>
                  <a:moveTo>
                    <a:pt x="1298" y="0"/>
                  </a:moveTo>
                  <a:cubicBezTo>
                    <a:pt x="1233" y="0"/>
                    <a:pt x="1167" y="30"/>
                    <a:pt x="1119" y="90"/>
                  </a:cubicBezTo>
                  <a:cubicBezTo>
                    <a:pt x="381" y="804"/>
                    <a:pt x="0" y="1757"/>
                    <a:pt x="0" y="2757"/>
                  </a:cubicBezTo>
                  <a:lnTo>
                    <a:pt x="0" y="8925"/>
                  </a:lnTo>
                  <a:lnTo>
                    <a:pt x="0" y="10020"/>
                  </a:lnTo>
                  <a:cubicBezTo>
                    <a:pt x="0" y="11187"/>
                    <a:pt x="953" y="12140"/>
                    <a:pt x="2120" y="12140"/>
                  </a:cubicBezTo>
                  <a:cubicBezTo>
                    <a:pt x="3287" y="12140"/>
                    <a:pt x="4382" y="11687"/>
                    <a:pt x="5192" y="10877"/>
                  </a:cubicBezTo>
                  <a:cubicBezTo>
                    <a:pt x="5311" y="10782"/>
                    <a:pt x="5311" y="10615"/>
                    <a:pt x="5192" y="10496"/>
                  </a:cubicBezTo>
                  <a:cubicBezTo>
                    <a:pt x="5144" y="10449"/>
                    <a:pt x="5079" y="10425"/>
                    <a:pt x="5013" y="10425"/>
                  </a:cubicBezTo>
                  <a:cubicBezTo>
                    <a:pt x="4948" y="10425"/>
                    <a:pt x="4882" y="10449"/>
                    <a:pt x="4835" y="10496"/>
                  </a:cubicBezTo>
                  <a:cubicBezTo>
                    <a:pt x="4120" y="11235"/>
                    <a:pt x="3144" y="11639"/>
                    <a:pt x="2120" y="11639"/>
                  </a:cubicBezTo>
                  <a:cubicBezTo>
                    <a:pt x="1239" y="11639"/>
                    <a:pt x="500" y="10020"/>
                    <a:pt x="500" y="10020"/>
                  </a:cubicBezTo>
                  <a:lnTo>
                    <a:pt x="500" y="8901"/>
                  </a:lnTo>
                  <a:cubicBezTo>
                    <a:pt x="500" y="8067"/>
                    <a:pt x="1191" y="7401"/>
                    <a:pt x="2024" y="7401"/>
                  </a:cubicBezTo>
                  <a:lnTo>
                    <a:pt x="5954" y="7401"/>
                  </a:lnTo>
                  <a:lnTo>
                    <a:pt x="5954" y="7805"/>
                  </a:lnTo>
                  <a:cubicBezTo>
                    <a:pt x="5954" y="8567"/>
                    <a:pt x="5739" y="9329"/>
                    <a:pt x="5311" y="9972"/>
                  </a:cubicBezTo>
                  <a:cubicBezTo>
                    <a:pt x="5216" y="10092"/>
                    <a:pt x="5263" y="10258"/>
                    <a:pt x="5358" y="10330"/>
                  </a:cubicBezTo>
                  <a:cubicBezTo>
                    <a:pt x="5403" y="10356"/>
                    <a:pt x="5454" y="10370"/>
                    <a:pt x="5505" y="10370"/>
                  </a:cubicBezTo>
                  <a:cubicBezTo>
                    <a:pt x="5589" y="10370"/>
                    <a:pt x="5671" y="10333"/>
                    <a:pt x="5716" y="10258"/>
                  </a:cubicBezTo>
                  <a:cubicBezTo>
                    <a:pt x="6073" y="9734"/>
                    <a:pt x="6311" y="9139"/>
                    <a:pt x="6406" y="8520"/>
                  </a:cubicBezTo>
                  <a:lnTo>
                    <a:pt x="7668" y="8520"/>
                  </a:lnTo>
                  <a:cubicBezTo>
                    <a:pt x="7668" y="8520"/>
                    <a:pt x="9812" y="12140"/>
                    <a:pt x="11955" y="12140"/>
                  </a:cubicBezTo>
                  <a:cubicBezTo>
                    <a:pt x="13122" y="12140"/>
                    <a:pt x="14075" y="11187"/>
                    <a:pt x="14075" y="10020"/>
                  </a:cubicBezTo>
                  <a:lnTo>
                    <a:pt x="14075" y="8925"/>
                  </a:lnTo>
                  <a:lnTo>
                    <a:pt x="14075" y="5757"/>
                  </a:lnTo>
                  <a:cubicBezTo>
                    <a:pt x="14075" y="5638"/>
                    <a:pt x="13955" y="5519"/>
                    <a:pt x="13836" y="5519"/>
                  </a:cubicBezTo>
                  <a:cubicBezTo>
                    <a:pt x="13694" y="5519"/>
                    <a:pt x="13574" y="5638"/>
                    <a:pt x="13551" y="5781"/>
                  </a:cubicBezTo>
                  <a:lnTo>
                    <a:pt x="13551" y="7567"/>
                  </a:lnTo>
                  <a:cubicBezTo>
                    <a:pt x="13193" y="7162"/>
                    <a:pt x="12050" y="6900"/>
                    <a:pt x="12050" y="6900"/>
                  </a:cubicBezTo>
                  <a:lnTo>
                    <a:pt x="2024" y="6900"/>
                  </a:lnTo>
                  <a:cubicBezTo>
                    <a:pt x="2024" y="6900"/>
                    <a:pt x="881" y="7162"/>
                    <a:pt x="524" y="7567"/>
                  </a:cubicBezTo>
                  <a:lnTo>
                    <a:pt x="524" y="2757"/>
                  </a:lnTo>
                  <a:cubicBezTo>
                    <a:pt x="500" y="1899"/>
                    <a:pt x="857" y="1066"/>
                    <a:pt x="1477" y="447"/>
                  </a:cubicBezTo>
                  <a:cubicBezTo>
                    <a:pt x="1572" y="351"/>
                    <a:pt x="1572" y="185"/>
                    <a:pt x="1477" y="90"/>
                  </a:cubicBezTo>
                  <a:cubicBezTo>
                    <a:pt x="1429" y="30"/>
                    <a:pt x="1364" y="0"/>
                    <a:pt x="1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52"/>
          <p:cNvGrpSpPr/>
          <p:nvPr/>
        </p:nvGrpSpPr>
        <p:grpSpPr>
          <a:xfrm>
            <a:off x="6232509" y="3893725"/>
            <a:ext cx="475285" cy="535941"/>
            <a:chOff x="6232509" y="3893725"/>
            <a:chExt cx="475285" cy="535941"/>
          </a:xfrm>
        </p:grpSpPr>
        <p:sp>
          <p:nvSpPr>
            <p:cNvPr id="1315" name="Google Shape;1315;p52"/>
            <p:cNvSpPr/>
            <p:nvPr/>
          </p:nvSpPr>
          <p:spPr>
            <a:xfrm>
              <a:off x="6485968" y="3893725"/>
              <a:ext cx="221826" cy="535941"/>
            </a:xfrm>
            <a:custGeom>
              <a:rect b="b" l="l" r="r" t="t"/>
              <a:pathLst>
                <a:path extrusionOk="0" h="14100" w="5836">
                  <a:moveTo>
                    <a:pt x="1798" y="5142"/>
                  </a:moveTo>
                  <a:cubicBezTo>
                    <a:pt x="1810" y="5142"/>
                    <a:pt x="1822" y="5143"/>
                    <a:pt x="1834" y="5146"/>
                  </a:cubicBezTo>
                  <a:cubicBezTo>
                    <a:pt x="1930" y="5169"/>
                    <a:pt x="2001" y="5241"/>
                    <a:pt x="2001" y="5336"/>
                  </a:cubicBezTo>
                  <a:lnTo>
                    <a:pt x="2001" y="5408"/>
                  </a:lnTo>
                  <a:lnTo>
                    <a:pt x="1620" y="5408"/>
                  </a:lnTo>
                  <a:lnTo>
                    <a:pt x="1620" y="5336"/>
                  </a:lnTo>
                  <a:cubicBezTo>
                    <a:pt x="1620" y="5229"/>
                    <a:pt x="1696" y="5142"/>
                    <a:pt x="1798" y="5142"/>
                  </a:cubicBezTo>
                  <a:close/>
                  <a:moveTo>
                    <a:pt x="4930" y="4717"/>
                  </a:moveTo>
                  <a:lnTo>
                    <a:pt x="4930" y="5408"/>
                  </a:lnTo>
                  <a:lnTo>
                    <a:pt x="3406" y="5408"/>
                  </a:lnTo>
                  <a:lnTo>
                    <a:pt x="3406" y="4717"/>
                  </a:lnTo>
                  <a:close/>
                  <a:moveTo>
                    <a:pt x="5192" y="5860"/>
                  </a:moveTo>
                  <a:cubicBezTo>
                    <a:pt x="5311" y="5860"/>
                    <a:pt x="5383" y="5931"/>
                    <a:pt x="5383" y="6051"/>
                  </a:cubicBezTo>
                  <a:lnTo>
                    <a:pt x="5383" y="13433"/>
                  </a:lnTo>
                  <a:cubicBezTo>
                    <a:pt x="5383" y="13552"/>
                    <a:pt x="5311" y="13624"/>
                    <a:pt x="5192" y="13624"/>
                  </a:cubicBezTo>
                  <a:lnTo>
                    <a:pt x="667" y="13624"/>
                  </a:lnTo>
                  <a:cubicBezTo>
                    <a:pt x="548" y="13624"/>
                    <a:pt x="477" y="13552"/>
                    <a:pt x="477" y="13433"/>
                  </a:cubicBezTo>
                  <a:lnTo>
                    <a:pt x="477" y="6051"/>
                  </a:lnTo>
                  <a:cubicBezTo>
                    <a:pt x="477" y="5931"/>
                    <a:pt x="548" y="5860"/>
                    <a:pt x="667" y="5860"/>
                  </a:cubicBezTo>
                  <a:close/>
                  <a:moveTo>
                    <a:pt x="4139" y="1"/>
                  </a:moveTo>
                  <a:cubicBezTo>
                    <a:pt x="4125" y="1"/>
                    <a:pt x="4111" y="1"/>
                    <a:pt x="4097" y="2"/>
                  </a:cubicBezTo>
                  <a:cubicBezTo>
                    <a:pt x="3644" y="49"/>
                    <a:pt x="3263" y="454"/>
                    <a:pt x="3263" y="907"/>
                  </a:cubicBezTo>
                  <a:lnTo>
                    <a:pt x="3263" y="4241"/>
                  </a:lnTo>
                  <a:lnTo>
                    <a:pt x="3168" y="4241"/>
                  </a:lnTo>
                  <a:cubicBezTo>
                    <a:pt x="3049" y="4241"/>
                    <a:pt x="2954" y="4360"/>
                    <a:pt x="2954" y="4479"/>
                  </a:cubicBezTo>
                  <a:lnTo>
                    <a:pt x="2954" y="5408"/>
                  </a:lnTo>
                  <a:lnTo>
                    <a:pt x="2477" y="5408"/>
                  </a:lnTo>
                  <a:lnTo>
                    <a:pt x="2477" y="5360"/>
                  </a:lnTo>
                  <a:cubicBezTo>
                    <a:pt x="2477" y="5050"/>
                    <a:pt x="2239" y="4741"/>
                    <a:pt x="1930" y="4693"/>
                  </a:cubicBezTo>
                  <a:cubicBezTo>
                    <a:pt x="1888" y="4686"/>
                    <a:pt x="1847" y="4683"/>
                    <a:pt x="1807" y="4683"/>
                  </a:cubicBezTo>
                  <a:cubicBezTo>
                    <a:pt x="1435" y="4683"/>
                    <a:pt x="1144" y="4971"/>
                    <a:pt x="1144" y="5336"/>
                  </a:cubicBezTo>
                  <a:lnTo>
                    <a:pt x="1144" y="5408"/>
                  </a:lnTo>
                  <a:lnTo>
                    <a:pt x="644" y="5408"/>
                  </a:lnTo>
                  <a:cubicBezTo>
                    <a:pt x="286" y="5408"/>
                    <a:pt x="1" y="5693"/>
                    <a:pt x="1" y="6051"/>
                  </a:cubicBezTo>
                  <a:lnTo>
                    <a:pt x="1" y="13457"/>
                  </a:lnTo>
                  <a:cubicBezTo>
                    <a:pt x="1" y="13814"/>
                    <a:pt x="286" y="14100"/>
                    <a:pt x="644" y="14100"/>
                  </a:cubicBezTo>
                  <a:lnTo>
                    <a:pt x="5168" y="14100"/>
                  </a:lnTo>
                  <a:cubicBezTo>
                    <a:pt x="5526" y="14100"/>
                    <a:pt x="5835" y="13814"/>
                    <a:pt x="5835" y="13457"/>
                  </a:cubicBezTo>
                  <a:lnTo>
                    <a:pt x="5835" y="6051"/>
                  </a:lnTo>
                  <a:cubicBezTo>
                    <a:pt x="5835" y="5765"/>
                    <a:pt x="5621" y="5503"/>
                    <a:pt x="5359" y="5431"/>
                  </a:cubicBezTo>
                  <a:lnTo>
                    <a:pt x="5359" y="4479"/>
                  </a:lnTo>
                  <a:cubicBezTo>
                    <a:pt x="5359" y="4360"/>
                    <a:pt x="5264" y="4264"/>
                    <a:pt x="5145" y="4264"/>
                  </a:cubicBezTo>
                  <a:lnTo>
                    <a:pt x="5026" y="4264"/>
                  </a:lnTo>
                  <a:lnTo>
                    <a:pt x="5026" y="3383"/>
                  </a:lnTo>
                  <a:cubicBezTo>
                    <a:pt x="5026" y="3264"/>
                    <a:pt x="4954" y="3169"/>
                    <a:pt x="4859" y="3145"/>
                  </a:cubicBezTo>
                  <a:cubicBezTo>
                    <a:pt x="4833" y="3138"/>
                    <a:pt x="4809" y="3135"/>
                    <a:pt x="4786" y="3135"/>
                  </a:cubicBezTo>
                  <a:cubicBezTo>
                    <a:pt x="4659" y="3135"/>
                    <a:pt x="4573" y="3238"/>
                    <a:pt x="4573" y="3360"/>
                  </a:cubicBezTo>
                  <a:lnTo>
                    <a:pt x="4573" y="4264"/>
                  </a:lnTo>
                  <a:lnTo>
                    <a:pt x="3716" y="4264"/>
                  </a:lnTo>
                  <a:lnTo>
                    <a:pt x="3716" y="907"/>
                  </a:lnTo>
                  <a:cubicBezTo>
                    <a:pt x="3716" y="692"/>
                    <a:pt x="3835" y="526"/>
                    <a:pt x="4025" y="478"/>
                  </a:cubicBezTo>
                  <a:cubicBezTo>
                    <a:pt x="4063" y="469"/>
                    <a:pt x="4101" y="464"/>
                    <a:pt x="4137" y="464"/>
                  </a:cubicBezTo>
                  <a:cubicBezTo>
                    <a:pt x="4376" y="464"/>
                    <a:pt x="4573" y="656"/>
                    <a:pt x="4573" y="883"/>
                  </a:cubicBezTo>
                  <a:lnTo>
                    <a:pt x="4573" y="2645"/>
                  </a:lnTo>
                  <a:cubicBezTo>
                    <a:pt x="4573" y="2764"/>
                    <a:pt x="4645" y="2859"/>
                    <a:pt x="4740" y="2883"/>
                  </a:cubicBezTo>
                  <a:cubicBezTo>
                    <a:pt x="4752" y="2885"/>
                    <a:pt x="4764" y="2886"/>
                    <a:pt x="4777" y="2886"/>
                  </a:cubicBezTo>
                  <a:cubicBezTo>
                    <a:pt x="4906" y="2886"/>
                    <a:pt x="5026" y="2776"/>
                    <a:pt x="5026" y="2645"/>
                  </a:cubicBezTo>
                  <a:lnTo>
                    <a:pt x="5026" y="883"/>
                  </a:lnTo>
                  <a:cubicBezTo>
                    <a:pt x="5026" y="397"/>
                    <a:pt x="4621" y="1"/>
                    <a:pt x="4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2"/>
            <p:cNvSpPr/>
            <p:nvPr/>
          </p:nvSpPr>
          <p:spPr>
            <a:xfrm>
              <a:off x="6559292" y="4247724"/>
              <a:ext cx="75184" cy="18131"/>
            </a:xfrm>
            <a:custGeom>
              <a:rect b="b" l="l" r="r" t="t"/>
              <a:pathLst>
                <a:path extrusionOk="0" h="477" w="1978">
                  <a:moveTo>
                    <a:pt x="263" y="0"/>
                  </a:moveTo>
                  <a:cubicBezTo>
                    <a:pt x="144" y="0"/>
                    <a:pt x="48" y="72"/>
                    <a:pt x="24" y="191"/>
                  </a:cubicBezTo>
                  <a:cubicBezTo>
                    <a:pt x="1" y="334"/>
                    <a:pt x="96" y="476"/>
                    <a:pt x="263" y="476"/>
                  </a:cubicBezTo>
                  <a:lnTo>
                    <a:pt x="1715" y="476"/>
                  </a:lnTo>
                  <a:cubicBezTo>
                    <a:pt x="1882" y="476"/>
                    <a:pt x="1977" y="334"/>
                    <a:pt x="1953" y="191"/>
                  </a:cubicBezTo>
                  <a:cubicBezTo>
                    <a:pt x="1930" y="72"/>
                    <a:pt x="1834" y="0"/>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2"/>
            <p:cNvSpPr/>
            <p:nvPr/>
          </p:nvSpPr>
          <p:spPr>
            <a:xfrm>
              <a:off x="6529415" y="4279387"/>
              <a:ext cx="135810" cy="17257"/>
            </a:xfrm>
            <a:custGeom>
              <a:rect b="b" l="l" r="r" t="t"/>
              <a:pathLst>
                <a:path extrusionOk="0" h="454" w="3573">
                  <a:moveTo>
                    <a:pt x="239" y="1"/>
                  </a:moveTo>
                  <a:cubicBezTo>
                    <a:pt x="120" y="1"/>
                    <a:pt x="1" y="96"/>
                    <a:pt x="1" y="239"/>
                  </a:cubicBezTo>
                  <a:cubicBezTo>
                    <a:pt x="1" y="358"/>
                    <a:pt x="120" y="453"/>
                    <a:pt x="239" y="453"/>
                  </a:cubicBezTo>
                  <a:lnTo>
                    <a:pt x="3311" y="453"/>
                  </a:lnTo>
                  <a:cubicBezTo>
                    <a:pt x="3406" y="453"/>
                    <a:pt x="3502" y="382"/>
                    <a:pt x="3525" y="286"/>
                  </a:cubicBezTo>
                  <a:cubicBezTo>
                    <a:pt x="3573" y="143"/>
                    <a:pt x="3454" y="1"/>
                    <a:pt x="3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2"/>
            <p:cNvSpPr/>
            <p:nvPr/>
          </p:nvSpPr>
          <p:spPr>
            <a:xfrm>
              <a:off x="6519456" y="4310176"/>
              <a:ext cx="29914" cy="18131"/>
            </a:xfrm>
            <a:custGeom>
              <a:rect b="b" l="l" r="r" t="t"/>
              <a:pathLst>
                <a:path extrusionOk="0" h="477" w="787">
                  <a:moveTo>
                    <a:pt x="263" y="0"/>
                  </a:moveTo>
                  <a:cubicBezTo>
                    <a:pt x="144" y="0"/>
                    <a:pt x="48" y="72"/>
                    <a:pt x="25" y="191"/>
                  </a:cubicBezTo>
                  <a:cubicBezTo>
                    <a:pt x="1" y="334"/>
                    <a:pt x="120" y="477"/>
                    <a:pt x="263" y="477"/>
                  </a:cubicBezTo>
                  <a:lnTo>
                    <a:pt x="549" y="477"/>
                  </a:lnTo>
                  <a:cubicBezTo>
                    <a:pt x="668" y="477"/>
                    <a:pt x="787" y="381"/>
                    <a:pt x="787" y="238"/>
                  </a:cubicBezTo>
                  <a:cubicBezTo>
                    <a:pt x="787" y="119"/>
                    <a:pt x="668"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2"/>
            <p:cNvSpPr/>
            <p:nvPr/>
          </p:nvSpPr>
          <p:spPr>
            <a:xfrm>
              <a:off x="6554769" y="4310176"/>
              <a:ext cx="120416" cy="18131"/>
            </a:xfrm>
            <a:custGeom>
              <a:rect b="b" l="l" r="r" t="t"/>
              <a:pathLst>
                <a:path extrusionOk="0" h="477" w="3168">
                  <a:moveTo>
                    <a:pt x="263" y="0"/>
                  </a:moveTo>
                  <a:cubicBezTo>
                    <a:pt x="167" y="0"/>
                    <a:pt x="72" y="72"/>
                    <a:pt x="48" y="191"/>
                  </a:cubicBezTo>
                  <a:cubicBezTo>
                    <a:pt x="1" y="334"/>
                    <a:pt x="120" y="477"/>
                    <a:pt x="263" y="477"/>
                  </a:cubicBezTo>
                  <a:lnTo>
                    <a:pt x="2906" y="477"/>
                  </a:lnTo>
                  <a:cubicBezTo>
                    <a:pt x="3001" y="477"/>
                    <a:pt x="3096" y="405"/>
                    <a:pt x="3120" y="310"/>
                  </a:cubicBezTo>
                  <a:cubicBezTo>
                    <a:pt x="3168" y="143"/>
                    <a:pt x="3049" y="0"/>
                    <a:pt x="29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2"/>
            <p:cNvSpPr/>
            <p:nvPr/>
          </p:nvSpPr>
          <p:spPr>
            <a:xfrm>
              <a:off x="6528503" y="4341840"/>
              <a:ext cx="136722" cy="18169"/>
            </a:xfrm>
            <a:custGeom>
              <a:rect b="b" l="l" r="r" t="t"/>
              <a:pathLst>
                <a:path extrusionOk="0" h="478" w="3597">
                  <a:moveTo>
                    <a:pt x="263" y="1"/>
                  </a:moveTo>
                  <a:cubicBezTo>
                    <a:pt x="168" y="1"/>
                    <a:pt x="49" y="72"/>
                    <a:pt x="25" y="167"/>
                  </a:cubicBezTo>
                  <a:cubicBezTo>
                    <a:pt x="1" y="334"/>
                    <a:pt x="120" y="477"/>
                    <a:pt x="263" y="477"/>
                  </a:cubicBezTo>
                  <a:lnTo>
                    <a:pt x="3335" y="477"/>
                  </a:lnTo>
                  <a:cubicBezTo>
                    <a:pt x="3430" y="477"/>
                    <a:pt x="3526" y="406"/>
                    <a:pt x="3549" y="287"/>
                  </a:cubicBezTo>
                  <a:cubicBezTo>
                    <a:pt x="3597" y="144"/>
                    <a:pt x="3478" y="1"/>
                    <a:pt x="3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2"/>
            <p:cNvSpPr/>
            <p:nvPr/>
          </p:nvSpPr>
          <p:spPr>
            <a:xfrm>
              <a:off x="6559292" y="4373541"/>
              <a:ext cx="75184" cy="17219"/>
            </a:xfrm>
            <a:custGeom>
              <a:rect b="b" l="l" r="r" t="t"/>
              <a:pathLst>
                <a:path extrusionOk="0" h="453" w="1978">
                  <a:moveTo>
                    <a:pt x="263" y="0"/>
                  </a:moveTo>
                  <a:cubicBezTo>
                    <a:pt x="144" y="0"/>
                    <a:pt x="48" y="72"/>
                    <a:pt x="24" y="167"/>
                  </a:cubicBezTo>
                  <a:cubicBezTo>
                    <a:pt x="1" y="310"/>
                    <a:pt x="96" y="453"/>
                    <a:pt x="263" y="453"/>
                  </a:cubicBezTo>
                  <a:lnTo>
                    <a:pt x="1715" y="453"/>
                  </a:lnTo>
                  <a:cubicBezTo>
                    <a:pt x="1834" y="453"/>
                    <a:pt x="1930" y="381"/>
                    <a:pt x="1953" y="286"/>
                  </a:cubicBezTo>
                  <a:cubicBezTo>
                    <a:pt x="1977" y="119"/>
                    <a:pt x="1882" y="0"/>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2"/>
            <p:cNvSpPr/>
            <p:nvPr/>
          </p:nvSpPr>
          <p:spPr>
            <a:xfrm>
              <a:off x="6232509" y="3893725"/>
              <a:ext cx="221826" cy="535941"/>
            </a:xfrm>
            <a:custGeom>
              <a:rect b="b" l="l" r="r" t="t"/>
              <a:pathLst>
                <a:path extrusionOk="0" h="14100" w="5836">
                  <a:moveTo>
                    <a:pt x="4176" y="464"/>
                  </a:moveTo>
                  <a:cubicBezTo>
                    <a:pt x="4212" y="464"/>
                    <a:pt x="4249" y="469"/>
                    <a:pt x="4287" y="478"/>
                  </a:cubicBezTo>
                  <a:cubicBezTo>
                    <a:pt x="4478" y="526"/>
                    <a:pt x="4597" y="692"/>
                    <a:pt x="4597" y="907"/>
                  </a:cubicBezTo>
                  <a:lnTo>
                    <a:pt x="4597" y="4264"/>
                  </a:lnTo>
                  <a:lnTo>
                    <a:pt x="3740" y="4264"/>
                  </a:lnTo>
                  <a:lnTo>
                    <a:pt x="3740" y="883"/>
                  </a:lnTo>
                  <a:cubicBezTo>
                    <a:pt x="3740" y="656"/>
                    <a:pt x="3937" y="464"/>
                    <a:pt x="4176" y="464"/>
                  </a:cubicBezTo>
                  <a:close/>
                  <a:moveTo>
                    <a:pt x="1847" y="5142"/>
                  </a:moveTo>
                  <a:cubicBezTo>
                    <a:pt x="1948" y="5142"/>
                    <a:pt x="2025" y="5229"/>
                    <a:pt x="2025" y="5336"/>
                  </a:cubicBezTo>
                  <a:lnTo>
                    <a:pt x="2025" y="5408"/>
                  </a:lnTo>
                  <a:lnTo>
                    <a:pt x="1644" y="5408"/>
                  </a:lnTo>
                  <a:lnTo>
                    <a:pt x="1644" y="5336"/>
                  </a:lnTo>
                  <a:cubicBezTo>
                    <a:pt x="1644" y="5241"/>
                    <a:pt x="1715" y="5146"/>
                    <a:pt x="1811" y="5146"/>
                  </a:cubicBezTo>
                  <a:cubicBezTo>
                    <a:pt x="1823" y="5143"/>
                    <a:pt x="1835" y="5142"/>
                    <a:pt x="1847" y="5142"/>
                  </a:cubicBezTo>
                  <a:close/>
                  <a:moveTo>
                    <a:pt x="4930" y="4717"/>
                  </a:moveTo>
                  <a:lnTo>
                    <a:pt x="4930" y="5408"/>
                  </a:lnTo>
                  <a:lnTo>
                    <a:pt x="3430" y="5408"/>
                  </a:lnTo>
                  <a:lnTo>
                    <a:pt x="3430" y="4717"/>
                  </a:lnTo>
                  <a:close/>
                  <a:moveTo>
                    <a:pt x="4174" y="1"/>
                  </a:moveTo>
                  <a:cubicBezTo>
                    <a:pt x="3692" y="1"/>
                    <a:pt x="3287" y="397"/>
                    <a:pt x="3287" y="883"/>
                  </a:cubicBezTo>
                  <a:lnTo>
                    <a:pt x="3287" y="4264"/>
                  </a:lnTo>
                  <a:lnTo>
                    <a:pt x="3192" y="4264"/>
                  </a:lnTo>
                  <a:cubicBezTo>
                    <a:pt x="3049" y="4264"/>
                    <a:pt x="2954" y="4360"/>
                    <a:pt x="2954" y="4479"/>
                  </a:cubicBezTo>
                  <a:lnTo>
                    <a:pt x="2954" y="5408"/>
                  </a:lnTo>
                  <a:lnTo>
                    <a:pt x="2477" y="5408"/>
                  </a:lnTo>
                  <a:lnTo>
                    <a:pt x="2477" y="5360"/>
                  </a:lnTo>
                  <a:cubicBezTo>
                    <a:pt x="2477" y="5050"/>
                    <a:pt x="2239" y="4741"/>
                    <a:pt x="1930" y="4693"/>
                  </a:cubicBezTo>
                  <a:cubicBezTo>
                    <a:pt x="1890" y="4686"/>
                    <a:pt x="1851" y="4683"/>
                    <a:pt x="1813" y="4683"/>
                  </a:cubicBezTo>
                  <a:cubicBezTo>
                    <a:pt x="1459" y="4683"/>
                    <a:pt x="1168" y="4971"/>
                    <a:pt x="1168" y="5336"/>
                  </a:cubicBezTo>
                  <a:lnTo>
                    <a:pt x="1168" y="5408"/>
                  </a:lnTo>
                  <a:lnTo>
                    <a:pt x="263" y="5408"/>
                  </a:lnTo>
                  <a:cubicBezTo>
                    <a:pt x="120" y="5408"/>
                    <a:pt x="1" y="5527"/>
                    <a:pt x="1" y="5646"/>
                  </a:cubicBezTo>
                  <a:lnTo>
                    <a:pt x="1" y="12004"/>
                  </a:lnTo>
                  <a:cubicBezTo>
                    <a:pt x="1" y="12028"/>
                    <a:pt x="24" y="12052"/>
                    <a:pt x="24" y="12076"/>
                  </a:cubicBezTo>
                  <a:cubicBezTo>
                    <a:pt x="96" y="12139"/>
                    <a:pt x="170" y="12166"/>
                    <a:pt x="237" y="12166"/>
                  </a:cubicBezTo>
                  <a:cubicBezTo>
                    <a:pt x="371" y="12166"/>
                    <a:pt x="477" y="12060"/>
                    <a:pt x="477" y="11933"/>
                  </a:cubicBezTo>
                  <a:lnTo>
                    <a:pt x="477" y="6051"/>
                  </a:lnTo>
                  <a:cubicBezTo>
                    <a:pt x="477" y="5931"/>
                    <a:pt x="572" y="5860"/>
                    <a:pt x="667" y="5860"/>
                  </a:cubicBezTo>
                  <a:lnTo>
                    <a:pt x="5216" y="5860"/>
                  </a:lnTo>
                  <a:cubicBezTo>
                    <a:pt x="5311" y="5860"/>
                    <a:pt x="5407" y="5931"/>
                    <a:pt x="5407" y="6051"/>
                  </a:cubicBezTo>
                  <a:lnTo>
                    <a:pt x="5407" y="13433"/>
                  </a:lnTo>
                  <a:cubicBezTo>
                    <a:pt x="5407" y="13552"/>
                    <a:pt x="5311" y="13624"/>
                    <a:pt x="5216" y="13624"/>
                  </a:cubicBezTo>
                  <a:lnTo>
                    <a:pt x="548" y="13624"/>
                  </a:lnTo>
                  <a:cubicBezTo>
                    <a:pt x="501" y="13624"/>
                    <a:pt x="477" y="13600"/>
                    <a:pt x="477" y="13552"/>
                  </a:cubicBezTo>
                  <a:lnTo>
                    <a:pt x="477" y="12599"/>
                  </a:lnTo>
                  <a:cubicBezTo>
                    <a:pt x="477" y="12576"/>
                    <a:pt x="477" y="12552"/>
                    <a:pt x="453" y="12528"/>
                  </a:cubicBezTo>
                  <a:cubicBezTo>
                    <a:pt x="382" y="12465"/>
                    <a:pt x="308" y="12438"/>
                    <a:pt x="241" y="12438"/>
                  </a:cubicBezTo>
                  <a:cubicBezTo>
                    <a:pt x="106" y="12438"/>
                    <a:pt x="1" y="12544"/>
                    <a:pt x="1" y="12671"/>
                  </a:cubicBezTo>
                  <a:lnTo>
                    <a:pt x="1" y="13862"/>
                  </a:lnTo>
                  <a:cubicBezTo>
                    <a:pt x="1" y="13981"/>
                    <a:pt x="120" y="14100"/>
                    <a:pt x="263" y="14100"/>
                  </a:cubicBezTo>
                  <a:lnTo>
                    <a:pt x="5192" y="14100"/>
                  </a:lnTo>
                  <a:cubicBezTo>
                    <a:pt x="5549" y="14100"/>
                    <a:pt x="5835" y="13814"/>
                    <a:pt x="5835" y="13457"/>
                  </a:cubicBezTo>
                  <a:lnTo>
                    <a:pt x="5835" y="6051"/>
                  </a:lnTo>
                  <a:cubicBezTo>
                    <a:pt x="5835" y="5765"/>
                    <a:pt x="5645" y="5503"/>
                    <a:pt x="5383" y="5431"/>
                  </a:cubicBezTo>
                  <a:lnTo>
                    <a:pt x="5383" y="4479"/>
                  </a:lnTo>
                  <a:cubicBezTo>
                    <a:pt x="5383" y="4360"/>
                    <a:pt x="5264" y="4264"/>
                    <a:pt x="5145" y="4264"/>
                  </a:cubicBezTo>
                  <a:lnTo>
                    <a:pt x="5049" y="4264"/>
                  </a:lnTo>
                  <a:lnTo>
                    <a:pt x="5049" y="907"/>
                  </a:lnTo>
                  <a:cubicBezTo>
                    <a:pt x="5049" y="454"/>
                    <a:pt x="4668" y="26"/>
                    <a:pt x="4216" y="2"/>
                  </a:cubicBezTo>
                  <a:cubicBezTo>
                    <a:pt x="4202" y="1"/>
                    <a:pt x="4188" y="1"/>
                    <a:pt x="41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2"/>
            <p:cNvSpPr/>
            <p:nvPr/>
          </p:nvSpPr>
          <p:spPr>
            <a:xfrm>
              <a:off x="6305833" y="4247724"/>
              <a:ext cx="76096" cy="18131"/>
            </a:xfrm>
            <a:custGeom>
              <a:rect b="b" l="l" r="r" t="t"/>
              <a:pathLst>
                <a:path extrusionOk="0" h="477" w="2002">
                  <a:moveTo>
                    <a:pt x="263" y="0"/>
                  </a:moveTo>
                  <a:cubicBezTo>
                    <a:pt x="167" y="0"/>
                    <a:pt x="72" y="72"/>
                    <a:pt x="48" y="167"/>
                  </a:cubicBezTo>
                  <a:cubicBezTo>
                    <a:pt x="1" y="334"/>
                    <a:pt x="120" y="476"/>
                    <a:pt x="263" y="476"/>
                  </a:cubicBezTo>
                  <a:lnTo>
                    <a:pt x="1739" y="476"/>
                  </a:lnTo>
                  <a:cubicBezTo>
                    <a:pt x="1834" y="476"/>
                    <a:pt x="1930" y="405"/>
                    <a:pt x="1953" y="286"/>
                  </a:cubicBezTo>
                  <a:cubicBezTo>
                    <a:pt x="2001" y="143"/>
                    <a:pt x="1882" y="0"/>
                    <a:pt x="17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2"/>
            <p:cNvSpPr/>
            <p:nvPr/>
          </p:nvSpPr>
          <p:spPr>
            <a:xfrm>
              <a:off x="6276869" y="4279387"/>
              <a:ext cx="89666" cy="17257"/>
            </a:xfrm>
            <a:custGeom>
              <a:rect b="b" l="l" r="r" t="t"/>
              <a:pathLst>
                <a:path extrusionOk="0" h="454" w="2359">
                  <a:moveTo>
                    <a:pt x="239" y="1"/>
                  </a:moveTo>
                  <a:cubicBezTo>
                    <a:pt x="120" y="1"/>
                    <a:pt x="1" y="96"/>
                    <a:pt x="1" y="239"/>
                  </a:cubicBezTo>
                  <a:cubicBezTo>
                    <a:pt x="1" y="358"/>
                    <a:pt x="120" y="453"/>
                    <a:pt x="239" y="453"/>
                  </a:cubicBezTo>
                  <a:lnTo>
                    <a:pt x="2096" y="453"/>
                  </a:lnTo>
                  <a:cubicBezTo>
                    <a:pt x="2191" y="453"/>
                    <a:pt x="2311" y="382"/>
                    <a:pt x="2334" y="286"/>
                  </a:cubicBezTo>
                  <a:cubicBezTo>
                    <a:pt x="2358" y="143"/>
                    <a:pt x="2239" y="1"/>
                    <a:pt x="2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2"/>
            <p:cNvSpPr/>
            <p:nvPr/>
          </p:nvSpPr>
          <p:spPr>
            <a:xfrm>
              <a:off x="6374633" y="4279387"/>
              <a:ext cx="36262" cy="17257"/>
            </a:xfrm>
            <a:custGeom>
              <a:rect b="b" l="l" r="r" t="t"/>
              <a:pathLst>
                <a:path extrusionOk="0" h="454" w="954">
                  <a:moveTo>
                    <a:pt x="286" y="1"/>
                  </a:moveTo>
                  <a:cubicBezTo>
                    <a:pt x="167" y="1"/>
                    <a:pt x="72" y="72"/>
                    <a:pt x="48" y="167"/>
                  </a:cubicBezTo>
                  <a:cubicBezTo>
                    <a:pt x="1" y="334"/>
                    <a:pt x="120" y="453"/>
                    <a:pt x="262" y="453"/>
                  </a:cubicBezTo>
                  <a:lnTo>
                    <a:pt x="691" y="453"/>
                  </a:lnTo>
                  <a:cubicBezTo>
                    <a:pt x="810" y="453"/>
                    <a:pt x="905" y="382"/>
                    <a:pt x="929" y="286"/>
                  </a:cubicBezTo>
                  <a:cubicBezTo>
                    <a:pt x="953" y="143"/>
                    <a:pt x="858" y="1"/>
                    <a:pt x="6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2"/>
            <p:cNvSpPr/>
            <p:nvPr/>
          </p:nvSpPr>
          <p:spPr>
            <a:xfrm>
              <a:off x="6265085" y="4310176"/>
              <a:ext cx="156639" cy="18131"/>
            </a:xfrm>
            <a:custGeom>
              <a:rect b="b" l="l" r="r" t="t"/>
              <a:pathLst>
                <a:path extrusionOk="0" h="477" w="4121">
                  <a:moveTo>
                    <a:pt x="263" y="0"/>
                  </a:moveTo>
                  <a:cubicBezTo>
                    <a:pt x="168" y="0"/>
                    <a:pt x="72" y="72"/>
                    <a:pt x="49" y="191"/>
                  </a:cubicBezTo>
                  <a:cubicBezTo>
                    <a:pt x="1" y="334"/>
                    <a:pt x="120" y="477"/>
                    <a:pt x="263" y="477"/>
                  </a:cubicBezTo>
                  <a:lnTo>
                    <a:pt x="3883" y="477"/>
                  </a:lnTo>
                  <a:cubicBezTo>
                    <a:pt x="4002" y="477"/>
                    <a:pt x="4121" y="381"/>
                    <a:pt x="4121" y="238"/>
                  </a:cubicBezTo>
                  <a:cubicBezTo>
                    <a:pt x="4121" y="119"/>
                    <a:pt x="4002" y="0"/>
                    <a:pt x="38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2"/>
            <p:cNvSpPr/>
            <p:nvPr/>
          </p:nvSpPr>
          <p:spPr>
            <a:xfrm>
              <a:off x="6276869" y="4341840"/>
              <a:ext cx="32613" cy="18169"/>
            </a:xfrm>
            <a:custGeom>
              <a:rect b="b" l="l" r="r" t="t"/>
              <a:pathLst>
                <a:path extrusionOk="0" h="478" w="858">
                  <a:moveTo>
                    <a:pt x="263" y="1"/>
                  </a:moveTo>
                  <a:cubicBezTo>
                    <a:pt x="143" y="1"/>
                    <a:pt x="48" y="72"/>
                    <a:pt x="24" y="167"/>
                  </a:cubicBezTo>
                  <a:cubicBezTo>
                    <a:pt x="1" y="334"/>
                    <a:pt x="120" y="477"/>
                    <a:pt x="263" y="477"/>
                  </a:cubicBezTo>
                  <a:lnTo>
                    <a:pt x="596" y="477"/>
                  </a:lnTo>
                  <a:cubicBezTo>
                    <a:pt x="691" y="477"/>
                    <a:pt x="786" y="406"/>
                    <a:pt x="810" y="287"/>
                  </a:cubicBezTo>
                  <a:cubicBezTo>
                    <a:pt x="858" y="144"/>
                    <a:pt x="739"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2"/>
            <p:cNvSpPr/>
            <p:nvPr/>
          </p:nvSpPr>
          <p:spPr>
            <a:xfrm>
              <a:off x="6314880" y="4341840"/>
              <a:ext cx="96013" cy="18169"/>
            </a:xfrm>
            <a:custGeom>
              <a:rect b="b" l="l" r="r" t="t"/>
              <a:pathLst>
                <a:path extrusionOk="0" h="478" w="2526">
                  <a:moveTo>
                    <a:pt x="263" y="1"/>
                  </a:moveTo>
                  <a:cubicBezTo>
                    <a:pt x="144" y="1"/>
                    <a:pt x="48" y="72"/>
                    <a:pt x="25" y="167"/>
                  </a:cubicBezTo>
                  <a:cubicBezTo>
                    <a:pt x="1" y="334"/>
                    <a:pt x="96" y="477"/>
                    <a:pt x="263" y="477"/>
                  </a:cubicBezTo>
                  <a:lnTo>
                    <a:pt x="2287" y="477"/>
                  </a:lnTo>
                  <a:cubicBezTo>
                    <a:pt x="2430" y="477"/>
                    <a:pt x="2525" y="358"/>
                    <a:pt x="2525" y="239"/>
                  </a:cubicBezTo>
                  <a:cubicBezTo>
                    <a:pt x="2525" y="120"/>
                    <a:pt x="2430" y="1"/>
                    <a:pt x="2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2"/>
            <p:cNvSpPr/>
            <p:nvPr/>
          </p:nvSpPr>
          <p:spPr>
            <a:xfrm>
              <a:off x="6305833" y="4373541"/>
              <a:ext cx="76096" cy="17219"/>
            </a:xfrm>
            <a:custGeom>
              <a:rect b="b" l="l" r="r" t="t"/>
              <a:pathLst>
                <a:path extrusionOk="0" h="453" w="2002">
                  <a:moveTo>
                    <a:pt x="263" y="0"/>
                  </a:moveTo>
                  <a:cubicBezTo>
                    <a:pt x="167" y="0"/>
                    <a:pt x="72" y="72"/>
                    <a:pt x="48" y="167"/>
                  </a:cubicBezTo>
                  <a:cubicBezTo>
                    <a:pt x="1" y="334"/>
                    <a:pt x="120" y="453"/>
                    <a:pt x="263" y="453"/>
                  </a:cubicBezTo>
                  <a:lnTo>
                    <a:pt x="1739" y="453"/>
                  </a:lnTo>
                  <a:cubicBezTo>
                    <a:pt x="1834" y="453"/>
                    <a:pt x="1930" y="381"/>
                    <a:pt x="1953" y="286"/>
                  </a:cubicBezTo>
                  <a:cubicBezTo>
                    <a:pt x="2001" y="119"/>
                    <a:pt x="1882" y="0"/>
                    <a:pt x="17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2"/>
            <p:cNvSpPr/>
            <p:nvPr/>
          </p:nvSpPr>
          <p:spPr>
            <a:xfrm>
              <a:off x="6264211" y="4128217"/>
              <a:ext cx="160250" cy="96887"/>
            </a:xfrm>
            <a:custGeom>
              <a:rect b="b" l="l" r="r" t="t"/>
              <a:pathLst>
                <a:path extrusionOk="0" h="2549" w="4216">
                  <a:moveTo>
                    <a:pt x="238" y="1"/>
                  </a:moveTo>
                  <a:cubicBezTo>
                    <a:pt x="95" y="1"/>
                    <a:pt x="0" y="120"/>
                    <a:pt x="0" y="239"/>
                  </a:cubicBezTo>
                  <a:lnTo>
                    <a:pt x="0" y="2311"/>
                  </a:lnTo>
                  <a:cubicBezTo>
                    <a:pt x="0" y="2430"/>
                    <a:pt x="95" y="2549"/>
                    <a:pt x="238" y="2549"/>
                  </a:cubicBezTo>
                  <a:lnTo>
                    <a:pt x="3977" y="2549"/>
                  </a:lnTo>
                  <a:cubicBezTo>
                    <a:pt x="4120" y="2549"/>
                    <a:pt x="4215" y="2430"/>
                    <a:pt x="4215" y="2311"/>
                  </a:cubicBezTo>
                  <a:lnTo>
                    <a:pt x="4215" y="239"/>
                  </a:lnTo>
                  <a:cubicBezTo>
                    <a:pt x="4215" y="120"/>
                    <a:pt x="4120" y="1"/>
                    <a:pt x="3977" y="1"/>
                  </a:cubicBezTo>
                  <a:lnTo>
                    <a:pt x="1334" y="1"/>
                  </a:lnTo>
                  <a:cubicBezTo>
                    <a:pt x="1215" y="1"/>
                    <a:pt x="1119" y="72"/>
                    <a:pt x="1096" y="191"/>
                  </a:cubicBezTo>
                  <a:cubicBezTo>
                    <a:pt x="1072" y="334"/>
                    <a:pt x="1167" y="477"/>
                    <a:pt x="1334" y="477"/>
                  </a:cubicBezTo>
                  <a:lnTo>
                    <a:pt x="3739" y="477"/>
                  </a:lnTo>
                  <a:lnTo>
                    <a:pt x="3739" y="2072"/>
                  </a:lnTo>
                  <a:lnTo>
                    <a:pt x="453" y="2072"/>
                  </a:lnTo>
                  <a:lnTo>
                    <a:pt x="453" y="477"/>
                  </a:lnTo>
                  <a:lnTo>
                    <a:pt x="667" y="477"/>
                  </a:lnTo>
                  <a:cubicBezTo>
                    <a:pt x="834" y="477"/>
                    <a:pt x="929" y="334"/>
                    <a:pt x="905" y="191"/>
                  </a:cubicBezTo>
                  <a:cubicBezTo>
                    <a:pt x="881" y="72"/>
                    <a:pt x="786" y="1"/>
                    <a:pt x="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2"/>
            <p:cNvSpPr/>
            <p:nvPr/>
          </p:nvSpPr>
          <p:spPr>
            <a:xfrm>
              <a:off x="6517670" y="4130041"/>
              <a:ext cx="159338" cy="95063"/>
            </a:xfrm>
            <a:custGeom>
              <a:rect b="b" l="l" r="r" t="t"/>
              <a:pathLst>
                <a:path extrusionOk="0" h="2501" w="4192">
                  <a:moveTo>
                    <a:pt x="3739" y="429"/>
                  </a:moveTo>
                  <a:lnTo>
                    <a:pt x="3739" y="2024"/>
                  </a:lnTo>
                  <a:lnTo>
                    <a:pt x="429" y="2024"/>
                  </a:lnTo>
                  <a:lnTo>
                    <a:pt x="429" y="429"/>
                  </a:lnTo>
                  <a:close/>
                  <a:moveTo>
                    <a:pt x="215" y="0"/>
                  </a:moveTo>
                  <a:cubicBezTo>
                    <a:pt x="95" y="0"/>
                    <a:pt x="0" y="95"/>
                    <a:pt x="0" y="215"/>
                  </a:cubicBezTo>
                  <a:lnTo>
                    <a:pt x="0" y="2263"/>
                  </a:lnTo>
                  <a:cubicBezTo>
                    <a:pt x="0" y="2382"/>
                    <a:pt x="95" y="2501"/>
                    <a:pt x="215" y="2501"/>
                  </a:cubicBezTo>
                  <a:lnTo>
                    <a:pt x="3977" y="2501"/>
                  </a:lnTo>
                  <a:cubicBezTo>
                    <a:pt x="4096" y="2501"/>
                    <a:pt x="4192" y="2382"/>
                    <a:pt x="4192" y="2263"/>
                  </a:cubicBezTo>
                  <a:lnTo>
                    <a:pt x="4192" y="215"/>
                  </a:lnTo>
                  <a:cubicBezTo>
                    <a:pt x="4192" y="95"/>
                    <a:pt x="4096" y="0"/>
                    <a:pt x="3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52"/>
          <p:cNvGrpSpPr/>
          <p:nvPr/>
        </p:nvGrpSpPr>
        <p:grpSpPr>
          <a:xfrm>
            <a:off x="6991100" y="3893763"/>
            <a:ext cx="462582" cy="535903"/>
            <a:chOff x="6991100" y="3893763"/>
            <a:chExt cx="462582" cy="535903"/>
          </a:xfrm>
        </p:grpSpPr>
        <p:sp>
          <p:nvSpPr>
            <p:cNvPr id="1333" name="Google Shape;1333;p52"/>
            <p:cNvSpPr/>
            <p:nvPr/>
          </p:nvSpPr>
          <p:spPr>
            <a:xfrm>
              <a:off x="7122352" y="4323176"/>
              <a:ext cx="57965" cy="72105"/>
            </a:xfrm>
            <a:custGeom>
              <a:rect b="b" l="l" r="r" t="t"/>
              <a:pathLst>
                <a:path extrusionOk="0" h="1897" w="1525">
                  <a:moveTo>
                    <a:pt x="764" y="506"/>
                  </a:moveTo>
                  <a:cubicBezTo>
                    <a:pt x="917" y="506"/>
                    <a:pt x="1024" y="633"/>
                    <a:pt x="1024" y="778"/>
                  </a:cubicBezTo>
                  <a:lnTo>
                    <a:pt x="1024" y="849"/>
                  </a:lnTo>
                  <a:lnTo>
                    <a:pt x="500" y="849"/>
                  </a:lnTo>
                  <a:lnTo>
                    <a:pt x="500" y="778"/>
                  </a:lnTo>
                  <a:cubicBezTo>
                    <a:pt x="500" y="658"/>
                    <a:pt x="572" y="539"/>
                    <a:pt x="691" y="516"/>
                  </a:cubicBezTo>
                  <a:cubicBezTo>
                    <a:pt x="716" y="509"/>
                    <a:pt x="741" y="506"/>
                    <a:pt x="764" y="506"/>
                  </a:cubicBezTo>
                  <a:close/>
                  <a:moveTo>
                    <a:pt x="781" y="1"/>
                  </a:moveTo>
                  <a:cubicBezTo>
                    <a:pt x="363" y="1"/>
                    <a:pt x="0" y="349"/>
                    <a:pt x="0" y="754"/>
                  </a:cubicBezTo>
                  <a:lnTo>
                    <a:pt x="0" y="1635"/>
                  </a:lnTo>
                  <a:cubicBezTo>
                    <a:pt x="0" y="1754"/>
                    <a:pt x="72" y="1849"/>
                    <a:pt x="191" y="1873"/>
                  </a:cubicBezTo>
                  <a:cubicBezTo>
                    <a:pt x="216" y="1880"/>
                    <a:pt x="241" y="1884"/>
                    <a:pt x="264" y="1884"/>
                  </a:cubicBezTo>
                  <a:cubicBezTo>
                    <a:pt x="397" y="1884"/>
                    <a:pt x="500" y="1776"/>
                    <a:pt x="500" y="1635"/>
                  </a:cubicBezTo>
                  <a:lnTo>
                    <a:pt x="500" y="1325"/>
                  </a:lnTo>
                  <a:lnTo>
                    <a:pt x="1024" y="1325"/>
                  </a:lnTo>
                  <a:lnTo>
                    <a:pt x="1024" y="1635"/>
                  </a:lnTo>
                  <a:cubicBezTo>
                    <a:pt x="1024" y="1778"/>
                    <a:pt x="1143" y="1897"/>
                    <a:pt x="1262" y="1897"/>
                  </a:cubicBezTo>
                  <a:cubicBezTo>
                    <a:pt x="1405" y="1897"/>
                    <a:pt x="1524" y="1778"/>
                    <a:pt x="1524" y="1635"/>
                  </a:cubicBezTo>
                  <a:lnTo>
                    <a:pt x="1524" y="778"/>
                  </a:lnTo>
                  <a:cubicBezTo>
                    <a:pt x="1524" y="420"/>
                    <a:pt x="1286" y="111"/>
                    <a:pt x="929" y="16"/>
                  </a:cubicBezTo>
                  <a:cubicBezTo>
                    <a:pt x="879" y="6"/>
                    <a:pt x="830" y="1"/>
                    <a:pt x="7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2"/>
            <p:cNvSpPr/>
            <p:nvPr/>
          </p:nvSpPr>
          <p:spPr>
            <a:xfrm>
              <a:off x="7021851" y="4323632"/>
              <a:ext cx="86967" cy="70927"/>
            </a:xfrm>
            <a:custGeom>
              <a:rect b="b" l="l" r="r" t="t"/>
              <a:pathLst>
                <a:path extrusionOk="0" h="1866" w="2288">
                  <a:moveTo>
                    <a:pt x="2054" y="0"/>
                  </a:moveTo>
                  <a:cubicBezTo>
                    <a:pt x="1906" y="0"/>
                    <a:pt x="1787" y="111"/>
                    <a:pt x="1787" y="242"/>
                  </a:cubicBezTo>
                  <a:lnTo>
                    <a:pt x="1787" y="1170"/>
                  </a:lnTo>
                  <a:cubicBezTo>
                    <a:pt x="1787" y="1266"/>
                    <a:pt x="1716" y="1361"/>
                    <a:pt x="1620" y="1385"/>
                  </a:cubicBezTo>
                  <a:cubicBezTo>
                    <a:pt x="1501" y="1385"/>
                    <a:pt x="1406" y="1289"/>
                    <a:pt x="1406" y="1194"/>
                  </a:cubicBezTo>
                  <a:lnTo>
                    <a:pt x="1406" y="861"/>
                  </a:lnTo>
                  <a:cubicBezTo>
                    <a:pt x="1406" y="766"/>
                    <a:pt x="1334" y="646"/>
                    <a:pt x="1215" y="623"/>
                  </a:cubicBezTo>
                  <a:cubicBezTo>
                    <a:pt x="1201" y="621"/>
                    <a:pt x="1187" y="620"/>
                    <a:pt x="1173" y="620"/>
                  </a:cubicBezTo>
                  <a:cubicBezTo>
                    <a:pt x="1025" y="620"/>
                    <a:pt x="906" y="730"/>
                    <a:pt x="906" y="861"/>
                  </a:cubicBezTo>
                  <a:lnTo>
                    <a:pt x="906" y="1170"/>
                  </a:lnTo>
                  <a:cubicBezTo>
                    <a:pt x="906" y="1266"/>
                    <a:pt x="858" y="1337"/>
                    <a:pt x="763" y="1385"/>
                  </a:cubicBezTo>
                  <a:cubicBezTo>
                    <a:pt x="748" y="1387"/>
                    <a:pt x="734" y="1388"/>
                    <a:pt x="720" y="1388"/>
                  </a:cubicBezTo>
                  <a:cubicBezTo>
                    <a:pt x="597" y="1388"/>
                    <a:pt x="501" y="1299"/>
                    <a:pt x="501" y="1170"/>
                  </a:cubicBezTo>
                  <a:lnTo>
                    <a:pt x="501" y="242"/>
                  </a:lnTo>
                  <a:cubicBezTo>
                    <a:pt x="501" y="123"/>
                    <a:pt x="406" y="4"/>
                    <a:pt x="263" y="4"/>
                  </a:cubicBezTo>
                  <a:cubicBezTo>
                    <a:pt x="120" y="4"/>
                    <a:pt x="1" y="123"/>
                    <a:pt x="1" y="242"/>
                  </a:cubicBezTo>
                  <a:lnTo>
                    <a:pt x="1" y="1170"/>
                  </a:lnTo>
                  <a:cubicBezTo>
                    <a:pt x="1" y="1528"/>
                    <a:pt x="287" y="1837"/>
                    <a:pt x="668" y="1861"/>
                  </a:cubicBezTo>
                  <a:cubicBezTo>
                    <a:pt x="689" y="1864"/>
                    <a:pt x="711" y="1866"/>
                    <a:pt x="733" y="1866"/>
                  </a:cubicBezTo>
                  <a:cubicBezTo>
                    <a:pt x="882" y="1866"/>
                    <a:pt x="1040" y="1798"/>
                    <a:pt x="1144" y="1694"/>
                  </a:cubicBezTo>
                  <a:cubicBezTo>
                    <a:pt x="1268" y="1798"/>
                    <a:pt x="1411" y="1866"/>
                    <a:pt x="1571" y="1866"/>
                  </a:cubicBezTo>
                  <a:cubicBezTo>
                    <a:pt x="1595" y="1866"/>
                    <a:pt x="1619" y="1864"/>
                    <a:pt x="1644" y="1861"/>
                  </a:cubicBezTo>
                  <a:cubicBezTo>
                    <a:pt x="2001" y="1837"/>
                    <a:pt x="2287" y="1528"/>
                    <a:pt x="2287" y="1170"/>
                  </a:cubicBezTo>
                  <a:lnTo>
                    <a:pt x="2287" y="265"/>
                  </a:lnTo>
                  <a:cubicBezTo>
                    <a:pt x="2287" y="146"/>
                    <a:pt x="2216" y="27"/>
                    <a:pt x="2097" y="4"/>
                  </a:cubicBezTo>
                  <a:cubicBezTo>
                    <a:pt x="2082" y="1"/>
                    <a:pt x="2068" y="0"/>
                    <a:pt x="20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2"/>
            <p:cNvSpPr/>
            <p:nvPr/>
          </p:nvSpPr>
          <p:spPr>
            <a:xfrm>
              <a:off x="7195676" y="4323518"/>
              <a:ext cx="51618" cy="71763"/>
            </a:xfrm>
            <a:custGeom>
              <a:rect b="b" l="l" r="r" t="t"/>
              <a:pathLst>
                <a:path extrusionOk="0" h="1888" w="1358">
                  <a:moveTo>
                    <a:pt x="241" y="0"/>
                  </a:moveTo>
                  <a:cubicBezTo>
                    <a:pt x="224" y="0"/>
                    <a:pt x="207" y="2"/>
                    <a:pt x="191" y="7"/>
                  </a:cubicBezTo>
                  <a:cubicBezTo>
                    <a:pt x="72" y="30"/>
                    <a:pt x="0" y="149"/>
                    <a:pt x="0" y="245"/>
                  </a:cubicBezTo>
                  <a:lnTo>
                    <a:pt x="0" y="1626"/>
                  </a:lnTo>
                  <a:cubicBezTo>
                    <a:pt x="0" y="1745"/>
                    <a:pt x="96" y="1864"/>
                    <a:pt x="238" y="1864"/>
                  </a:cubicBezTo>
                  <a:cubicBezTo>
                    <a:pt x="357" y="1864"/>
                    <a:pt x="477" y="1769"/>
                    <a:pt x="477" y="1626"/>
                  </a:cubicBezTo>
                  <a:lnTo>
                    <a:pt x="477" y="1102"/>
                  </a:lnTo>
                  <a:lnTo>
                    <a:pt x="905" y="1769"/>
                  </a:lnTo>
                  <a:cubicBezTo>
                    <a:pt x="953" y="1840"/>
                    <a:pt x="1024" y="1888"/>
                    <a:pt x="1096" y="1888"/>
                  </a:cubicBezTo>
                  <a:cubicBezTo>
                    <a:pt x="1167" y="1888"/>
                    <a:pt x="1215" y="1864"/>
                    <a:pt x="1262" y="1816"/>
                  </a:cubicBezTo>
                  <a:cubicBezTo>
                    <a:pt x="1310" y="1769"/>
                    <a:pt x="1358" y="1697"/>
                    <a:pt x="1358" y="1626"/>
                  </a:cubicBezTo>
                  <a:lnTo>
                    <a:pt x="1358" y="245"/>
                  </a:lnTo>
                  <a:cubicBezTo>
                    <a:pt x="1358" y="126"/>
                    <a:pt x="1262" y="7"/>
                    <a:pt x="1143" y="7"/>
                  </a:cubicBezTo>
                  <a:cubicBezTo>
                    <a:pt x="1000" y="7"/>
                    <a:pt x="881" y="102"/>
                    <a:pt x="881" y="245"/>
                  </a:cubicBezTo>
                  <a:lnTo>
                    <a:pt x="881" y="792"/>
                  </a:lnTo>
                  <a:lnTo>
                    <a:pt x="453" y="126"/>
                  </a:lnTo>
                  <a:cubicBezTo>
                    <a:pt x="413" y="47"/>
                    <a:pt x="325" y="0"/>
                    <a:pt x="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2"/>
            <p:cNvSpPr/>
            <p:nvPr/>
          </p:nvSpPr>
          <p:spPr>
            <a:xfrm>
              <a:off x="7321493" y="4323746"/>
              <a:ext cx="42571" cy="71535"/>
            </a:xfrm>
            <a:custGeom>
              <a:rect b="b" l="l" r="r" t="t"/>
              <a:pathLst>
                <a:path extrusionOk="0" h="1882" w="1120">
                  <a:moveTo>
                    <a:pt x="239" y="1"/>
                  </a:moveTo>
                  <a:cubicBezTo>
                    <a:pt x="96" y="1"/>
                    <a:pt x="0" y="120"/>
                    <a:pt x="0" y="239"/>
                  </a:cubicBezTo>
                  <a:lnTo>
                    <a:pt x="0" y="1620"/>
                  </a:lnTo>
                  <a:cubicBezTo>
                    <a:pt x="0" y="1763"/>
                    <a:pt x="96" y="1882"/>
                    <a:pt x="239" y="1882"/>
                  </a:cubicBezTo>
                  <a:lnTo>
                    <a:pt x="834" y="1882"/>
                  </a:lnTo>
                  <a:cubicBezTo>
                    <a:pt x="953" y="1882"/>
                    <a:pt x="1048" y="1787"/>
                    <a:pt x="1072" y="1691"/>
                  </a:cubicBezTo>
                  <a:cubicBezTo>
                    <a:pt x="1120" y="1525"/>
                    <a:pt x="1001" y="1382"/>
                    <a:pt x="834" y="1382"/>
                  </a:cubicBezTo>
                  <a:lnTo>
                    <a:pt x="501" y="1382"/>
                  </a:lnTo>
                  <a:lnTo>
                    <a:pt x="501" y="1191"/>
                  </a:lnTo>
                  <a:lnTo>
                    <a:pt x="715" y="1191"/>
                  </a:lnTo>
                  <a:cubicBezTo>
                    <a:pt x="834" y="1191"/>
                    <a:pt x="929" y="1096"/>
                    <a:pt x="953" y="1001"/>
                  </a:cubicBezTo>
                  <a:cubicBezTo>
                    <a:pt x="1001" y="834"/>
                    <a:pt x="882" y="691"/>
                    <a:pt x="715" y="691"/>
                  </a:cubicBezTo>
                  <a:lnTo>
                    <a:pt x="501" y="691"/>
                  </a:lnTo>
                  <a:lnTo>
                    <a:pt x="501" y="501"/>
                  </a:lnTo>
                  <a:lnTo>
                    <a:pt x="834" y="501"/>
                  </a:lnTo>
                  <a:cubicBezTo>
                    <a:pt x="1001" y="501"/>
                    <a:pt x="1120" y="358"/>
                    <a:pt x="1072" y="191"/>
                  </a:cubicBezTo>
                  <a:cubicBezTo>
                    <a:pt x="1048" y="72"/>
                    <a:pt x="953"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2"/>
            <p:cNvSpPr/>
            <p:nvPr/>
          </p:nvSpPr>
          <p:spPr>
            <a:xfrm>
              <a:off x="7256304" y="4323746"/>
              <a:ext cx="58877" cy="71535"/>
            </a:xfrm>
            <a:custGeom>
              <a:rect b="b" l="l" r="r" t="t"/>
              <a:pathLst>
                <a:path extrusionOk="0" h="1882" w="1549">
                  <a:moveTo>
                    <a:pt x="287" y="1"/>
                  </a:moveTo>
                  <a:cubicBezTo>
                    <a:pt x="191" y="1"/>
                    <a:pt x="120" y="48"/>
                    <a:pt x="72" y="143"/>
                  </a:cubicBezTo>
                  <a:cubicBezTo>
                    <a:pt x="1" y="310"/>
                    <a:pt x="120" y="501"/>
                    <a:pt x="310" y="501"/>
                  </a:cubicBezTo>
                  <a:lnTo>
                    <a:pt x="525" y="501"/>
                  </a:lnTo>
                  <a:lnTo>
                    <a:pt x="525" y="1644"/>
                  </a:lnTo>
                  <a:cubicBezTo>
                    <a:pt x="525" y="1787"/>
                    <a:pt x="644" y="1882"/>
                    <a:pt x="787" y="1882"/>
                  </a:cubicBezTo>
                  <a:cubicBezTo>
                    <a:pt x="906" y="1882"/>
                    <a:pt x="1025" y="1787"/>
                    <a:pt x="1025" y="1644"/>
                  </a:cubicBezTo>
                  <a:lnTo>
                    <a:pt x="1025" y="501"/>
                  </a:lnTo>
                  <a:lnTo>
                    <a:pt x="1263" y="501"/>
                  </a:lnTo>
                  <a:cubicBezTo>
                    <a:pt x="1334" y="501"/>
                    <a:pt x="1430" y="453"/>
                    <a:pt x="1454" y="382"/>
                  </a:cubicBezTo>
                  <a:cubicBezTo>
                    <a:pt x="1549" y="191"/>
                    <a:pt x="1430" y="1"/>
                    <a:pt x="1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2"/>
            <p:cNvSpPr/>
            <p:nvPr/>
          </p:nvSpPr>
          <p:spPr>
            <a:xfrm>
              <a:off x="7370376" y="4323746"/>
              <a:ext cx="52530" cy="71535"/>
            </a:xfrm>
            <a:custGeom>
              <a:rect b="b" l="l" r="r" t="t"/>
              <a:pathLst>
                <a:path extrusionOk="0" h="1882" w="1382">
                  <a:moveTo>
                    <a:pt x="643" y="501"/>
                  </a:moveTo>
                  <a:cubicBezTo>
                    <a:pt x="786" y="501"/>
                    <a:pt x="882" y="596"/>
                    <a:pt x="882" y="739"/>
                  </a:cubicBezTo>
                  <a:lnTo>
                    <a:pt x="882" y="1144"/>
                  </a:lnTo>
                  <a:cubicBezTo>
                    <a:pt x="882" y="1263"/>
                    <a:pt x="786" y="1382"/>
                    <a:pt x="643" y="1382"/>
                  </a:cubicBezTo>
                  <a:lnTo>
                    <a:pt x="501" y="1382"/>
                  </a:lnTo>
                  <a:lnTo>
                    <a:pt x="501" y="501"/>
                  </a:lnTo>
                  <a:close/>
                  <a:moveTo>
                    <a:pt x="239" y="1"/>
                  </a:moveTo>
                  <a:cubicBezTo>
                    <a:pt x="120" y="1"/>
                    <a:pt x="0" y="120"/>
                    <a:pt x="0" y="262"/>
                  </a:cubicBezTo>
                  <a:lnTo>
                    <a:pt x="0" y="1620"/>
                  </a:lnTo>
                  <a:cubicBezTo>
                    <a:pt x="0" y="1763"/>
                    <a:pt x="120" y="1882"/>
                    <a:pt x="239" y="1882"/>
                  </a:cubicBezTo>
                  <a:lnTo>
                    <a:pt x="643" y="1882"/>
                  </a:lnTo>
                  <a:cubicBezTo>
                    <a:pt x="1048" y="1882"/>
                    <a:pt x="1382" y="1548"/>
                    <a:pt x="1382" y="1144"/>
                  </a:cubicBezTo>
                  <a:lnTo>
                    <a:pt x="1382" y="739"/>
                  </a:lnTo>
                  <a:cubicBezTo>
                    <a:pt x="1382" y="334"/>
                    <a:pt x="1048" y="1"/>
                    <a:pt x="6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2"/>
            <p:cNvSpPr/>
            <p:nvPr/>
          </p:nvSpPr>
          <p:spPr>
            <a:xfrm>
              <a:off x="6991100" y="3893763"/>
              <a:ext cx="462582" cy="535903"/>
            </a:xfrm>
            <a:custGeom>
              <a:rect b="b" l="l" r="r" t="t"/>
              <a:pathLst>
                <a:path extrusionOk="0" h="14099" w="12170">
                  <a:moveTo>
                    <a:pt x="238" y="1"/>
                  </a:moveTo>
                  <a:cubicBezTo>
                    <a:pt x="95" y="1"/>
                    <a:pt x="0" y="120"/>
                    <a:pt x="0" y="263"/>
                  </a:cubicBezTo>
                  <a:lnTo>
                    <a:pt x="0" y="13837"/>
                  </a:lnTo>
                  <a:cubicBezTo>
                    <a:pt x="0" y="13980"/>
                    <a:pt x="95" y="14099"/>
                    <a:pt x="238" y="14099"/>
                  </a:cubicBezTo>
                  <a:lnTo>
                    <a:pt x="11931" y="14099"/>
                  </a:lnTo>
                  <a:cubicBezTo>
                    <a:pt x="12074" y="14099"/>
                    <a:pt x="12169" y="13980"/>
                    <a:pt x="12169" y="13837"/>
                  </a:cubicBezTo>
                  <a:lnTo>
                    <a:pt x="12169" y="3120"/>
                  </a:lnTo>
                  <a:cubicBezTo>
                    <a:pt x="12169" y="3025"/>
                    <a:pt x="12098" y="2906"/>
                    <a:pt x="11979" y="2882"/>
                  </a:cubicBezTo>
                  <a:cubicBezTo>
                    <a:pt x="11967" y="2880"/>
                    <a:pt x="11954" y="2879"/>
                    <a:pt x="11942" y="2879"/>
                  </a:cubicBezTo>
                  <a:cubicBezTo>
                    <a:pt x="11812" y="2879"/>
                    <a:pt x="11693" y="2990"/>
                    <a:pt x="11693" y="3120"/>
                  </a:cubicBezTo>
                  <a:lnTo>
                    <a:pt x="11693" y="13599"/>
                  </a:lnTo>
                  <a:lnTo>
                    <a:pt x="500" y="13599"/>
                  </a:lnTo>
                  <a:lnTo>
                    <a:pt x="500" y="501"/>
                  </a:lnTo>
                  <a:lnTo>
                    <a:pt x="11693" y="501"/>
                  </a:lnTo>
                  <a:lnTo>
                    <a:pt x="11693" y="2406"/>
                  </a:lnTo>
                  <a:cubicBezTo>
                    <a:pt x="11693" y="2549"/>
                    <a:pt x="11788" y="2644"/>
                    <a:pt x="11931" y="2644"/>
                  </a:cubicBezTo>
                  <a:cubicBezTo>
                    <a:pt x="12074" y="2644"/>
                    <a:pt x="12169" y="2549"/>
                    <a:pt x="12169" y="2406"/>
                  </a:cubicBezTo>
                  <a:lnTo>
                    <a:pt x="12169" y="263"/>
                  </a:lnTo>
                  <a:cubicBezTo>
                    <a:pt x="12169" y="120"/>
                    <a:pt x="12074" y="1"/>
                    <a:pt x="119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2"/>
            <p:cNvSpPr/>
            <p:nvPr/>
          </p:nvSpPr>
          <p:spPr>
            <a:xfrm>
              <a:off x="7033634" y="3938122"/>
              <a:ext cx="378390" cy="369343"/>
            </a:xfrm>
            <a:custGeom>
              <a:rect b="b" l="l" r="r" t="t"/>
              <a:pathLst>
                <a:path extrusionOk="0" h="9717" w="9955">
                  <a:moveTo>
                    <a:pt x="9479" y="501"/>
                  </a:moveTo>
                  <a:lnTo>
                    <a:pt x="9479" y="9241"/>
                  </a:lnTo>
                  <a:lnTo>
                    <a:pt x="7835" y="9241"/>
                  </a:lnTo>
                  <a:lnTo>
                    <a:pt x="7835" y="7788"/>
                  </a:lnTo>
                  <a:cubicBezTo>
                    <a:pt x="7835" y="7121"/>
                    <a:pt x="7550" y="6502"/>
                    <a:pt x="7073" y="6073"/>
                  </a:cubicBezTo>
                  <a:cubicBezTo>
                    <a:pt x="7022" y="6022"/>
                    <a:pt x="6964" y="5999"/>
                    <a:pt x="6907" y="5999"/>
                  </a:cubicBezTo>
                  <a:cubicBezTo>
                    <a:pt x="6857" y="5999"/>
                    <a:pt x="6808" y="6016"/>
                    <a:pt x="6764" y="6049"/>
                  </a:cubicBezTo>
                  <a:cubicBezTo>
                    <a:pt x="6621" y="6145"/>
                    <a:pt x="6621" y="6335"/>
                    <a:pt x="6740" y="6430"/>
                  </a:cubicBezTo>
                  <a:cubicBezTo>
                    <a:pt x="7121" y="6764"/>
                    <a:pt x="7335" y="7264"/>
                    <a:pt x="7335" y="7788"/>
                  </a:cubicBezTo>
                  <a:lnTo>
                    <a:pt x="7335" y="9241"/>
                  </a:lnTo>
                  <a:lnTo>
                    <a:pt x="2596" y="9241"/>
                  </a:lnTo>
                  <a:lnTo>
                    <a:pt x="2596" y="7788"/>
                  </a:lnTo>
                  <a:cubicBezTo>
                    <a:pt x="2596" y="7073"/>
                    <a:pt x="3001" y="6454"/>
                    <a:pt x="3620" y="6145"/>
                  </a:cubicBezTo>
                  <a:cubicBezTo>
                    <a:pt x="4025" y="6573"/>
                    <a:pt x="4501" y="6811"/>
                    <a:pt x="4978" y="6811"/>
                  </a:cubicBezTo>
                  <a:cubicBezTo>
                    <a:pt x="5502" y="6811"/>
                    <a:pt x="6026" y="6526"/>
                    <a:pt x="6478" y="6026"/>
                  </a:cubicBezTo>
                  <a:cubicBezTo>
                    <a:pt x="6954" y="5430"/>
                    <a:pt x="7288" y="4597"/>
                    <a:pt x="7288" y="3906"/>
                  </a:cubicBezTo>
                  <a:cubicBezTo>
                    <a:pt x="7288" y="2644"/>
                    <a:pt x="6240" y="1620"/>
                    <a:pt x="4978" y="1620"/>
                  </a:cubicBezTo>
                  <a:cubicBezTo>
                    <a:pt x="4620" y="1620"/>
                    <a:pt x="4263" y="1715"/>
                    <a:pt x="3954" y="1882"/>
                  </a:cubicBezTo>
                  <a:cubicBezTo>
                    <a:pt x="3835" y="1930"/>
                    <a:pt x="3763" y="2072"/>
                    <a:pt x="3811" y="2192"/>
                  </a:cubicBezTo>
                  <a:cubicBezTo>
                    <a:pt x="3860" y="2290"/>
                    <a:pt x="3943" y="2343"/>
                    <a:pt x="4037" y="2343"/>
                  </a:cubicBezTo>
                  <a:cubicBezTo>
                    <a:pt x="4080" y="2343"/>
                    <a:pt x="4124" y="2333"/>
                    <a:pt x="4168" y="2311"/>
                  </a:cubicBezTo>
                  <a:cubicBezTo>
                    <a:pt x="4406" y="2192"/>
                    <a:pt x="4692" y="2120"/>
                    <a:pt x="4978" y="2120"/>
                  </a:cubicBezTo>
                  <a:cubicBezTo>
                    <a:pt x="5978" y="2120"/>
                    <a:pt x="6788" y="2930"/>
                    <a:pt x="6788" y="3906"/>
                  </a:cubicBezTo>
                  <a:cubicBezTo>
                    <a:pt x="6788" y="4478"/>
                    <a:pt x="6502" y="5192"/>
                    <a:pt x="6097" y="5692"/>
                  </a:cubicBezTo>
                  <a:cubicBezTo>
                    <a:pt x="5764" y="6097"/>
                    <a:pt x="5359" y="6311"/>
                    <a:pt x="4978" y="6311"/>
                  </a:cubicBezTo>
                  <a:cubicBezTo>
                    <a:pt x="4597" y="6311"/>
                    <a:pt x="4216" y="6097"/>
                    <a:pt x="3882" y="5692"/>
                  </a:cubicBezTo>
                  <a:cubicBezTo>
                    <a:pt x="3454" y="5192"/>
                    <a:pt x="3192" y="4502"/>
                    <a:pt x="3192" y="3906"/>
                  </a:cubicBezTo>
                  <a:cubicBezTo>
                    <a:pt x="3192" y="3454"/>
                    <a:pt x="3334" y="3025"/>
                    <a:pt x="3644" y="2715"/>
                  </a:cubicBezTo>
                  <a:cubicBezTo>
                    <a:pt x="3716" y="2620"/>
                    <a:pt x="3739" y="2501"/>
                    <a:pt x="3668" y="2406"/>
                  </a:cubicBezTo>
                  <a:cubicBezTo>
                    <a:pt x="3618" y="2331"/>
                    <a:pt x="3542" y="2295"/>
                    <a:pt x="3468" y="2295"/>
                  </a:cubicBezTo>
                  <a:cubicBezTo>
                    <a:pt x="3399" y="2295"/>
                    <a:pt x="3332" y="2325"/>
                    <a:pt x="3287" y="2382"/>
                  </a:cubicBezTo>
                  <a:cubicBezTo>
                    <a:pt x="2906" y="2787"/>
                    <a:pt x="2691" y="3335"/>
                    <a:pt x="2691" y="3906"/>
                  </a:cubicBezTo>
                  <a:cubicBezTo>
                    <a:pt x="2691" y="4502"/>
                    <a:pt x="2930" y="5192"/>
                    <a:pt x="3311" y="5764"/>
                  </a:cubicBezTo>
                  <a:cubicBezTo>
                    <a:pt x="2572" y="6145"/>
                    <a:pt x="2096" y="6931"/>
                    <a:pt x="2096" y="7764"/>
                  </a:cubicBezTo>
                  <a:lnTo>
                    <a:pt x="2096" y="9241"/>
                  </a:lnTo>
                  <a:lnTo>
                    <a:pt x="477" y="9241"/>
                  </a:lnTo>
                  <a:lnTo>
                    <a:pt x="477" y="501"/>
                  </a:lnTo>
                  <a:close/>
                  <a:moveTo>
                    <a:pt x="262" y="1"/>
                  </a:moveTo>
                  <a:cubicBezTo>
                    <a:pt x="120" y="1"/>
                    <a:pt x="0" y="120"/>
                    <a:pt x="0" y="239"/>
                  </a:cubicBezTo>
                  <a:lnTo>
                    <a:pt x="0" y="9455"/>
                  </a:lnTo>
                  <a:cubicBezTo>
                    <a:pt x="0" y="9598"/>
                    <a:pt x="120" y="9717"/>
                    <a:pt x="262" y="9717"/>
                  </a:cubicBezTo>
                  <a:lnTo>
                    <a:pt x="9717" y="9717"/>
                  </a:lnTo>
                  <a:cubicBezTo>
                    <a:pt x="9860" y="9717"/>
                    <a:pt x="9955" y="9598"/>
                    <a:pt x="9955" y="9455"/>
                  </a:cubicBezTo>
                  <a:lnTo>
                    <a:pt x="9955" y="239"/>
                  </a:lnTo>
                  <a:cubicBezTo>
                    <a:pt x="9955" y="120"/>
                    <a:pt x="9860" y="1"/>
                    <a:pt x="97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52"/>
          <p:cNvGrpSpPr/>
          <p:nvPr/>
        </p:nvGrpSpPr>
        <p:grpSpPr>
          <a:xfrm>
            <a:off x="7708030" y="3979783"/>
            <a:ext cx="535903" cy="385611"/>
            <a:chOff x="7708030" y="3979783"/>
            <a:chExt cx="535903" cy="385611"/>
          </a:xfrm>
        </p:grpSpPr>
        <p:sp>
          <p:nvSpPr>
            <p:cNvPr id="1342" name="Google Shape;1342;p52"/>
            <p:cNvSpPr/>
            <p:nvPr/>
          </p:nvSpPr>
          <p:spPr>
            <a:xfrm>
              <a:off x="7813017" y="4083858"/>
              <a:ext cx="177469" cy="177469"/>
            </a:xfrm>
            <a:custGeom>
              <a:rect b="b" l="l" r="r" t="t"/>
              <a:pathLst>
                <a:path extrusionOk="0" h="4669" w="4669">
                  <a:moveTo>
                    <a:pt x="2335" y="1"/>
                  </a:moveTo>
                  <a:cubicBezTo>
                    <a:pt x="2025" y="1"/>
                    <a:pt x="1715" y="72"/>
                    <a:pt x="1453" y="167"/>
                  </a:cubicBezTo>
                  <a:cubicBezTo>
                    <a:pt x="1311" y="239"/>
                    <a:pt x="1239" y="382"/>
                    <a:pt x="1311" y="525"/>
                  </a:cubicBezTo>
                  <a:cubicBezTo>
                    <a:pt x="1345" y="611"/>
                    <a:pt x="1430" y="672"/>
                    <a:pt x="1528" y="672"/>
                  </a:cubicBezTo>
                  <a:cubicBezTo>
                    <a:pt x="1565" y="672"/>
                    <a:pt x="1605" y="663"/>
                    <a:pt x="1644" y="644"/>
                  </a:cubicBezTo>
                  <a:cubicBezTo>
                    <a:pt x="1858" y="572"/>
                    <a:pt x="2096" y="525"/>
                    <a:pt x="2335" y="525"/>
                  </a:cubicBezTo>
                  <a:cubicBezTo>
                    <a:pt x="3335" y="525"/>
                    <a:pt x="4144" y="1334"/>
                    <a:pt x="4144" y="2335"/>
                  </a:cubicBezTo>
                  <a:cubicBezTo>
                    <a:pt x="4144" y="3335"/>
                    <a:pt x="3335" y="4144"/>
                    <a:pt x="2335" y="4144"/>
                  </a:cubicBezTo>
                  <a:cubicBezTo>
                    <a:pt x="1334" y="4144"/>
                    <a:pt x="525" y="3335"/>
                    <a:pt x="525" y="2335"/>
                  </a:cubicBezTo>
                  <a:cubicBezTo>
                    <a:pt x="525" y="1834"/>
                    <a:pt x="715" y="1382"/>
                    <a:pt x="1072" y="1025"/>
                  </a:cubicBezTo>
                  <a:cubicBezTo>
                    <a:pt x="1168" y="929"/>
                    <a:pt x="1168" y="763"/>
                    <a:pt x="1072" y="668"/>
                  </a:cubicBezTo>
                  <a:cubicBezTo>
                    <a:pt x="1022" y="617"/>
                    <a:pt x="952" y="587"/>
                    <a:pt x="883" y="587"/>
                  </a:cubicBezTo>
                  <a:cubicBezTo>
                    <a:pt x="821" y="587"/>
                    <a:pt x="760" y="611"/>
                    <a:pt x="715" y="668"/>
                  </a:cubicBezTo>
                  <a:cubicBezTo>
                    <a:pt x="263" y="1096"/>
                    <a:pt x="1" y="1692"/>
                    <a:pt x="1" y="2335"/>
                  </a:cubicBezTo>
                  <a:cubicBezTo>
                    <a:pt x="1" y="3620"/>
                    <a:pt x="1049" y="4668"/>
                    <a:pt x="2335" y="4668"/>
                  </a:cubicBezTo>
                  <a:cubicBezTo>
                    <a:pt x="3621" y="4668"/>
                    <a:pt x="4668" y="3620"/>
                    <a:pt x="4668" y="2335"/>
                  </a:cubicBezTo>
                  <a:cubicBezTo>
                    <a:pt x="4668" y="1049"/>
                    <a:pt x="3621" y="1"/>
                    <a:pt x="2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2"/>
            <p:cNvSpPr/>
            <p:nvPr/>
          </p:nvSpPr>
          <p:spPr>
            <a:xfrm>
              <a:off x="7708030" y="3979783"/>
              <a:ext cx="535903" cy="385611"/>
            </a:xfrm>
            <a:custGeom>
              <a:rect b="b" l="l" r="r" t="t"/>
              <a:pathLst>
                <a:path extrusionOk="0" h="10145" w="14099">
                  <a:moveTo>
                    <a:pt x="1548" y="1024"/>
                  </a:moveTo>
                  <a:cubicBezTo>
                    <a:pt x="1691" y="1024"/>
                    <a:pt x="1834" y="1048"/>
                    <a:pt x="1953" y="1119"/>
                  </a:cubicBezTo>
                  <a:cubicBezTo>
                    <a:pt x="1786" y="1238"/>
                    <a:pt x="1643" y="1381"/>
                    <a:pt x="1501" y="1524"/>
                  </a:cubicBezTo>
                  <a:cubicBezTo>
                    <a:pt x="1262" y="1786"/>
                    <a:pt x="1024" y="2048"/>
                    <a:pt x="834" y="2334"/>
                  </a:cubicBezTo>
                  <a:cubicBezTo>
                    <a:pt x="738" y="2191"/>
                    <a:pt x="691" y="2024"/>
                    <a:pt x="691" y="1858"/>
                  </a:cubicBezTo>
                  <a:cubicBezTo>
                    <a:pt x="691" y="1405"/>
                    <a:pt x="1072" y="1024"/>
                    <a:pt x="1548" y="1024"/>
                  </a:cubicBezTo>
                  <a:close/>
                  <a:moveTo>
                    <a:pt x="13575" y="524"/>
                  </a:moveTo>
                  <a:lnTo>
                    <a:pt x="13575" y="2667"/>
                  </a:lnTo>
                  <a:lnTo>
                    <a:pt x="13598" y="2667"/>
                  </a:lnTo>
                  <a:lnTo>
                    <a:pt x="12979" y="2763"/>
                  </a:lnTo>
                  <a:lnTo>
                    <a:pt x="12979" y="1691"/>
                  </a:lnTo>
                  <a:cubicBezTo>
                    <a:pt x="12979" y="1572"/>
                    <a:pt x="12908" y="1477"/>
                    <a:pt x="12789" y="1429"/>
                  </a:cubicBezTo>
                  <a:cubicBezTo>
                    <a:pt x="12774" y="1427"/>
                    <a:pt x="12760" y="1426"/>
                    <a:pt x="12746" y="1426"/>
                  </a:cubicBezTo>
                  <a:cubicBezTo>
                    <a:pt x="12595" y="1426"/>
                    <a:pt x="12455" y="1538"/>
                    <a:pt x="12455" y="1691"/>
                  </a:cubicBezTo>
                  <a:lnTo>
                    <a:pt x="12455" y="2834"/>
                  </a:lnTo>
                  <a:lnTo>
                    <a:pt x="11574" y="2953"/>
                  </a:lnTo>
                  <a:cubicBezTo>
                    <a:pt x="11050" y="3024"/>
                    <a:pt x="10550" y="3263"/>
                    <a:pt x="10217" y="3667"/>
                  </a:cubicBezTo>
                  <a:cubicBezTo>
                    <a:pt x="9859" y="4072"/>
                    <a:pt x="9645" y="4596"/>
                    <a:pt x="9645" y="5120"/>
                  </a:cubicBezTo>
                  <a:lnTo>
                    <a:pt x="9645" y="5168"/>
                  </a:lnTo>
                  <a:cubicBezTo>
                    <a:pt x="9597" y="7644"/>
                    <a:pt x="7573" y="9645"/>
                    <a:pt x="5097" y="9645"/>
                  </a:cubicBezTo>
                  <a:lnTo>
                    <a:pt x="5049" y="9645"/>
                  </a:lnTo>
                  <a:cubicBezTo>
                    <a:pt x="3834" y="9621"/>
                    <a:pt x="2715" y="9145"/>
                    <a:pt x="1882" y="8287"/>
                  </a:cubicBezTo>
                  <a:cubicBezTo>
                    <a:pt x="1024" y="7430"/>
                    <a:pt x="548" y="6311"/>
                    <a:pt x="548" y="5120"/>
                  </a:cubicBezTo>
                  <a:cubicBezTo>
                    <a:pt x="548" y="3906"/>
                    <a:pt x="1024" y="2763"/>
                    <a:pt x="1882" y="1905"/>
                  </a:cubicBezTo>
                  <a:cubicBezTo>
                    <a:pt x="2763" y="1024"/>
                    <a:pt x="3930" y="524"/>
                    <a:pt x="5144" y="524"/>
                  </a:cubicBezTo>
                  <a:lnTo>
                    <a:pt x="6906" y="524"/>
                  </a:lnTo>
                  <a:cubicBezTo>
                    <a:pt x="7026" y="1453"/>
                    <a:pt x="7811" y="2143"/>
                    <a:pt x="8764" y="2143"/>
                  </a:cubicBezTo>
                  <a:cubicBezTo>
                    <a:pt x="8907" y="2143"/>
                    <a:pt x="9026" y="2048"/>
                    <a:pt x="9026" y="1905"/>
                  </a:cubicBezTo>
                  <a:lnTo>
                    <a:pt x="9026" y="524"/>
                  </a:lnTo>
                  <a:lnTo>
                    <a:pt x="12455" y="524"/>
                  </a:lnTo>
                  <a:lnTo>
                    <a:pt x="12455" y="976"/>
                  </a:lnTo>
                  <a:cubicBezTo>
                    <a:pt x="12455" y="1096"/>
                    <a:pt x="12527" y="1215"/>
                    <a:pt x="12646" y="1238"/>
                  </a:cubicBezTo>
                  <a:cubicBezTo>
                    <a:pt x="12671" y="1245"/>
                    <a:pt x="12695" y="1248"/>
                    <a:pt x="12719" y="1248"/>
                  </a:cubicBezTo>
                  <a:cubicBezTo>
                    <a:pt x="12872" y="1248"/>
                    <a:pt x="12979" y="1121"/>
                    <a:pt x="12979" y="976"/>
                  </a:cubicBezTo>
                  <a:lnTo>
                    <a:pt x="12979" y="524"/>
                  </a:lnTo>
                  <a:close/>
                  <a:moveTo>
                    <a:pt x="5120" y="0"/>
                  </a:moveTo>
                  <a:cubicBezTo>
                    <a:pt x="4144" y="0"/>
                    <a:pt x="3191" y="286"/>
                    <a:pt x="2382" y="810"/>
                  </a:cubicBezTo>
                  <a:cubicBezTo>
                    <a:pt x="2144" y="619"/>
                    <a:pt x="1834" y="500"/>
                    <a:pt x="1524" y="500"/>
                  </a:cubicBezTo>
                  <a:cubicBezTo>
                    <a:pt x="762" y="500"/>
                    <a:pt x="143" y="1119"/>
                    <a:pt x="143" y="1858"/>
                  </a:cubicBezTo>
                  <a:cubicBezTo>
                    <a:pt x="143" y="2215"/>
                    <a:pt x="286" y="2572"/>
                    <a:pt x="548" y="2810"/>
                  </a:cubicBezTo>
                  <a:cubicBezTo>
                    <a:pt x="191" y="3525"/>
                    <a:pt x="0" y="4287"/>
                    <a:pt x="0" y="5096"/>
                  </a:cubicBezTo>
                  <a:cubicBezTo>
                    <a:pt x="0" y="6430"/>
                    <a:pt x="524" y="7692"/>
                    <a:pt x="1477" y="8645"/>
                  </a:cubicBezTo>
                  <a:cubicBezTo>
                    <a:pt x="2406" y="9597"/>
                    <a:pt x="3668" y="10121"/>
                    <a:pt x="5001" y="10145"/>
                  </a:cubicBezTo>
                  <a:lnTo>
                    <a:pt x="5073" y="10145"/>
                  </a:lnTo>
                  <a:cubicBezTo>
                    <a:pt x="7835" y="10145"/>
                    <a:pt x="10098" y="7930"/>
                    <a:pt x="10145" y="5168"/>
                  </a:cubicBezTo>
                  <a:lnTo>
                    <a:pt x="10145" y="5120"/>
                  </a:lnTo>
                  <a:cubicBezTo>
                    <a:pt x="10169" y="4287"/>
                    <a:pt x="10812" y="3548"/>
                    <a:pt x="11646" y="3429"/>
                  </a:cubicBezTo>
                  <a:lnTo>
                    <a:pt x="13884" y="3144"/>
                  </a:lnTo>
                  <a:cubicBezTo>
                    <a:pt x="14003" y="3120"/>
                    <a:pt x="14098" y="3024"/>
                    <a:pt x="14098" y="2882"/>
                  </a:cubicBezTo>
                  <a:lnTo>
                    <a:pt x="14098" y="262"/>
                  </a:lnTo>
                  <a:cubicBezTo>
                    <a:pt x="14098" y="119"/>
                    <a:pt x="14003" y="0"/>
                    <a:pt x="13860" y="0"/>
                  </a:cubicBezTo>
                  <a:lnTo>
                    <a:pt x="8764" y="0"/>
                  </a:lnTo>
                  <a:cubicBezTo>
                    <a:pt x="8621" y="0"/>
                    <a:pt x="8502" y="119"/>
                    <a:pt x="8502" y="262"/>
                  </a:cubicBezTo>
                  <a:lnTo>
                    <a:pt x="8502" y="1596"/>
                  </a:lnTo>
                  <a:cubicBezTo>
                    <a:pt x="7859" y="1477"/>
                    <a:pt x="7383" y="929"/>
                    <a:pt x="7383" y="262"/>
                  </a:cubicBezTo>
                  <a:cubicBezTo>
                    <a:pt x="7383" y="119"/>
                    <a:pt x="7264" y="0"/>
                    <a:pt x="7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7" name="Shape 1347"/>
        <p:cNvGrpSpPr/>
        <p:nvPr/>
      </p:nvGrpSpPr>
      <p:grpSpPr>
        <a:xfrm>
          <a:off x="0" y="0"/>
          <a:ext cx="0" cy="0"/>
          <a:chOff x="0" y="0"/>
          <a:chExt cx="0" cy="0"/>
        </a:xfrm>
      </p:grpSpPr>
      <p:sp>
        <p:nvSpPr>
          <p:cNvPr id="1348" name="Google Shape;1348;p53"/>
          <p:cNvSpPr txBox="1"/>
          <p:nvPr>
            <p:ph type="title"/>
          </p:nvPr>
        </p:nvSpPr>
        <p:spPr>
          <a:xfrm flipH="1">
            <a:off x="612861"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a:t>
            </a:r>
            <a:r>
              <a:rPr lang="en">
                <a:solidFill>
                  <a:schemeClr val="accent2"/>
                </a:solidFill>
              </a:rPr>
              <a:t>o</a:t>
            </a:r>
            <a:r>
              <a:rPr lang="en"/>
              <a:t>urces</a:t>
            </a:r>
            <a:endParaRPr/>
          </a:p>
        </p:txBody>
      </p:sp>
      <p:grpSp>
        <p:nvGrpSpPr>
          <p:cNvPr id="1349" name="Google Shape;1349;p53"/>
          <p:cNvGrpSpPr/>
          <p:nvPr/>
        </p:nvGrpSpPr>
        <p:grpSpPr>
          <a:xfrm rot="10800000">
            <a:off x="295388" y="2829047"/>
            <a:ext cx="4575104" cy="4575085"/>
            <a:chOff x="114145" y="1482645"/>
            <a:chExt cx="4126548" cy="4126531"/>
          </a:xfrm>
        </p:grpSpPr>
        <p:sp>
          <p:nvSpPr>
            <p:cNvPr id="1350" name="Google Shape;1350;p53"/>
            <p:cNvSpPr/>
            <p:nvPr/>
          </p:nvSpPr>
          <p:spPr>
            <a:xfrm>
              <a:off x="1953339" y="3321839"/>
              <a:ext cx="448159" cy="448159"/>
            </a:xfrm>
            <a:custGeom>
              <a:rect b="b" l="l" r="r" t="t"/>
              <a:pathLst>
                <a:path extrusionOk="0" h="26597" w="26597">
                  <a:moveTo>
                    <a:pt x="13283" y="0"/>
                  </a:moveTo>
                  <a:lnTo>
                    <a:pt x="0" y="13313"/>
                  </a:lnTo>
                  <a:lnTo>
                    <a:pt x="13283" y="26596"/>
                  </a:lnTo>
                  <a:lnTo>
                    <a:pt x="26596" y="13313"/>
                  </a:lnTo>
                  <a:close/>
                  <a:moveTo>
                    <a:pt x="3769" y="13313"/>
                  </a:moveTo>
                  <a:lnTo>
                    <a:pt x="13283" y="3769"/>
                  </a:lnTo>
                  <a:lnTo>
                    <a:pt x="22827" y="13313"/>
                  </a:lnTo>
                  <a:lnTo>
                    <a:pt x="13283" y="22827"/>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3"/>
            <p:cNvSpPr/>
            <p:nvPr/>
          </p:nvSpPr>
          <p:spPr>
            <a:xfrm>
              <a:off x="1696225" y="3064725"/>
              <a:ext cx="962388" cy="962371"/>
            </a:xfrm>
            <a:custGeom>
              <a:rect b="b" l="l" r="r" t="t"/>
              <a:pathLst>
                <a:path extrusionOk="0" h="57114" w="57115">
                  <a:moveTo>
                    <a:pt x="28542" y="0"/>
                  </a:moveTo>
                  <a:lnTo>
                    <a:pt x="1" y="28572"/>
                  </a:lnTo>
                  <a:lnTo>
                    <a:pt x="28542" y="57114"/>
                  </a:lnTo>
                  <a:lnTo>
                    <a:pt x="57114" y="28572"/>
                  </a:lnTo>
                  <a:close/>
                  <a:moveTo>
                    <a:pt x="8055" y="28572"/>
                  </a:moveTo>
                  <a:lnTo>
                    <a:pt x="28542" y="8086"/>
                  </a:lnTo>
                  <a:lnTo>
                    <a:pt x="49029" y="28572"/>
                  </a:lnTo>
                  <a:lnTo>
                    <a:pt x="28542" y="49059"/>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3"/>
            <p:cNvSpPr/>
            <p:nvPr/>
          </p:nvSpPr>
          <p:spPr>
            <a:xfrm>
              <a:off x="1372537" y="2741037"/>
              <a:ext cx="1609765" cy="1609748"/>
            </a:xfrm>
            <a:custGeom>
              <a:rect b="b" l="l" r="r" t="t"/>
              <a:pathLst>
                <a:path extrusionOk="0" h="95534" w="95535">
                  <a:moveTo>
                    <a:pt x="47752" y="0"/>
                  </a:moveTo>
                  <a:lnTo>
                    <a:pt x="0" y="47782"/>
                  </a:lnTo>
                  <a:lnTo>
                    <a:pt x="47752" y="95534"/>
                  </a:lnTo>
                  <a:lnTo>
                    <a:pt x="95534" y="47782"/>
                  </a:lnTo>
                  <a:close/>
                  <a:moveTo>
                    <a:pt x="10031" y="47782"/>
                  </a:moveTo>
                  <a:lnTo>
                    <a:pt x="47752" y="10061"/>
                  </a:lnTo>
                  <a:lnTo>
                    <a:pt x="85473" y="47782"/>
                  </a:lnTo>
                  <a:lnTo>
                    <a:pt x="47752" y="85503"/>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3"/>
            <p:cNvSpPr/>
            <p:nvPr/>
          </p:nvSpPr>
          <p:spPr>
            <a:xfrm>
              <a:off x="1028359" y="2396859"/>
              <a:ext cx="2298121" cy="2298104"/>
            </a:xfrm>
            <a:custGeom>
              <a:rect b="b" l="l" r="r" t="t"/>
              <a:pathLst>
                <a:path extrusionOk="0" h="136386" w="136387">
                  <a:moveTo>
                    <a:pt x="68178" y="1"/>
                  </a:moveTo>
                  <a:lnTo>
                    <a:pt x="1" y="68208"/>
                  </a:lnTo>
                  <a:lnTo>
                    <a:pt x="68178" y="136386"/>
                  </a:lnTo>
                  <a:lnTo>
                    <a:pt x="136386" y="68208"/>
                  </a:lnTo>
                  <a:close/>
                  <a:moveTo>
                    <a:pt x="11217" y="68208"/>
                  </a:moveTo>
                  <a:lnTo>
                    <a:pt x="68178" y="11217"/>
                  </a:lnTo>
                  <a:lnTo>
                    <a:pt x="125170" y="68208"/>
                  </a:lnTo>
                  <a:lnTo>
                    <a:pt x="68178" y="125170"/>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3"/>
            <p:cNvSpPr/>
            <p:nvPr/>
          </p:nvSpPr>
          <p:spPr>
            <a:xfrm>
              <a:off x="617084" y="1986106"/>
              <a:ext cx="3120148" cy="3119609"/>
            </a:xfrm>
            <a:custGeom>
              <a:rect b="b" l="l" r="r" t="t"/>
              <a:pathLst>
                <a:path extrusionOk="0" h="185140" w="185172">
                  <a:moveTo>
                    <a:pt x="92586" y="0"/>
                  </a:moveTo>
                  <a:lnTo>
                    <a:pt x="1" y="92585"/>
                  </a:lnTo>
                  <a:lnTo>
                    <a:pt x="92586" y="185140"/>
                  </a:lnTo>
                  <a:lnTo>
                    <a:pt x="185171" y="92585"/>
                  </a:lnTo>
                  <a:close/>
                  <a:moveTo>
                    <a:pt x="15259" y="92585"/>
                  </a:moveTo>
                  <a:lnTo>
                    <a:pt x="92586" y="15229"/>
                  </a:lnTo>
                  <a:lnTo>
                    <a:pt x="169943" y="92585"/>
                  </a:lnTo>
                  <a:lnTo>
                    <a:pt x="92586" y="169912"/>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3"/>
            <p:cNvSpPr/>
            <p:nvPr/>
          </p:nvSpPr>
          <p:spPr>
            <a:xfrm>
              <a:off x="114145" y="1482645"/>
              <a:ext cx="4126548" cy="4126531"/>
            </a:xfrm>
            <a:custGeom>
              <a:rect b="b" l="l" r="r" t="t"/>
              <a:pathLst>
                <a:path extrusionOk="0" h="244898" w="244899">
                  <a:moveTo>
                    <a:pt x="122434" y="1"/>
                  </a:moveTo>
                  <a:lnTo>
                    <a:pt x="0" y="122464"/>
                  </a:lnTo>
                  <a:lnTo>
                    <a:pt x="122434" y="244898"/>
                  </a:lnTo>
                  <a:lnTo>
                    <a:pt x="244898" y="122464"/>
                  </a:lnTo>
                  <a:close/>
                  <a:moveTo>
                    <a:pt x="20153" y="122464"/>
                  </a:moveTo>
                  <a:lnTo>
                    <a:pt x="122434" y="20153"/>
                  </a:lnTo>
                  <a:lnTo>
                    <a:pt x="224746" y="122464"/>
                  </a:lnTo>
                  <a:lnTo>
                    <a:pt x="122434" y="224745"/>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 name="Google Shape;1356;p53"/>
          <p:cNvGrpSpPr/>
          <p:nvPr/>
        </p:nvGrpSpPr>
        <p:grpSpPr>
          <a:xfrm rot="8099815">
            <a:off x="5517965" y="1896403"/>
            <a:ext cx="4431422" cy="5115541"/>
            <a:chOff x="5316229" y="1503640"/>
            <a:chExt cx="3373151" cy="3894524"/>
          </a:xfrm>
        </p:grpSpPr>
        <p:sp>
          <p:nvSpPr>
            <p:cNvPr id="1357" name="Google Shape;1357;p53"/>
            <p:cNvSpPr/>
            <p:nvPr/>
          </p:nvSpPr>
          <p:spPr>
            <a:xfrm>
              <a:off x="6433266" y="2793794"/>
              <a:ext cx="1138554" cy="1314738"/>
            </a:xfrm>
            <a:custGeom>
              <a:rect b="b" l="l" r="r" t="t"/>
              <a:pathLst>
                <a:path extrusionOk="0" h="78026" w="67570">
                  <a:moveTo>
                    <a:pt x="33800" y="78026"/>
                  </a:moveTo>
                  <a:lnTo>
                    <a:pt x="0" y="58512"/>
                  </a:lnTo>
                  <a:lnTo>
                    <a:pt x="0" y="19514"/>
                  </a:lnTo>
                  <a:lnTo>
                    <a:pt x="33800" y="0"/>
                  </a:lnTo>
                  <a:lnTo>
                    <a:pt x="67570" y="19514"/>
                  </a:lnTo>
                  <a:lnTo>
                    <a:pt x="67570" y="58512"/>
                  </a:lnTo>
                  <a:close/>
                  <a:moveTo>
                    <a:pt x="7235" y="54347"/>
                  </a:moveTo>
                  <a:lnTo>
                    <a:pt x="33800" y="69667"/>
                  </a:lnTo>
                  <a:lnTo>
                    <a:pt x="60336" y="54347"/>
                  </a:lnTo>
                  <a:lnTo>
                    <a:pt x="60336" y="23678"/>
                  </a:lnTo>
                  <a:lnTo>
                    <a:pt x="33800" y="8329"/>
                  </a:lnTo>
                  <a:lnTo>
                    <a:pt x="7235" y="23678"/>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3"/>
            <p:cNvSpPr/>
            <p:nvPr/>
          </p:nvSpPr>
          <p:spPr>
            <a:xfrm>
              <a:off x="6180768" y="2502373"/>
              <a:ext cx="1643566" cy="1897580"/>
            </a:xfrm>
            <a:custGeom>
              <a:rect b="b" l="l" r="r" t="t"/>
              <a:pathLst>
                <a:path extrusionOk="0" h="112616" w="97541">
                  <a:moveTo>
                    <a:pt x="48785" y="112616"/>
                  </a:moveTo>
                  <a:lnTo>
                    <a:pt x="0" y="84469"/>
                  </a:lnTo>
                  <a:lnTo>
                    <a:pt x="0" y="28146"/>
                  </a:lnTo>
                  <a:lnTo>
                    <a:pt x="48785" y="0"/>
                  </a:lnTo>
                  <a:lnTo>
                    <a:pt x="97540" y="28146"/>
                  </a:lnTo>
                  <a:lnTo>
                    <a:pt x="97540" y="84469"/>
                  </a:lnTo>
                  <a:close/>
                  <a:moveTo>
                    <a:pt x="8359" y="79637"/>
                  </a:moveTo>
                  <a:lnTo>
                    <a:pt x="48785" y="102950"/>
                  </a:lnTo>
                  <a:lnTo>
                    <a:pt x="89181" y="79637"/>
                  </a:lnTo>
                  <a:lnTo>
                    <a:pt x="89181" y="32979"/>
                  </a:lnTo>
                  <a:lnTo>
                    <a:pt x="48785" y="9636"/>
                  </a:lnTo>
                  <a:lnTo>
                    <a:pt x="8359" y="32979"/>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3"/>
            <p:cNvSpPr/>
            <p:nvPr/>
          </p:nvSpPr>
          <p:spPr>
            <a:xfrm>
              <a:off x="5909820" y="2188930"/>
              <a:ext cx="2185951" cy="2523962"/>
            </a:xfrm>
            <a:custGeom>
              <a:rect b="b" l="l" r="r" t="t"/>
              <a:pathLst>
                <a:path extrusionOk="0" h="149790" w="129730">
                  <a:moveTo>
                    <a:pt x="64865" y="149789"/>
                  </a:moveTo>
                  <a:lnTo>
                    <a:pt x="1" y="112342"/>
                  </a:lnTo>
                  <a:lnTo>
                    <a:pt x="1" y="37447"/>
                  </a:lnTo>
                  <a:lnTo>
                    <a:pt x="64865" y="0"/>
                  </a:lnTo>
                  <a:lnTo>
                    <a:pt x="129730" y="37447"/>
                  </a:lnTo>
                  <a:lnTo>
                    <a:pt x="129730" y="112342"/>
                  </a:lnTo>
                  <a:close/>
                  <a:moveTo>
                    <a:pt x="9211" y="107023"/>
                  </a:moveTo>
                  <a:lnTo>
                    <a:pt x="64865" y="139181"/>
                  </a:lnTo>
                  <a:lnTo>
                    <a:pt x="120520" y="107023"/>
                  </a:lnTo>
                  <a:lnTo>
                    <a:pt x="120520" y="42767"/>
                  </a:lnTo>
                  <a:lnTo>
                    <a:pt x="64865" y="10638"/>
                  </a:lnTo>
                  <a:lnTo>
                    <a:pt x="9211" y="42767"/>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3"/>
            <p:cNvSpPr/>
            <p:nvPr/>
          </p:nvSpPr>
          <p:spPr>
            <a:xfrm>
              <a:off x="5604583" y="1836546"/>
              <a:ext cx="2796443" cy="3228713"/>
            </a:xfrm>
            <a:custGeom>
              <a:rect b="b" l="l" r="r" t="t"/>
              <a:pathLst>
                <a:path extrusionOk="0" h="191615" w="165961">
                  <a:moveTo>
                    <a:pt x="82980" y="191615"/>
                  </a:moveTo>
                  <a:lnTo>
                    <a:pt x="0" y="143711"/>
                  </a:lnTo>
                  <a:lnTo>
                    <a:pt x="0" y="47904"/>
                  </a:lnTo>
                  <a:lnTo>
                    <a:pt x="82980" y="1"/>
                  </a:lnTo>
                  <a:lnTo>
                    <a:pt x="165961" y="47904"/>
                  </a:lnTo>
                  <a:lnTo>
                    <a:pt x="165961" y="143711"/>
                  </a:lnTo>
                  <a:close/>
                  <a:moveTo>
                    <a:pt x="10639" y="137571"/>
                  </a:moveTo>
                  <a:lnTo>
                    <a:pt x="82980" y="179335"/>
                  </a:lnTo>
                  <a:lnTo>
                    <a:pt x="155292" y="137571"/>
                  </a:lnTo>
                  <a:lnTo>
                    <a:pt x="155292" y="54044"/>
                  </a:lnTo>
                  <a:lnTo>
                    <a:pt x="82980" y="12281"/>
                  </a:lnTo>
                  <a:lnTo>
                    <a:pt x="10639" y="54044"/>
                  </a:lnTo>
                  <a:lnTo>
                    <a:pt x="10639" y="137571"/>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3"/>
            <p:cNvSpPr/>
            <p:nvPr/>
          </p:nvSpPr>
          <p:spPr>
            <a:xfrm>
              <a:off x="5316229" y="1503640"/>
              <a:ext cx="3373151" cy="3894524"/>
            </a:xfrm>
            <a:custGeom>
              <a:rect b="b" l="l" r="r" t="t"/>
              <a:pathLst>
                <a:path extrusionOk="0" h="231129" w="200187">
                  <a:moveTo>
                    <a:pt x="100093" y="231129"/>
                  </a:moveTo>
                  <a:lnTo>
                    <a:pt x="0" y="173347"/>
                  </a:lnTo>
                  <a:lnTo>
                    <a:pt x="0" y="57783"/>
                  </a:lnTo>
                  <a:lnTo>
                    <a:pt x="100093" y="1"/>
                  </a:lnTo>
                  <a:lnTo>
                    <a:pt x="200186" y="57783"/>
                  </a:lnTo>
                  <a:lnTo>
                    <a:pt x="200186" y="173347"/>
                  </a:lnTo>
                  <a:close/>
                  <a:moveTo>
                    <a:pt x="10639" y="167207"/>
                  </a:moveTo>
                  <a:lnTo>
                    <a:pt x="100093" y="218849"/>
                  </a:lnTo>
                  <a:lnTo>
                    <a:pt x="189548" y="167207"/>
                  </a:lnTo>
                  <a:lnTo>
                    <a:pt x="189548" y="63923"/>
                  </a:lnTo>
                  <a:lnTo>
                    <a:pt x="100093" y="12281"/>
                  </a:lnTo>
                  <a:lnTo>
                    <a:pt x="10639" y="63923"/>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3"/>
            <p:cNvSpPr/>
            <p:nvPr/>
          </p:nvSpPr>
          <p:spPr>
            <a:xfrm>
              <a:off x="6676546" y="3074448"/>
              <a:ext cx="652516" cy="752909"/>
            </a:xfrm>
            <a:custGeom>
              <a:rect b="b" l="l" r="r" t="t"/>
              <a:pathLst>
                <a:path extrusionOk="0" h="44683" w="38725">
                  <a:moveTo>
                    <a:pt x="19362" y="44682"/>
                  </a:moveTo>
                  <a:lnTo>
                    <a:pt x="0" y="33527"/>
                  </a:lnTo>
                  <a:lnTo>
                    <a:pt x="0" y="11187"/>
                  </a:lnTo>
                  <a:lnTo>
                    <a:pt x="19362" y="1"/>
                  </a:lnTo>
                  <a:lnTo>
                    <a:pt x="38724" y="11187"/>
                  </a:lnTo>
                  <a:lnTo>
                    <a:pt x="38724" y="33527"/>
                  </a:lnTo>
                  <a:close/>
                  <a:moveTo>
                    <a:pt x="6444" y="29789"/>
                  </a:moveTo>
                  <a:lnTo>
                    <a:pt x="19362" y="37236"/>
                  </a:lnTo>
                  <a:lnTo>
                    <a:pt x="32250" y="29789"/>
                  </a:lnTo>
                  <a:lnTo>
                    <a:pt x="32250" y="14895"/>
                  </a:lnTo>
                  <a:lnTo>
                    <a:pt x="19362" y="7448"/>
                  </a:lnTo>
                  <a:lnTo>
                    <a:pt x="6444" y="14895"/>
                  </a:ln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 name="Google Shape;1363;p53"/>
          <p:cNvGrpSpPr/>
          <p:nvPr/>
        </p:nvGrpSpPr>
        <p:grpSpPr>
          <a:xfrm>
            <a:off x="3717943" y="1871942"/>
            <a:ext cx="1708845" cy="1799717"/>
            <a:chOff x="8043175" y="-1715000"/>
            <a:chExt cx="6301050" cy="6636125"/>
          </a:xfrm>
        </p:grpSpPr>
        <p:sp>
          <p:nvSpPr>
            <p:cNvPr id="1364" name="Google Shape;1364;p53"/>
            <p:cNvSpPr/>
            <p:nvPr/>
          </p:nvSpPr>
          <p:spPr>
            <a:xfrm>
              <a:off x="10407975" y="2647525"/>
              <a:ext cx="1571475" cy="262175"/>
            </a:xfrm>
            <a:custGeom>
              <a:rect b="b" l="l" r="r" t="t"/>
              <a:pathLst>
                <a:path extrusionOk="0" h="10487" w="62859">
                  <a:moveTo>
                    <a:pt x="31429" y="0"/>
                  </a:moveTo>
                  <a:cubicBezTo>
                    <a:pt x="31369" y="0"/>
                    <a:pt x="31277" y="0"/>
                    <a:pt x="31217" y="0"/>
                  </a:cubicBezTo>
                  <a:lnTo>
                    <a:pt x="0" y="0"/>
                  </a:lnTo>
                  <a:cubicBezTo>
                    <a:pt x="8754" y="6596"/>
                    <a:pt x="19636" y="10487"/>
                    <a:pt x="31429" y="10487"/>
                  </a:cubicBezTo>
                  <a:cubicBezTo>
                    <a:pt x="43223" y="10487"/>
                    <a:pt x="54105" y="6596"/>
                    <a:pt x="62859" y="0"/>
                  </a:cubicBezTo>
                  <a:lnTo>
                    <a:pt x="31642" y="0"/>
                  </a:lnTo>
                  <a:cubicBezTo>
                    <a:pt x="31581" y="0"/>
                    <a:pt x="31521" y="0"/>
                    <a:pt x="31429" y="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3"/>
            <p:cNvSpPr/>
            <p:nvPr/>
          </p:nvSpPr>
          <p:spPr>
            <a:xfrm>
              <a:off x="10407975" y="296425"/>
              <a:ext cx="1571475" cy="262950"/>
            </a:xfrm>
            <a:custGeom>
              <a:rect b="b" l="l" r="r" t="t"/>
              <a:pathLst>
                <a:path extrusionOk="0" h="10518" w="62859">
                  <a:moveTo>
                    <a:pt x="31429" y="0"/>
                  </a:moveTo>
                  <a:cubicBezTo>
                    <a:pt x="19636" y="0"/>
                    <a:pt x="8754" y="3921"/>
                    <a:pt x="0" y="10517"/>
                  </a:cubicBezTo>
                  <a:lnTo>
                    <a:pt x="62859" y="10517"/>
                  </a:lnTo>
                  <a:cubicBezTo>
                    <a:pt x="54105" y="3921"/>
                    <a:pt x="43223" y="0"/>
                    <a:pt x="31429" y="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3"/>
            <p:cNvSpPr/>
            <p:nvPr/>
          </p:nvSpPr>
          <p:spPr>
            <a:xfrm>
              <a:off x="9698975" y="-220300"/>
              <a:ext cx="2990225" cy="779675"/>
            </a:xfrm>
            <a:custGeom>
              <a:rect b="b" l="l" r="r" t="t"/>
              <a:pathLst>
                <a:path extrusionOk="0" h="31187" w="119609">
                  <a:moveTo>
                    <a:pt x="59789" y="14651"/>
                  </a:moveTo>
                  <a:cubicBezTo>
                    <a:pt x="75595" y="14651"/>
                    <a:pt x="89942" y="20943"/>
                    <a:pt x="100459" y="31186"/>
                  </a:cubicBezTo>
                  <a:lnTo>
                    <a:pt x="119608" y="31186"/>
                  </a:lnTo>
                  <a:cubicBezTo>
                    <a:pt x="106416" y="12341"/>
                    <a:pt x="84531" y="0"/>
                    <a:pt x="59789" y="0"/>
                  </a:cubicBezTo>
                  <a:cubicBezTo>
                    <a:pt x="35047" y="0"/>
                    <a:pt x="13162" y="12341"/>
                    <a:pt x="1" y="31186"/>
                  </a:cubicBezTo>
                  <a:lnTo>
                    <a:pt x="19150" y="31186"/>
                  </a:lnTo>
                  <a:cubicBezTo>
                    <a:pt x="29637" y="20943"/>
                    <a:pt x="43984" y="14651"/>
                    <a:pt x="59789" y="14651"/>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3"/>
            <p:cNvSpPr/>
            <p:nvPr/>
          </p:nvSpPr>
          <p:spPr>
            <a:xfrm>
              <a:off x="9698225" y="2647525"/>
              <a:ext cx="2990975" cy="779675"/>
            </a:xfrm>
            <a:custGeom>
              <a:rect b="b" l="l" r="r" t="t"/>
              <a:pathLst>
                <a:path extrusionOk="0" h="31187" w="119639">
                  <a:moveTo>
                    <a:pt x="59819" y="16505"/>
                  </a:moveTo>
                  <a:cubicBezTo>
                    <a:pt x="44014" y="16505"/>
                    <a:pt x="29667" y="10213"/>
                    <a:pt x="19150" y="0"/>
                  </a:cubicBezTo>
                  <a:lnTo>
                    <a:pt x="1" y="0"/>
                  </a:lnTo>
                  <a:cubicBezTo>
                    <a:pt x="13192" y="18846"/>
                    <a:pt x="35077" y="31186"/>
                    <a:pt x="59819" y="31186"/>
                  </a:cubicBezTo>
                  <a:cubicBezTo>
                    <a:pt x="84561" y="31186"/>
                    <a:pt x="106446" y="18846"/>
                    <a:pt x="119638" y="0"/>
                  </a:cubicBezTo>
                  <a:lnTo>
                    <a:pt x="100489" y="0"/>
                  </a:lnTo>
                  <a:cubicBezTo>
                    <a:pt x="89972" y="10213"/>
                    <a:pt x="75625" y="16505"/>
                    <a:pt x="59819" y="16505"/>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3"/>
            <p:cNvSpPr/>
            <p:nvPr/>
          </p:nvSpPr>
          <p:spPr>
            <a:xfrm>
              <a:off x="8913250" y="2647525"/>
              <a:ext cx="4560900" cy="1463575"/>
            </a:xfrm>
            <a:custGeom>
              <a:rect b="b" l="l" r="r" t="t"/>
              <a:pathLst>
                <a:path extrusionOk="0" h="58543" w="182436">
                  <a:moveTo>
                    <a:pt x="91218" y="38390"/>
                  </a:moveTo>
                  <a:cubicBezTo>
                    <a:pt x="62251" y="38390"/>
                    <a:pt x="36871" y="23010"/>
                    <a:pt x="22798" y="0"/>
                  </a:cubicBezTo>
                  <a:lnTo>
                    <a:pt x="1" y="0"/>
                  </a:lnTo>
                  <a:cubicBezTo>
                    <a:pt x="15837" y="34530"/>
                    <a:pt x="50731" y="58542"/>
                    <a:pt x="91218" y="58542"/>
                  </a:cubicBezTo>
                  <a:cubicBezTo>
                    <a:pt x="131705" y="58542"/>
                    <a:pt x="166600" y="34530"/>
                    <a:pt x="182436" y="0"/>
                  </a:cubicBezTo>
                  <a:lnTo>
                    <a:pt x="159639" y="0"/>
                  </a:lnTo>
                  <a:cubicBezTo>
                    <a:pt x="145566" y="23010"/>
                    <a:pt x="120185" y="38390"/>
                    <a:pt x="91218" y="3839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3"/>
            <p:cNvSpPr/>
            <p:nvPr/>
          </p:nvSpPr>
          <p:spPr>
            <a:xfrm>
              <a:off x="8913250" y="-904200"/>
              <a:ext cx="4560900" cy="1463575"/>
            </a:xfrm>
            <a:custGeom>
              <a:rect b="b" l="l" r="r" t="t"/>
              <a:pathLst>
                <a:path extrusionOk="0" h="58543" w="182436">
                  <a:moveTo>
                    <a:pt x="91218" y="20153"/>
                  </a:moveTo>
                  <a:cubicBezTo>
                    <a:pt x="120185" y="20153"/>
                    <a:pt x="145566" y="35502"/>
                    <a:pt x="159639" y="58542"/>
                  </a:cubicBezTo>
                  <a:lnTo>
                    <a:pt x="182436" y="58542"/>
                  </a:lnTo>
                  <a:cubicBezTo>
                    <a:pt x="166600" y="23982"/>
                    <a:pt x="131705" y="0"/>
                    <a:pt x="91218" y="0"/>
                  </a:cubicBezTo>
                  <a:cubicBezTo>
                    <a:pt x="50731" y="0"/>
                    <a:pt x="15867" y="23982"/>
                    <a:pt x="1" y="58542"/>
                  </a:cubicBezTo>
                  <a:lnTo>
                    <a:pt x="22798" y="58542"/>
                  </a:lnTo>
                  <a:cubicBezTo>
                    <a:pt x="36871" y="35502"/>
                    <a:pt x="62251" y="20153"/>
                    <a:pt x="91218" y="20153"/>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3"/>
            <p:cNvSpPr/>
            <p:nvPr/>
          </p:nvSpPr>
          <p:spPr>
            <a:xfrm>
              <a:off x="8043175" y="2647525"/>
              <a:ext cx="6301050" cy="2273600"/>
            </a:xfrm>
            <a:custGeom>
              <a:rect b="b" l="l" r="r" t="t"/>
              <a:pathLst>
                <a:path extrusionOk="0" h="90944" w="252042">
                  <a:moveTo>
                    <a:pt x="126021" y="64287"/>
                  </a:moveTo>
                  <a:cubicBezTo>
                    <a:pt x="82282" y="64287"/>
                    <a:pt x="44713" y="37782"/>
                    <a:pt x="28512" y="0"/>
                  </a:cubicBezTo>
                  <a:lnTo>
                    <a:pt x="1" y="0"/>
                  </a:lnTo>
                  <a:cubicBezTo>
                    <a:pt x="17509" y="52828"/>
                    <a:pt x="67327" y="90944"/>
                    <a:pt x="126021" y="90944"/>
                  </a:cubicBezTo>
                  <a:cubicBezTo>
                    <a:pt x="184746" y="90944"/>
                    <a:pt x="234534" y="52828"/>
                    <a:pt x="252042" y="0"/>
                  </a:cubicBezTo>
                  <a:lnTo>
                    <a:pt x="223531" y="0"/>
                  </a:lnTo>
                  <a:cubicBezTo>
                    <a:pt x="207330" y="37782"/>
                    <a:pt x="169761" y="64287"/>
                    <a:pt x="126021" y="64287"/>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3"/>
            <p:cNvSpPr/>
            <p:nvPr/>
          </p:nvSpPr>
          <p:spPr>
            <a:xfrm>
              <a:off x="8043175" y="-1715000"/>
              <a:ext cx="6301050" cy="2274375"/>
            </a:xfrm>
            <a:custGeom>
              <a:rect b="b" l="l" r="r" t="t"/>
              <a:pathLst>
                <a:path extrusionOk="0" h="90975" w="252042">
                  <a:moveTo>
                    <a:pt x="126021" y="26657"/>
                  </a:moveTo>
                  <a:cubicBezTo>
                    <a:pt x="169761" y="26657"/>
                    <a:pt x="207330" y="53162"/>
                    <a:pt x="223531" y="90974"/>
                  </a:cubicBezTo>
                  <a:lnTo>
                    <a:pt x="252042" y="90974"/>
                  </a:lnTo>
                  <a:cubicBezTo>
                    <a:pt x="234534" y="38116"/>
                    <a:pt x="184746" y="0"/>
                    <a:pt x="126021" y="0"/>
                  </a:cubicBezTo>
                  <a:cubicBezTo>
                    <a:pt x="67327" y="0"/>
                    <a:pt x="17509" y="38116"/>
                    <a:pt x="1" y="90974"/>
                  </a:cubicBezTo>
                  <a:lnTo>
                    <a:pt x="28512" y="90974"/>
                  </a:lnTo>
                  <a:cubicBezTo>
                    <a:pt x="44743" y="53162"/>
                    <a:pt x="82282" y="26657"/>
                    <a:pt x="126021" y="26657"/>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 name="Google Shape;1372;p53"/>
          <p:cNvGrpSpPr/>
          <p:nvPr/>
        </p:nvGrpSpPr>
        <p:grpSpPr>
          <a:xfrm rot="-2700000">
            <a:off x="309305" y="2043608"/>
            <a:ext cx="2179225" cy="1089568"/>
            <a:chOff x="968175" y="1841500"/>
            <a:chExt cx="2280853" cy="1140381"/>
          </a:xfrm>
        </p:grpSpPr>
        <p:sp>
          <p:nvSpPr>
            <p:cNvPr id="1373" name="Google Shape;1373;p53"/>
            <p:cNvSpPr/>
            <p:nvPr/>
          </p:nvSpPr>
          <p:spPr>
            <a:xfrm>
              <a:off x="1901970" y="2775540"/>
              <a:ext cx="413188" cy="206340"/>
            </a:xfrm>
            <a:custGeom>
              <a:rect b="b" l="l" r="r" t="t"/>
              <a:pathLst>
                <a:path extrusionOk="0" h="24014" w="48087">
                  <a:moveTo>
                    <a:pt x="24043" y="8876"/>
                  </a:moveTo>
                  <a:cubicBezTo>
                    <a:pt x="32433" y="8876"/>
                    <a:pt x="39211" y="15655"/>
                    <a:pt x="39211" y="24013"/>
                  </a:cubicBezTo>
                  <a:lnTo>
                    <a:pt x="48086" y="24013"/>
                  </a:lnTo>
                  <a:cubicBezTo>
                    <a:pt x="48086" y="10761"/>
                    <a:pt x="37326" y="1"/>
                    <a:pt x="24043" y="1"/>
                  </a:cubicBezTo>
                  <a:cubicBezTo>
                    <a:pt x="10760" y="1"/>
                    <a:pt x="0" y="10761"/>
                    <a:pt x="0" y="24013"/>
                  </a:cubicBezTo>
                  <a:lnTo>
                    <a:pt x="8876" y="24013"/>
                  </a:lnTo>
                  <a:cubicBezTo>
                    <a:pt x="8906" y="15655"/>
                    <a:pt x="15685" y="8876"/>
                    <a:pt x="24043" y="8876"/>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3"/>
            <p:cNvSpPr/>
            <p:nvPr/>
          </p:nvSpPr>
          <p:spPr>
            <a:xfrm>
              <a:off x="1799314" y="2672627"/>
              <a:ext cx="618737" cy="309244"/>
            </a:xfrm>
            <a:custGeom>
              <a:rect b="b" l="l" r="r" t="t"/>
              <a:pathLst>
                <a:path extrusionOk="0" h="35990" w="72009">
                  <a:moveTo>
                    <a:pt x="35989" y="7235"/>
                  </a:moveTo>
                  <a:cubicBezTo>
                    <a:pt x="51886" y="7235"/>
                    <a:pt x="64774" y="20123"/>
                    <a:pt x="64774" y="35989"/>
                  </a:cubicBezTo>
                  <a:lnTo>
                    <a:pt x="72008" y="35989"/>
                  </a:lnTo>
                  <a:cubicBezTo>
                    <a:pt x="72008" y="16111"/>
                    <a:pt x="55868" y="1"/>
                    <a:pt x="35989" y="1"/>
                  </a:cubicBezTo>
                  <a:cubicBezTo>
                    <a:pt x="16111" y="1"/>
                    <a:pt x="1" y="16111"/>
                    <a:pt x="1" y="35989"/>
                  </a:cubicBezTo>
                  <a:lnTo>
                    <a:pt x="7235" y="35989"/>
                  </a:lnTo>
                  <a:cubicBezTo>
                    <a:pt x="7235" y="20092"/>
                    <a:pt x="20092" y="7235"/>
                    <a:pt x="35989" y="7235"/>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3"/>
            <p:cNvSpPr/>
            <p:nvPr/>
          </p:nvSpPr>
          <p:spPr>
            <a:xfrm>
              <a:off x="1659578" y="2532891"/>
              <a:ext cx="898183" cy="448967"/>
            </a:xfrm>
            <a:custGeom>
              <a:rect b="b" l="l" r="r" t="t"/>
              <a:pathLst>
                <a:path extrusionOk="0" h="52251" w="104531">
                  <a:moveTo>
                    <a:pt x="52250" y="10487"/>
                  </a:moveTo>
                  <a:cubicBezTo>
                    <a:pt x="75321" y="10487"/>
                    <a:pt x="94014" y="29180"/>
                    <a:pt x="94014" y="52250"/>
                  </a:cubicBezTo>
                  <a:lnTo>
                    <a:pt x="104531" y="52250"/>
                  </a:lnTo>
                  <a:cubicBezTo>
                    <a:pt x="104531" y="23405"/>
                    <a:pt x="81126" y="0"/>
                    <a:pt x="52250" y="0"/>
                  </a:cubicBezTo>
                  <a:cubicBezTo>
                    <a:pt x="23405" y="0"/>
                    <a:pt x="0" y="23405"/>
                    <a:pt x="0" y="52250"/>
                  </a:cubicBezTo>
                  <a:lnTo>
                    <a:pt x="10487" y="52250"/>
                  </a:lnTo>
                  <a:cubicBezTo>
                    <a:pt x="10487" y="29180"/>
                    <a:pt x="29180" y="10487"/>
                    <a:pt x="52250" y="10487"/>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3"/>
            <p:cNvSpPr/>
            <p:nvPr/>
          </p:nvSpPr>
          <p:spPr>
            <a:xfrm>
              <a:off x="1481696" y="2355010"/>
              <a:ext cx="1253646" cy="626831"/>
            </a:xfrm>
            <a:custGeom>
              <a:rect b="b" l="l" r="r" t="t"/>
              <a:pathLst>
                <a:path extrusionOk="0" h="72951" w="145900">
                  <a:moveTo>
                    <a:pt x="72950" y="14682"/>
                  </a:moveTo>
                  <a:cubicBezTo>
                    <a:pt x="105139" y="14682"/>
                    <a:pt x="131249" y="40761"/>
                    <a:pt x="131249" y="72950"/>
                  </a:cubicBezTo>
                  <a:lnTo>
                    <a:pt x="145900" y="72950"/>
                  </a:lnTo>
                  <a:cubicBezTo>
                    <a:pt x="145900" y="32676"/>
                    <a:pt x="113255" y="1"/>
                    <a:pt x="72950" y="1"/>
                  </a:cubicBezTo>
                  <a:cubicBezTo>
                    <a:pt x="32676" y="1"/>
                    <a:pt x="1" y="32676"/>
                    <a:pt x="1" y="72950"/>
                  </a:cubicBezTo>
                  <a:lnTo>
                    <a:pt x="14682" y="72950"/>
                  </a:lnTo>
                  <a:cubicBezTo>
                    <a:pt x="14682" y="40761"/>
                    <a:pt x="40761" y="14682"/>
                    <a:pt x="72950" y="1468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3"/>
            <p:cNvSpPr/>
            <p:nvPr/>
          </p:nvSpPr>
          <p:spPr>
            <a:xfrm>
              <a:off x="1246616" y="2119932"/>
              <a:ext cx="1723767" cy="861888"/>
            </a:xfrm>
            <a:custGeom>
              <a:rect b="b" l="l" r="r" t="t"/>
              <a:pathLst>
                <a:path extrusionOk="0" h="100307" w="200613">
                  <a:moveTo>
                    <a:pt x="100306" y="20153"/>
                  </a:moveTo>
                  <a:cubicBezTo>
                    <a:pt x="144562" y="20153"/>
                    <a:pt x="180460" y="56050"/>
                    <a:pt x="180460" y="100306"/>
                  </a:cubicBezTo>
                  <a:lnTo>
                    <a:pt x="200612" y="100306"/>
                  </a:lnTo>
                  <a:cubicBezTo>
                    <a:pt x="200612" y="44926"/>
                    <a:pt x="155718" y="1"/>
                    <a:pt x="100306" y="1"/>
                  </a:cubicBezTo>
                  <a:cubicBezTo>
                    <a:pt x="44925" y="1"/>
                    <a:pt x="1" y="44926"/>
                    <a:pt x="1" y="100306"/>
                  </a:cubicBezTo>
                  <a:lnTo>
                    <a:pt x="20153" y="100306"/>
                  </a:lnTo>
                  <a:cubicBezTo>
                    <a:pt x="20153" y="56050"/>
                    <a:pt x="56050" y="20153"/>
                    <a:pt x="100306" y="20153"/>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3"/>
            <p:cNvSpPr/>
            <p:nvPr/>
          </p:nvSpPr>
          <p:spPr>
            <a:xfrm>
              <a:off x="968175" y="1841500"/>
              <a:ext cx="2280853" cy="1140293"/>
            </a:xfrm>
            <a:custGeom>
              <a:rect b="b" l="l" r="r" t="t"/>
              <a:pathLst>
                <a:path extrusionOk="0" h="132708" w="265447">
                  <a:moveTo>
                    <a:pt x="132708" y="26657"/>
                  </a:moveTo>
                  <a:cubicBezTo>
                    <a:pt x="191281" y="26657"/>
                    <a:pt x="238759" y="74135"/>
                    <a:pt x="238759" y="132707"/>
                  </a:cubicBezTo>
                  <a:lnTo>
                    <a:pt x="265446" y="132707"/>
                  </a:lnTo>
                  <a:cubicBezTo>
                    <a:pt x="265446" y="59424"/>
                    <a:pt x="206023" y="0"/>
                    <a:pt x="132708" y="0"/>
                  </a:cubicBezTo>
                  <a:cubicBezTo>
                    <a:pt x="59424" y="0"/>
                    <a:pt x="1" y="59424"/>
                    <a:pt x="1" y="132707"/>
                  </a:cubicBezTo>
                  <a:lnTo>
                    <a:pt x="26658" y="132707"/>
                  </a:lnTo>
                  <a:cubicBezTo>
                    <a:pt x="26658" y="74135"/>
                    <a:pt x="74136" y="26657"/>
                    <a:pt x="132708" y="26657"/>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2" name="Shape 1382"/>
        <p:cNvGrpSpPr/>
        <p:nvPr/>
      </p:nvGrpSpPr>
      <p:grpSpPr>
        <a:xfrm>
          <a:off x="0" y="0"/>
          <a:ext cx="0" cy="0"/>
          <a:chOff x="0" y="0"/>
          <a:chExt cx="0" cy="0"/>
        </a:xfrm>
      </p:grpSpPr>
      <p:sp>
        <p:nvSpPr>
          <p:cNvPr id="1383" name="Google Shape;1383;p54"/>
          <p:cNvSpPr txBox="1"/>
          <p:nvPr>
            <p:ph idx="1" type="subTitle"/>
          </p:nvPr>
        </p:nvSpPr>
        <p:spPr>
          <a:xfrm flipH="1">
            <a:off x="581175" y="2582741"/>
            <a:ext cx="3780000" cy="158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accent2"/>
                </a:solidFill>
                <a:latin typeface="Lexend Deca"/>
                <a:ea typeface="Lexend Deca"/>
                <a:cs typeface="Lexend Deca"/>
                <a:sym typeface="Lexend Deca"/>
              </a:rPr>
              <a:t>Photos</a:t>
            </a:r>
            <a:endParaRPr b="1" sz="2500">
              <a:solidFill>
                <a:schemeClr val="accent2"/>
              </a:solidFill>
              <a:latin typeface="Lexend Deca"/>
              <a:ea typeface="Lexend Deca"/>
              <a:cs typeface="Lexend Deca"/>
              <a:sym typeface="Lexend Deca"/>
            </a:endParaRPr>
          </a:p>
          <a:p>
            <a:pPr indent="-317500" lvl="0" marL="457200" rtl="0" algn="l">
              <a:spcBef>
                <a:spcPts val="0"/>
              </a:spcBef>
              <a:spcAft>
                <a:spcPts val="0"/>
              </a:spcAft>
              <a:buClr>
                <a:schemeClr val="lt1"/>
              </a:buClr>
              <a:buSzPts val="1400"/>
              <a:buChar char="●"/>
            </a:pPr>
            <a:r>
              <a:rPr lang="en" sz="1400">
                <a:solidFill>
                  <a:schemeClr val="lt1"/>
                </a:solidFill>
                <a:uFill>
                  <a:noFill/>
                </a:uFill>
                <a:hlinkClick r:id="rId3">
                  <a:extLst>
                    <a:ext uri="{A12FA001-AC4F-418D-AE19-62706E023703}">
                      <ahyp:hlinkClr val="tx"/>
                    </a:ext>
                  </a:extLst>
                </a:hlinkClick>
              </a:rPr>
              <a:t>Police lights on police car on street</a:t>
            </a:r>
            <a:endParaRPr sz="1400">
              <a:solidFill>
                <a:schemeClr val="lt1"/>
              </a:solidFill>
            </a:endParaRPr>
          </a:p>
          <a:p>
            <a:pPr indent="-317500" lvl="0" marL="457200" rtl="0" algn="l">
              <a:spcBef>
                <a:spcPts val="0"/>
              </a:spcBef>
              <a:spcAft>
                <a:spcPts val="0"/>
              </a:spcAft>
              <a:buClr>
                <a:schemeClr val="lt1"/>
              </a:buClr>
              <a:buSzPts val="1400"/>
              <a:buChar char="●"/>
            </a:pPr>
            <a:r>
              <a:rPr lang="en" sz="1400">
                <a:solidFill>
                  <a:schemeClr val="lt1"/>
                </a:solidFill>
                <a:uFill>
                  <a:noFill/>
                </a:uFill>
                <a:hlinkClick r:id="rId4">
                  <a:extLst>
                    <a:ext uri="{A12FA001-AC4F-418D-AE19-62706E023703}">
                      <ahyp:hlinkClr val="tx"/>
                    </a:ext>
                  </a:extLst>
                </a:hlinkClick>
              </a:rPr>
              <a:t>Hacker against wall </a:t>
            </a:r>
            <a:endParaRPr sz="1400">
              <a:solidFill>
                <a:schemeClr val="lt1"/>
              </a:solidFill>
            </a:endParaRPr>
          </a:p>
          <a:p>
            <a:pPr indent="-317500" lvl="0" marL="457200" rtl="0" algn="l">
              <a:spcBef>
                <a:spcPts val="0"/>
              </a:spcBef>
              <a:spcAft>
                <a:spcPts val="0"/>
              </a:spcAft>
              <a:buClr>
                <a:schemeClr val="lt1"/>
              </a:buClr>
              <a:buSzPts val="1400"/>
              <a:buChar char="●"/>
            </a:pPr>
            <a:r>
              <a:rPr lang="en" sz="1400">
                <a:solidFill>
                  <a:schemeClr val="lt1"/>
                </a:solidFill>
                <a:uFill>
                  <a:noFill/>
                </a:uFill>
                <a:hlinkClick r:id="rId5">
                  <a:extLst>
                    <a:ext uri="{A12FA001-AC4F-418D-AE19-62706E023703}">
                      <ahyp:hlinkClr val="tx"/>
                    </a:ext>
                  </a:extLst>
                </a:hlinkClick>
              </a:rPr>
              <a:t>Laptop screen template with hacking concept</a:t>
            </a:r>
            <a:endParaRPr sz="1400">
              <a:solidFill>
                <a:schemeClr val="lt1"/>
              </a:solidFill>
            </a:endParaRPr>
          </a:p>
          <a:p>
            <a:pPr indent="0" lvl="0" marL="0" rtl="0" algn="l">
              <a:spcBef>
                <a:spcPts val="0"/>
              </a:spcBef>
              <a:spcAft>
                <a:spcPts val="0"/>
              </a:spcAft>
              <a:buNone/>
            </a:pPr>
            <a:r>
              <a:t/>
            </a:r>
            <a:endParaRPr>
              <a:solidFill>
                <a:schemeClr val="lt1"/>
              </a:solidFill>
            </a:endParaRPr>
          </a:p>
        </p:txBody>
      </p:sp>
      <p:sp>
        <p:nvSpPr>
          <p:cNvPr id="1384" name="Google Shape;1384;p54"/>
          <p:cNvSpPr txBox="1"/>
          <p:nvPr>
            <p:ph idx="3" type="subTitle"/>
          </p:nvPr>
        </p:nvSpPr>
        <p:spPr>
          <a:xfrm flipH="1">
            <a:off x="4782825" y="2562835"/>
            <a:ext cx="3780000" cy="179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accent2"/>
                </a:solidFill>
                <a:latin typeface="Lexend Deca"/>
                <a:ea typeface="Lexend Deca"/>
                <a:cs typeface="Lexend Deca"/>
                <a:sym typeface="Lexend Deca"/>
              </a:rPr>
              <a:t>Vector</a:t>
            </a:r>
            <a:r>
              <a:rPr b="1" lang="en" sz="2500">
                <a:solidFill>
                  <a:schemeClr val="accent2"/>
                </a:solidFill>
                <a:latin typeface="Lexend Deca"/>
                <a:ea typeface="Lexend Deca"/>
                <a:cs typeface="Lexend Deca"/>
                <a:sym typeface="Lexend Deca"/>
              </a:rPr>
              <a:t>s</a:t>
            </a:r>
            <a:endParaRPr b="1" sz="2500">
              <a:solidFill>
                <a:schemeClr val="accent2"/>
              </a:solidFill>
              <a:latin typeface="Lexend Deca"/>
              <a:ea typeface="Lexend Deca"/>
              <a:cs typeface="Lexend Deca"/>
              <a:sym typeface="Lexend Deca"/>
            </a:endParaRPr>
          </a:p>
          <a:p>
            <a:pPr indent="-317500" lvl="0" marL="457200" rtl="0" algn="l">
              <a:spcBef>
                <a:spcPts val="0"/>
              </a:spcBef>
              <a:spcAft>
                <a:spcPts val="0"/>
              </a:spcAft>
              <a:buClr>
                <a:schemeClr val="dk2"/>
              </a:buClr>
              <a:buSzPts val="1400"/>
              <a:buChar char="●"/>
            </a:pPr>
            <a:r>
              <a:rPr lang="en" sz="1400">
                <a:uFill>
                  <a:noFill/>
                </a:uFill>
                <a:hlinkClick r:id="rId6"/>
              </a:rPr>
              <a:t>Abstract gradient shapes cover collection</a:t>
            </a:r>
            <a:endParaRPr>
              <a:latin typeface="Proxima Nova"/>
              <a:ea typeface="Proxima Nova"/>
              <a:cs typeface="Proxima Nova"/>
              <a:sym typeface="Proxima Nova"/>
            </a:endParaRPr>
          </a:p>
          <a:p>
            <a:pPr indent="0" lvl="0" marL="0" rtl="0" algn="l">
              <a:spcBef>
                <a:spcPts val="0"/>
              </a:spcBef>
              <a:spcAft>
                <a:spcPts val="0"/>
              </a:spcAft>
              <a:buNone/>
            </a:pPr>
            <a:r>
              <a:rPr b="1" lang="en" sz="2500">
                <a:solidFill>
                  <a:schemeClr val="accent2"/>
                </a:solidFill>
                <a:latin typeface="Lexend Deca"/>
                <a:ea typeface="Lexend Deca"/>
                <a:cs typeface="Lexend Deca"/>
                <a:sym typeface="Lexend Deca"/>
              </a:rPr>
              <a:t>Icon</a:t>
            </a:r>
            <a:r>
              <a:rPr b="1" lang="en" sz="2500">
                <a:solidFill>
                  <a:schemeClr val="accent2"/>
                </a:solidFill>
                <a:latin typeface="Lexend Deca"/>
                <a:ea typeface="Lexend Deca"/>
                <a:cs typeface="Lexend Deca"/>
                <a:sym typeface="Lexend Deca"/>
              </a:rPr>
              <a:t>s</a:t>
            </a:r>
            <a:endParaRPr>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lt1"/>
                </a:solidFill>
                <a:uFill>
                  <a:noFill/>
                </a:uFill>
                <a:hlinkClick r:id="rId7">
                  <a:extLst>
                    <a:ext uri="{A12FA001-AC4F-418D-AE19-62706E023703}">
                      <ahyp:hlinkClr val="tx"/>
                    </a:ext>
                  </a:extLst>
                </a:hlinkClick>
              </a:rPr>
              <a:t>Police Icon Pack</a:t>
            </a:r>
            <a:endParaRPr sz="1400">
              <a:solidFill>
                <a:schemeClr val="lt1"/>
              </a:solidFill>
            </a:endParaRPr>
          </a:p>
        </p:txBody>
      </p:sp>
      <p:sp>
        <p:nvSpPr>
          <p:cNvPr id="1385" name="Google Shape;1385;p54"/>
          <p:cNvSpPr txBox="1"/>
          <p:nvPr/>
        </p:nvSpPr>
        <p:spPr>
          <a:xfrm flipH="1">
            <a:off x="586200" y="1771229"/>
            <a:ext cx="3985800" cy="655200"/>
          </a:xfrm>
          <a:prstGeom prst="rect">
            <a:avLst/>
          </a:prstGeom>
          <a:noFill/>
          <a:ln>
            <a:noFill/>
          </a:ln>
        </p:spPr>
        <p:txBody>
          <a:bodyPr anchorCtr="0" anchor="t" bIns="91425" lIns="91425" spcFirstLastPara="1" rIns="91425" wrap="square" tIns="91425">
            <a:noAutofit/>
          </a:bodyPr>
          <a:lstStyle/>
          <a:p>
            <a:pPr indent="0" lvl="0" marL="0" marR="50800" rtl="0" algn="l">
              <a:lnSpc>
                <a:spcPct val="100000"/>
              </a:lnSpc>
              <a:spcBef>
                <a:spcPts val="0"/>
              </a:spcBef>
              <a:spcAft>
                <a:spcPts val="0"/>
              </a:spcAft>
              <a:buNone/>
            </a:pPr>
            <a:r>
              <a:rPr lang="en">
                <a:solidFill>
                  <a:schemeClr val="dk2"/>
                </a:solidFill>
                <a:latin typeface="Open Sans"/>
                <a:ea typeface="Open Sans"/>
                <a:cs typeface="Open Sans"/>
                <a:sym typeface="Open Sans"/>
              </a:rPr>
              <a:t>Did you like the resources on this template? Get them for free at our other websites:</a:t>
            </a:r>
            <a:endParaRPr>
              <a:solidFill>
                <a:schemeClr val="dk2"/>
              </a:solidFill>
              <a:latin typeface="Open Sans"/>
              <a:ea typeface="Open Sans"/>
              <a:cs typeface="Open Sans"/>
              <a:sym typeface="Open Sans"/>
            </a:endParaRPr>
          </a:p>
        </p:txBody>
      </p:sp>
      <p:sp>
        <p:nvSpPr>
          <p:cNvPr id="1386" name="Google Shape;1386;p54"/>
          <p:cNvSpPr txBox="1"/>
          <p:nvPr>
            <p:ph idx="4" type="title"/>
          </p:nvPr>
        </p:nvSpPr>
        <p:spPr>
          <a:xfrm>
            <a:off x="612650" y="492523"/>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a:t>
            </a:r>
            <a:r>
              <a:rPr lang="en">
                <a:solidFill>
                  <a:schemeClr val="accent2"/>
                </a:solidFill>
              </a:rPr>
              <a:t>o</a:t>
            </a:r>
            <a:r>
              <a:rPr lang="en"/>
              <a:t>urces </a:t>
            </a:r>
            <a:r>
              <a:rPr lang="en">
                <a:solidFill>
                  <a:schemeClr val="accent2"/>
                </a:solidFill>
              </a:rPr>
              <a:t>o</a:t>
            </a:r>
            <a:r>
              <a:rPr lang="en"/>
              <a:t>f This Presentati</a:t>
            </a:r>
            <a:r>
              <a:rPr lang="en">
                <a:solidFill>
                  <a:schemeClr val="accent2"/>
                </a:solidFill>
              </a:rPr>
              <a:t>o</a:t>
            </a:r>
            <a:r>
              <a:rPr lang="en"/>
              <a:t>n</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0" name="Shape 1390"/>
        <p:cNvGrpSpPr/>
        <p:nvPr/>
      </p:nvGrpSpPr>
      <p:grpSpPr>
        <a:xfrm>
          <a:off x="0" y="0"/>
          <a:ext cx="0" cy="0"/>
          <a:chOff x="0" y="0"/>
          <a:chExt cx="0" cy="0"/>
        </a:xfrm>
      </p:grpSpPr>
      <p:grpSp>
        <p:nvGrpSpPr>
          <p:cNvPr id="1391" name="Google Shape;1391;p55"/>
          <p:cNvGrpSpPr/>
          <p:nvPr/>
        </p:nvGrpSpPr>
        <p:grpSpPr>
          <a:xfrm>
            <a:off x="2126623" y="3607908"/>
            <a:ext cx="1102891" cy="760337"/>
            <a:chOff x="4967783" y="2151471"/>
            <a:chExt cx="3920692" cy="2702940"/>
          </a:xfrm>
        </p:grpSpPr>
        <p:grpSp>
          <p:nvGrpSpPr>
            <p:cNvPr id="1392" name="Google Shape;1392;p55"/>
            <p:cNvGrpSpPr/>
            <p:nvPr/>
          </p:nvGrpSpPr>
          <p:grpSpPr>
            <a:xfrm>
              <a:off x="5045709" y="2252109"/>
              <a:ext cx="3761071" cy="2501708"/>
              <a:chOff x="2691784" y="1805334"/>
              <a:chExt cx="3761071" cy="2501708"/>
            </a:xfrm>
          </p:grpSpPr>
          <p:sp>
            <p:nvSpPr>
              <p:cNvPr id="1393" name="Google Shape;1393;p5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 name="Google Shape;1400;p55"/>
            <p:cNvGrpSpPr/>
            <p:nvPr/>
          </p:nvGrpSpPr>
          <p:grpSpPr>
            <a:xfrm>
              <a:off x="4967783" y="2151471"/>
              <a:ext cx="3920692" cy="2702940"/>
              <a:chOff x="2613858" y="1704696"/>
              <a:chExt cx="3920692" cy="2702940"/>
            </a:xfrm>
          </p:grpSpPr>
          <p:sp>
            <p:nvSpPr>
              <p:cNvPr id="1401" name="Google Shape;1401;p5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06" name="Google Shape;1406;p55"/>
          <p:cNvGrpSpPr/>
          <p:nvPr/>
        </p:nvGrpSpPr>
        <p:grpSpPr>
          <a:xfrm>
            <a:off x="3530532" y="1496185"/>
            <a:ext cx="1561911" cy="708580"/>
            <a:chOff x="3530532" y="1496185"/>
            <a:chExt cx="1561911" cy="708580"/>
          </a:xfrm>
        </p:grpSpPr>
        <p:grpSp>
          <p:nvGrpSpPr>
            <p:cNvPr id="1407" name="Google Shape;1407;p55"/>
            <p:cNvGrpSpPr/>
            <p:nvPr/>
          </p:nvGrpSpPr>
          <p:grpSpPr>
            <a:xfrm>
              <a:off x="3720318" y="1857562"/>
              <a:ext cx="1372125" cy="54"/>
              <a:chOff x="3720318" y="1857562"/>
              <a:chExt cx="1372125" cy="54"/>
            </a:xfrm>
          </p:grpSpPr>
          <p:cxnSp>
            <p:nvCxnSpPr>
              <p:cNvPr id="1408" name="Google Shape;1408;p55"/>
              <p:cNvCxnSpPr>
                <a:endCxn id="1409"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410" name="Google Shape;1410;p5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411" name="Google Shape;1411;p5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412" name="Google Shape;1412;p55"/>
              <p:cNvCxnSpPr>
                <a:stCxn id="1409"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413" name="Google Shape;1413;p55"/>
            <p:cNvGrpSpPr/>
            <p:nvPr/>
          </p:nvGrpSpPr>
          <p:grpSpPr>
            <a:xfrm>
              <a:off x="3567462" y="1496185"/>
              <a:ext cx="286500" cy="272914"/>
              <a:chOff x="3567462" y="1496185"/>
              <a:chExt cx="286500" cy="272914"/>
            </a:xfrm>
          </p:grpSpPr>
          <p:cxnSp>
            <p:nvCxnSpPr>
              <p:cNvPr id="1414" name="Google Shape;1414;p5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415" name="Google Shape;1415;p5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6" name="Google Shape;1416;p5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 name="Google Shape;1418;p55"/>
            <p:cNvGrpSpPr/>
            <p:nvPr/>
          </p:nvGrpSpPr>
          <p:grpSpPr>
            <a:xfrm>
              <a:off x="3929014" y="1960574"/>
              <a:ext cx="286500" cy="242342"/>
              <a:chOff x="3929014" y="1960574"/>
              <a:chExt cx="286500" cy="242342"/>
            </a:xfrm>
          </p:grpSpPr>
          <p:cxnSp>
            <p:nvCxnSpPr>
              <p:cNvPr id="1419" name="Google Shape;1419;p5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420" name="Google Shape;1420;p5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 name="Google Shape;1421;p55"/>
            <p:cNvGrpSpPr/>
            <p:nvPr/>
          </p:nvGrpSpPr>
          <p:grpSpPr>
            <a:xfrm>
              <a:off x="4290828" y="1496185"/>
              <a:ext cx="286500" cy="272914"/>
              <a:chOff x="4290828" y="1496185"/>
              <a:chExt cx="286500" cy="272914"/>
            </a:xfrm>
          </p:grpSpPr>
          <p:cxnSp>
            <p:nvCxnSpPr>
              <p:cNvPr id="1422" name="Google Shape;1422;p5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423" name="Google Shape;1423;p5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 name="Google Shape;1424;p5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5" name="Google Shape;1425;p55"/>
            <p:cNvGrpSpPr/>
            <p:nvPr/>
          </p:nvGrpSpPr>
          <p:grpSpPr>
            <a:xfrm>
              <a:off x="4657726" y="1959674"/>
              <a:ext cx="286500" cy="245092"/>
              <a:chOff x="4657726" y="1959674"/>
              <a:chExt cx="286500" cy="245092"/>
            </a:xfrm>
          </p:grpSpPr>
          <p:cxnSp>
            <p:nvCxnSpPr>
              <p:cNvPr id="1426" name="Google Shape;1426;p5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427" name="Google Shape;1427;p5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8" name="Google Shape;1428;p55"/>
          <p:cNvGrpSpPr/>
          <p:nvPr/>
        </p:nvGrpSpPr>
        <p:grpSpPr>
          <a:xfrm>
            <a:off x="3512551" y="2358282"/>
            <a:ext cx="1597032" cy="378649"/>
            <a:chOff x="3512551" y="2358282"/>
            <a:chExt cx="1597032" cy="378649"/>
          </a:xfrm>
        </p:grpSpPr>
        <p:grpSp>
          <p:nvGrpSpPr>
            <p:cNvPr id="1429" name="Google Shape;1429;p55"/>
            <p:cNvGrpSpPr/>
            <p:nvPr/>
          </p:nvGrpSpPr>
          <p:grpSpPr>
            <a:xfrm>
              <a:off x="3738198" y="2553002"/>
              <a:ext cx="1145834" cy="117"/>
              <a:chOff x="3738198" y="2553002"/>
              <a:chExt cx="1145834" cy="117"/>
            </a:xfrm>
          </p:grpSpPr>
          <p:cxnSp>
            <p:nvCxnSpPr>
              <p:cNvPr id="1430" name="Google Shape;1430;p5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431" name="Google Shape;1431;p5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432" name="Google Shape;1432;p55"/>
              <p:cNvCxnSpPr>
                <a:stCxn id="1433" idx="6"/>
                <a:endCxn id="1434"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435" name="Google Shape;1435;p55"/>
            <p:cNvGrpSpPr/>
            <p:nvPr/>
          </p:nvGrpSpPr>
          <p:grpSpPr>
            <a:xfrm>
              <a:off x="3969644" y="2440153"/>
              <a:ext cx="225900" cy="296779"/>
              <a:chOff x="3969644" y="2440153"/>
              <a:chExt cx="225900" cy="296779"/>
            </a:xfrm>
          </p:grpSpPr>
          <p:cxnSp>
            <p:nvCxnSpPr>
              <p:cNvPr id="1436" name="Google Shape;1436;p5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434" name="Google Shape;1434;p5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 name="Google Shape;1438;p55"/>
            <p:cNvGrpSpPr/>
            <p:nvPr/>
          </p:nvGrpSpPr>
          <p:grpSpPr>
            <a:xfrm>
              <a:off x="4426818" y="2358282"/>
              <a:ext cx="225600" cy="307471"/>
              <a:chOff x="4426818" y="2358282"/>
              <a:chExt cx="225600" cy="307471"/>
            </a:xfrm>
          </p:grpSpPr>
          <p:cxnSp>
            <p:nvCxnSpPr>
              <p:cNvPr id="1439" name="Google Shape;1439;p55"/>
              <p:cNvCxnSpPr>
                <a:stCxn id="1440"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441" name="Google Shape;1441;p5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 name="Google Shape;1442;p55"/>
            <p:cNvGrpSpPr/>
            <p:nvPr/>
          </p:nvGrpSpPr>
          <p:grpSpPr>
            <a:xfrm>
              <a:off x="4883984" y="2440153"/>
              <a:ext cx="225600" cy="296479"/>
              <a:chOff x="4883984" y="2440153"/>
              <a:chExt cx="225600" cy="296479"/>
            </a:xfrm>
          </p:grpSpPr>
          <p:cxnSp>
            <p:nvCxnSpPr>
              <p:cNvPr id="1443" name="Google Shape;1443;p5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444" name="Google Shape;1444;p5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55"/>
            <p:cNvGrpSpPr/>
            <p:nvPr/>
          </p:nvGrpSpPr>
          <p:grpSpPr>
            <a:xfrm>
              <a:off x="3512551" y="2358356"/>
              <a:ext cx="225647" cy="307629"/>
              <a:chOff x="2182679" y="2005014"/>
              <a:chExt cx="792300" cy="1080158"/>
            </a:xfrm>
          </p:grpSpPr>
          <p:cxnSp>
            <p:nvCxnSpPr>
              <p:cNvPr id="1447" name="Google Shape;1447;p55"/>
              <p:cNvCxnSpPr>
                <a:stCxn id="1448"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433" name="Google Shape;1433;p5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9" name="Google Shape;1449;p55"/>
          <p:cNvGrpSpPr/>
          <p:nvPr/>
        </p:nvGrpSpPr>
        <p:grpSpPr>
          <a:xfrm>
            <a:off x="6872633" y="1182079"/>
            <a:ext cx="1559809" cy="722610"/>
            <a:chOff x="634175" y="2986275"/>
            <a:chExt cx="3147949" cy="1458344"/>
          </a:xfrm>
        </p:grpSpPr>
        <p:cxnSp>
          <p:nvCxnSpPr>
            <p:cNvPr id="1450" name="Google Shape;1450;p55"/>
            <p:cNvCxnSpPr>
              <a:stCxn id="1451" idx="4"/>
              <a:endCxn id="1452"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1453" name="Google Shape;1453;p55"/>
            <p:cNvCxnSpPr>
              <a:stCxn id="1452" idx="0"/>
              <a:endCxn id="1454"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455" name="Google Shape;1455;p55"/>
            <p:cNvCxnSpPr>
              <a:stCxn id="1454" idx="4"/>
              <a:endCxn id="1456"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457" name="Google Shape;1457;p55"/>
            <p:cNvCxnSpPr>
              <a:stCxn id="1456" idx="0"/>
              <a:endCxn id="1458"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1458" name="Google Shape;1458;p5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54" name="Google Shape;1454;p5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51" name="Google Shape;1451;p5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56" name="Google Shape;1456;p5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52" name="Google Shape;1452;p5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459" name="Google Shape;1459;p55"/>
          <p:cNvGrpSpPr/>
          <p:nvPr/>
        </p:nvGrpSpPr>
        <p:grpSpPr>
          <a:xfrm>
            <a:off x="3526424" y="2891987"/>
            <a:ext cx="1570719" cy="294123"/>
            <a:chOff x="998425" y="1182125"/>
            <a:chExt cx="1065400" cy="199500"/>
          </a:xfrm>
        </p:grpSpPr>
        <p:sp>
          <p:nvSpPr>
            <p:cNvPr id="1460" name="Google Shape;1460;p5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55"/>
          <p:cNvGrpSpPr/>
          <p:nvPr/>
        </p:nvGrpSpPr>
        <p:grpSpPr>
          <a:xfrm>
            <a:off x="6869680" y="2009474"/>
            <a:ext cx="1565716" cy="366729"/>
            <a:chOff x="1247650" y="2075423"/>
            <a:chExt cx="6648477" cy="1557238"/>
          </a:xfrm>
        </p:grpSpPr>
        <p:sp>
          <p:nvSpPr>
            <p:cNvPr id="1466" name="Google Shape;1466;p5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55"/>
          <p:cNvGrpSpPr/>
          <p:nvPr/>
        </p:nvGrpSpPr>
        <p:grpSpPr>
          <a:xfrm>
            <a:off x="6853992" y="3158289"/>
            <a:ext cx="1597061" cy="663440"/>
            <a:chOff x="6796238" y="3158297"/>
            <a:chExt cx="1630319" cy="677257"/>
          </a:xfrm>
        </p:grpSpPr>
        <p:cxnSp>
          <p:nvCxnSpPr>
            <p:cNvPr id="1473" name="Google Shape;1473;p5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474" name="Google Shape;1474;p5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475" name="Google Shape;1475;p5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476" name="Google Shape;1476;p5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477" name="Google Shape;1477;p55"/>
            <p:cNvGrpSpPr/>
            <p:nvPr/>
          </p:nvGrpSpPr>
          <p:grpSpPr>
            <a:xfrm>
              <a:off x="6796238" y="3311904"/>
              <a:ext cx="1630319" cy="377697"/>
              <a:chOff x="6796238" y="3311904"/>
              <a:chExt cx="1630319" cy="377697"/>
            </a:xfrm>
          </p:grpSpPr>
          <p:sp>
            <p:nvSpPr>
              <p:cNvPr id="1478" name="Google Shape;1478;p5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1" name="Google Shape;1481;p55"/>
          <p:cNvGrpSpPr/>
          <p:nvPr/>
        </p:nvGrpSpPr>
        <p:grpSpPr>
          <a:xfrm>
            <a:off x="5375130" y="1179681"/>
            <a:ext cx="1368606" cy="1593805"/>
            <a:chOff x="1839112" y="2209163"/>
            <a:chExt cx="1918159" cy="2233784"/>
          </a:xfrm>
        </p:grpSpPr>
        <p:sp>
          <p:nvSpPr>
            <p:cNvPr id="1482" name="Google Shape;1482;p5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85" name="Google Shape;1485;p55"/>
            <p:cNvCxnSpPr>
              <a:stCxn id="1482" idx="6"/>
              <a:endCxn id="1483"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486" name="Google Shape;1486;p55"/>
            <p:cNvCxnSpPr>
              <a:stCxn id="1483" idx="4"/>
              <a:endCxn id="1487"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488" name="Google Shape;1488;p55"/>
            <p:cNvCxnSpPr>
              <a:stCxn id="1487" idx="6"/>
              <a:endCxn id="1484"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489" name="Google Shape;1489;p55"/>
            <p:cNvCxnSpPr>
              <a:stCxn id="1484" idx="4"/>
              <a:endCxn id="1490"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487" name="Google Shape;1487;p5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92" name="Google Shape;1492;p55"/>
            <p:cNvCxnSpPr>
              <a:endCxn id="1491"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493" name="Google Shape;1493;p55"/>
          <p:cNvGrpSpPr/>
          <p:nvPr/>
        </p:nvGrpSpPr>
        <p:grpSpPr>
          <a:xfrm>
            <a:off x="3507503" y="1185917"/>
            <a:ext cx="1637968" cy="154942"/>
            <a:chOff x="238125" y="2506075"/>
            <a:chExt cx="7115411" cy="673075"/>
          </a:xfrm>
        </p:grpSpPr>
        <p:sp>
          <p:nvSpPr>
            <p:cNvPr id="1494" name="Google Shape;1494;p5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 name="Google Shape;1499;p55"/>
          <p:cNvGrpSpPr/>
          <p:nvPr/>
        </p:nvGrpSpPr>
        <p:grpSpPr>
          <a:xfrm>
            <a:off x="746187" y="1507514"/>
            <a:ext cx="2476762" cy="91743"/>
            <a:chOff x="1464850" y="436376"/>
            <a:chExt cx="6001362" cy="222300"/>
          </a:xfrm>
        </p:grpSpPr>
        <p:sp>
          <p:nvSpPr>
            <p:cNvPr id="1500" name="Google Shape;1500;p5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05" name="Google Shape;1505;p5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06" name="Google Shape;1506;p5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07" name="Google Shape;1507;p5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08" name="Google Shape;1508;p5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509" name="Google Shape;1509;p55"/>
          <p:cNvGrpSpPr/>
          <p:nvPr/>
        </p:nvGrpSpPr>
        <p:grpSpPr>
          <a:xfrm>
            <a:off x="732455" y="2742980"/>
            <a:ext cx="1452710" cy="651923"/>
            <a:chOff x="803162" y="2667727"/>
            <a:chExt cx="1411906" cy="633611"/>
          </a:xfrm>
        </p:grpSpPr>
        <p:cxnSp>
          <p:nvCxnSpPr>
            <p:cNvPr id="1510" name="Google Shape;1510;p55"/>
            <p:cNvCxnSpPr>
              <a:stCxn id="1511" idx="2"/>
              <a:endCxn id="1512"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13" name="Google Shape;1513;p55"/>
            <p:cNvCxnSpPr>
              <a:stCxn id="1514" idx="0"/>
              <a:endCxn id="1511"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15" name="Google Shape;1515;p55"/>
            <p:cNvCxnSpPr>
              <a:stCxn id="1514" idx="2"/>
              <a:endCxn id="1516"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17" name="Google Shape;1517;p55"/>
            <p:cNvCxnSpPr>
              <a:stCxn id="1518" idx="0"/>
              <a:endCxn id="1514"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19" name="Google Shape;1519;p55"/>
            <p:cNvCxnSpPr>
              <a:stCxn id="1512" idx="2"/>
              <a:endCxn id="1520"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1" name="Google Shape;1521;p55"/>
            <p:cNvCxnSpPr>
              <a:stCxn id="1522" idx="0"/>
              <a:endCxn id="1512"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518" name="Google Shape;1518;p5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16" name="Google Shape;1516;p5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2" name="Google Shape;1522;p5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0" name="Google Shape;1520;p5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12" name="Google Shape;1512;p5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14" name="Google Shape;1514;p5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11" name="Google Shape;1511;p5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523" name="Google Shape;1523;p55"/>
          <p:cNvGrpSpPr/>
          <p:nvPr/>
        </p:nvGrpSpPr>
        <p:grpSpPr>
          <a:xfrm>
            <a:off x="732456" y="1178518"/>
            <a:ext cx="2518541" cy="209309"/>
            <a:chOff x="803163" y="1111966"/>
            <a:chExt cx="2447800" cy="203430"/>
          </a:xfrm>
        </p:grpSpPr>
        <p:grpSp>
          <p:nvGrpSpPr>
            <p:cNvPr id="1524" name="Google Shape;1524;p55"/>
            <p:cNvGrpSpPr/>
            <p:nvPr/>
          </p:nvGrpSpPr>
          <p:grpSpPr>
            <a:xfrm>
              <a:off x="1958180" y="1111966"/>
              <a:ext cx="588019" cy="121396"/>
              <a:chOff x="4808316" y="2800065"/>
              <a:chExt cx="1999386" cy="412910"/>
            </a:xfrm>
          </p:grpSpPr>
          <p:sp>
            <p:nvSpPr>
              <p:cNvPr id="1525" name="Google Shape;1525;p5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 name="Google Shape;1526;p55"/>
              <p:cNvGrpSpPr/>
              <p:nvPr/>
            </p:nvGrpSpPr>
            <p:grpSpPr>
              <a:xfrm>
                <a:off x="4808316" y="2800065"/>
                <a:ext cx="92400" cy="411825"/>
                <a:chOff x="845575" y="2563700"/>
                <a:chExt cx="92400" cy="411825"/>
              </a:xfrm>
            </p:grpSpPr>
            <p:cxnSp>
              <p:nvCxnSpPr>
                <p:cNvPr id="1527" name="Google Shape;1527;p5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8" name="Google Shape;1528;p5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529" name="Google Shape;1529;p5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530" name="Google Shape;1530;p5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 name="Google Shape;1531;p55"/>
            <p:cNvGrpSpPr/>
            <p:nvPr/>
          </p:nvGrpSpPr>
          <p:grpSpPr>
            <a:xfrm>
              <a:off x="803163" y="1111974"/>
              <a:ext cx="591158" cy="121545"/>
              <a:chOff x="803163" y="1111974"/>
              <a:chExt cx="591158" cy="121545"/>
            </a:xfrm>
          </p:grpSpPr>
          <p:grpSp>
            <p:nvGrpSpPr>
              <p:cNvPr id="1532" name="Google Shape;1532;p55"/>
              <p:cNvGrpSpPr/>
              <p:nvPr/>
            </p:nvGrpSpPr>
            <p:grpSpPr>
              <a:xfrm>
                <a:off x="803163" y="1111974"/>
                <a:ext cx="27175" cy="121077"/>
                <a:chOff x="845575" y="2563700"/>
                <a:chExt cx="92400" cy="411825"/>
              </a:xfrm>
            </p:grpSpPr>
            <p:cxnSp>
              <p:nvCxnSpPr>
                <p:cNvPr id="1533" name="Google Shape;1533;p5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34" name="Google Shape;1534;p5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5" name="Google Shape;1535;p5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 name="Google Shape;1536;p55"/>
            <p:cNvGrpSpPr/>
            <p:nvPr/>
          </p:nvGrpSpPr>
          <p:grpSpPr>
            <a:xfrm>
              <a:off x="1381910" y="1194219"/>
              <a:ext cx="588341" cy="121177"/>
              <a:chOff x="1381910" y="1194219"/>
              <a:chExt cx="588341" cy="121177"/>
            </a:xfrm>
          </p:grpSpPr>
          <p:grpSp>
            <p:nvGrpSpPr>
              <p:cNvPr id="1537" name="Google Shape;1537;p55"/>
              <p:cNvGrpSpPr/>
              <p:nvPr/>
            </p:nvGrpSpPr>
            <p:grpSpPr>
              <a:xfrm rot="10800000">
                <a:off x="1381910" y="1194319"/>
                <a:ext cx="27175" cy="121077"/>
                <a:chOff x="2070100" y="2563700"/>
                <a:chExt cx="92400" cy="411825"/>
              </a:xfrm>
            </p:grpSpPr>
            <p:cxnSp>
              <p:nvCxnSpPr>
                <p:cNvPr id="1538" name="Google Shape;1538;p5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39" name="Google Shape;1539;p5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5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55"/>
            <p:cNvGrpSpPr/>
            <p:nvPr/>
          </p:nvGrpSpPr>
          <p:grpSpPr>
            <a:xfrm>
              <a:off x="2532079" y="1194219"/>
              <a:ext cx="704927" cy="121177"/>
              <a:chOff x="2532079" y="1194219"/>
              <a:chExt cx="704927" cy="121177"/>
            </a:xfrm>
          </p:grpSpPr>
          <p:grpSp>
            <p:nvGrpSpPr>
              <p:cNvPr id="1542" name="Google Shape;1542;p55"/>
              <p:cNvGrpSpPr/>
              <p:nvPr/>
            </p:nvGrpSpPr>
            <p:grpSpPr>
              <a:xfrm rot="10800000">
                <a:off x="2532079" y="1194319"/>
                <a:ext cx="27175" cy="121077"/>
                <a:chOff x="2070100" y="2563700"/>
                <a:chExt cx="92400" cy="411825"/>
              </a:xfrm>
            </p:grpSpPr>
            <p:cxnSp>
              <p:nvCxnSpPr>
                <p:cNvPr id="1543" name="Google Shape;1543;p5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44" name="Google Shape;1544;p5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5" name="Google Shape;1545;p5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6" name="Google Shape;1546;p55"/>
          <p:cNvGrpSpPr/>
          <p:nvPr/>
        </p:nvGrpSpPr>
        <p:grpSpPr>
          <a:xfrm>
            <a:off x="3525467" y="3875150"/>
            <a:ext cx="1567778" cy="491677"/>
            <a:chOff x="5194708" y="3484366"/>
            <a:chExt cx="3148148" cy="987304"/>
          </a:xfrm>
        </p:grpSpPr>
        <p:grpSp>
          <p:nvGrpSpPr>
            <p:cNvPr id="1547" name="Google Shape;1547;p55"/>
            <p:cNvGrpSpPr/>
            <p:nvPr/>
          </p:nvGrpSpPr>
          <p:grpSpPr>
            <a:xfrm>
              <a:off x="7531521" y="3484366"/>
              <a:ext cx="811335" cy="987304"/>
              <a:chOff x="3379425" y="1617275"/>
              <a:chExt cx="1090650" cy="1327200"/>
            </a:xfrm>
          </p:grpSpPr>
          <p:sp>
            <p:nvSpPr>
              <p:cNvPr id="1548" name="Google Shape;1548;p5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 name="Google Shape;1551;p55"/>
            <p:cNvGrpSpPr/>
            <p:nvPr/>
          </p:nvGrpSpPr>
          <p:grpSpPr>
            <a:xfrm>
              <a:off x="6752546" y="3484366"/>
              <a:ext cx="811428" cy="987304"/>
              <a:chOff x="2332275" y="1617275"/>
              <a:chExt cx="1090775" cy="1327200"/>
            </a:xfrm>
          </p:grpSpPr>
          <p:sp>
            <p:nvSpPr>
              <p:cNvPr id="1552" name="Google Shape;1552;p5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 name="Google Shape;1555;p55"/>
            <p:cNvGrpSpPr/>
            <p:nvPr/>
          </p:nvGrpSpPr>
          <p:grpSpPr>
            <a:xfrm>
              <a:off x="5973664" y="3484366"/>
              <a:ext cx="811335" cy="987304"/>
              <a:chOff x="1285250" y="1617275"/>
              <a:chExt cx="1090650" cy="1327200"/>
            </a:xfrm>
          </p:grpSpPr>
          <p:sp>
            <p:nvSpPr>
              <p:cNvPr id="1556" name="Google Shape;1556;p5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55"/>
            <p:cNvGrpSpPr/>
            <p:nvPr/>
          </p:nvGrpSpPr>
          <p:grpSpPr>
            <a:xfrm>
              <a:off x="5194708" y="3484366"/>
              <a:ext cx="811409" cy="987304"/>
              <a:chOff x="238125" y="1617275"/>
              <a:chExt cx="1090750" cy="1327200"/>
            </a:xfrm>
          </p:grpSpPr>
          <p:sp>
            <p:nvSpPr>
              <p:cNvPr id="1560" name="Google Shape;1560;p5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3" name="Google Shape;1563;p55"/>
          <p:cNvGrpSpPr/>
          <p:nvPr/>
        </p:nvGrpSpPr>
        <p:grpSpPr>
          <a:xfrm>
            <a:off x="3486076" y="3355561"/>
            <a:ext cx="1616964" cy="346256"/>
            <a:chOff x="1808063" y="4294338"/>
            <a:chExt cx="3370782" cy="721817"/>
          </a:xfrm>
        </p:grpSpPr>
        <p:sp>
          <p:nvSpPr>
            <p:cNvPr id="1564" name="Google Shape;1564;p5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55"/>
          <p:cNvGrpSpPr/>
          <p:nvPr/>
        </p:nvGrpSpPr>
        <p:grpSpPr>
          <a:xfrm>
            <a:off x="764288" y="3641590"/>
            <a:ext cx="1295882" cy="646587"/>
            <a:chOff x="834100" y="3642869"/>
            <a:chExt cx="1259483" cy="628426"/>
          </a:xfrm>
        </p:grpSpPr>
        <p:sp>
          <p:nvSpPr>
            <p:cNvPr id="1575" name="Google Shape;1575;p5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0" name="Google Shape;1600;p55"/>
            <p:cNvGrpSpPr/>
            <p:nvPr/>
          </p:nvGrpSpPr>
          <p:grpSpPr>
            <a:xfrm>
              <a:off x="1360364" y="3847835"/>
              <a:ext cx="208119" cy="224359"/>
              <a:chOff x="1360769" y="3847100"/>
              <a:chExt cx="208119" cy="224359"/>
            </a:xfrm>
          </p:grpSpPr>
          <p:sp>
            <p:nvSpPr>
              <p:cNvPr id="1601" name="Google Shape;1601;p5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1" name="Google Shape;1621;p5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 name="Google Shape;1635;p55"/>
          <p:cNvGrpSpPr/>
          <p:nvPr/>
        </p:nvGrpSpPr>
        <p:grpSpPr>
          <a:xfrm rot="5400000">
            <a:off x="5977401" y="3438087"/>
            <a:ext cx="164064" cy="1414916"/>
            <a:chOff x="4428249" y="1369375"/>
            <a:chExt cx="36905" cy="429569"/>
          </a:xfrm>
        </p:grpSpPr>
        <p:sp>
          <p:nvSpPr>
            <p:cNvPr id="1636" name="Google Shape;1636;p5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55"/>
          <p:cNvGrpSpPr/>
          <p:nvPr/>
        </p:nvGrpSpPr>
        <p:grpSpPr>
          <a:xfrm flipH="1" rot="10800000">
            <a:off x="5349830" y="3026630"/>
            <a:ext cx="1419207" cy="24808"/>
            <a:chOff x="219558" y="4738465"/>
            <a:chExt cx="5852400" cy="102300"/>
          </a:xfrm>
        </p:grpSpPr>
        <p:cxnSp>
          <p:nvCxnSpPr>
            <p:cNvPr id="1669" name="Google Shape;1669;p5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670" name="Google Shape;1670;p5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 name="Google Shape;1675;p55"/>
          <p:cNvGrpSpPr/>
          <p:nvPr/>
        </p:nvGrpSpPr>
        <p:grpSpPr>
          <a:xfrm>
            <a:off x="5361148" y="3399694"/>
            <a:ext cx="1396570" cy="385016"/>
            <a:chOff x="5286284" y="2966544"/>
            <a:chExt cx="1396570" cy="385016"/>
          </a:xfrm>
        </p:grpSpPr>
        <p:cxnSp>
          <p:nvCxnSpPr>
            <p:cNvPr id="1676" name="Google Shape;1676;p5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677" name="Google Shape;1677;p5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678" name="Google Shape;1678;p55"/>
            <p:cNvGrpSpPr/>
            <p:nvPr/>
          </p:nvGrpSpPr>
          <p:grpSpPr>
            <a:xfrm>
              <a:off x="5287688" y="3173364"/>
              <a:ext cx="1395166" cy="74100"/>
              <a:chOff x="5287688" y="3173364"/>
              <a:chExt cx="1395166" cy="74100"/>
            </a:xfrm>
          </p:grpSpPr>
          <p:cxnSp>
            <p:nvCxnSpPr>
              <p:cNvPr id="1679" name="Google Shape;1679;p5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680" name="Google Shape;1680;p5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681" name="Google Shape;1681;p5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682" name="Google Shape;1682;p5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683" name="Google Shape;1683;p5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684" name="Google Shape;1684;p5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685" name="Google Shape;1685;p5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686" name="Google Shape;1686;p5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687" name="Google Shape;1687;p5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688" name="Google Shape;1688;p55"/>
          <p:cNvGrpSpPr/>
          <p:nvPr/>
        </p:nvGrpSpPr>
        <p:grpSpPr>
          <a:xfrm>
            <a:off x="2047214" y="1818470"/>
            <a:ext cx="1182276" cy="662027"/>
            <a:chOff x="2029517" y="1732295"/>
            <a:chExt cx="1149068" cy="643432"/>
          </a:xfrm>
        </p:grpSpPr>
        <p:grpSp>
          <p:nvGrpSpPr>
            <p:cNvPr id="1689" name="Google Shape;1689;p55"/>
            <p:cNvGrpSpPr/>
            <p:nvPr/>
          </p:nvGrpSpPr>
          <p:grpSpPr>
            <a:xfrm>
              <a:off x="2708660" y="1746937"/>
              <a:ext cx="455427" cy="244429"/>
              <a:chOff x="2700693" y="1746937"/>
              <a:chExt cx="455427" cy="244429"/>
            </a:xfrm>
          </p:grpSpPr>
          <p:grpSp>
            <p:nvGrpSpPr>
              <p:cNvPr id="1690" name="Google Shape;1690;p55"/>
              <p:cNvGrpSpPr/>
              <p:nvPr/>
            </p:nvGrpSpPr>
            <p:grpSpPr>
              <a:xfrm>
                <a:off x="2905682" y="1782817"/>
                <a:ext cx="250438" cy="208549"/>
                <a:chOff x="2905682" y="1782817"/>
                <a:chExt cx="250438" cy="208549"/>
              </a:xfrm>
            </p:grpSpPr>
            <p:cxnSp>
              <p:nvCxnSpPr>
                <p:cNvPr id="1691" name="Google Shape;1691;p5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692" name="Google Shape;1692;p5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55"/>
              <p:cNvGrpSpPr/>
              <p:nvPr/>
            </p:nvGrpSpPr>
            <p:grpSpPr>
              <a:xfrm>
                <a:off x="2700693" y="1746937"/>
                <a:ext cx="449967" cy="72374"/>
                <a:chOff x="2700693" y="1746937"/>
                <a:chExt cx="449967" cy="72374"/>
              </a:xfrm>
            </p:grpSpPr>
            <p:cxnSp>
              <p:nvCxnSpPr>
                <p:cNvPr id="1694" name="Google Shape;1694;p5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695" name="Google Shape;1695;p5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6" name="Google Shape;1696;p55"/>
            <p:cNvGrpSpPr/>
            <p:nvPr/>
          </p:nvGrpSpPr>
          <p:grpSpPr>
            <a:xfrm>
              <a:off x="2029517" y="1732295"/>
              <a:ext cx="1149068" cy="643432"/>
              <a:chOff x="2029517" y="1732295"/>
              <a:chExt cx="1149068" cy="643432"/>
            </a:xfrm>
          </p:grpSpPr>
          <p:grpSp>
            <p:nvGrpSpPr>
              <p:cNvPr id="1697" name="Google Shape;1697;p55"/>
              <p:cNvGrpSpPr/>
              <p:nvPr/>
            </p:nvGrpSpPr>
            <p:grpSpPr>
              <a:xfrm>
                <a:off x="2703618" y="2103152"/>
                <a:ext cx="474966" cy="260017"/>
                <a:chOff x="2703618" y="2103152"/>
                <a:chExt cx="474966" cy="260017"/>
              </a:xfrm>
            </p:grpSpPr>
            <p:grpSp>
              <p:nvGrpSpPr>
                <p:cNvPr id="1698" name="Google Shape;1698;p55"/>
                <p:cNvGrpSpPr/>
                <p:nvPr/>
              </p:nvGrpSpPr>
              <p:grpSpPr>
                <a:xfrm>
                  <a:off x="2703618" y="2290640"/>
                  <a:ext cx="450291" cy="72529"/>
                  <a:chOff x="2703618" y="2290640"/>
                  <a:chExt cx="450291" cy="72529"/>
                </a:xfrm>
              </p:grpSpPr>
              <p:cxnSp>
                <p:nvCxnSpPr>
                  <p:cNvPr id="1699" name="Google Shape;1699;p5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00" name="Google Shape;1700;p5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 name="Google Shape;1701;p55"/>
                <p:cNvGrpSpPr/>
                <p:nvPr/>
              </p:nvGrpSpPr>
              <p:grpSpPr>
                <a:xfrm>
                  <a:off x="2908607" y="2103152"/>
                  <a:ext cx="269977" cy="223538"/>
                  <a:chOff x="2908607" y="2103152"/>
                  <a:chExt cx="269977" cy="223538"/>
                </a:xfrm>
              </p:grpSpPr>
              <p:cxnSp>
                <p:nvCxnSpPr>
                  <p:cNvPr id="1702" name="Google Shape;1702;p5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703" name="Google Shape;1703;p5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4" name="Google Shape;1704;p55"/>
              <p:cNvGrpSpPr/>
              <p:nvPr/>
            </p:nvGrpSpPr>
            <p:grpSpPr>
              <a:xfrm>
                <a:off x="2029517" y="1732295"/>
                <a:ext cx="685827" cy="643432"/>
                <a:chOff x="2029517" y="1732295"/>
                <a:chExt cx="685827" cy="643432"/>
              </a:xfrm>
            </p:grpSpPr>
            <p:sp>
              <p:nvSpPr>
                <p:cNvPr id="1705" name="Google Shape;1705;p5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 name="Google Shape;1706;p55"/>
                <p:cNvGrpSpPr/>
                <p:nvPr/>
              </p:nvGrpSpPr>
              <p:grpSpPr>
                <a:xfrm>
                  <a:off x="2158948" y="1732295"/>
                  <a:ext cx="556396" cy="333108"/>
                  <a:chOff x="2158948" y="1732295"/>
                  <a:chExt cx="556396" cy="333108"/>
                </a:xfrm>
              </p:grpSpPr>
              <p:cxnSp>
                <p:nvCxnSpPr>
                  <p:cNvPr id="1707" name="Google Shape;1707;p5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708" name="Google Shape;1708;p5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55"/>
                <p:cNvGrpSpPr/>
                <p:nvPr/>
              </p:nvGrpSpPr>
              <p:grpSpPr>
                <a:xfrm>
                  <a:off x="2159908" y="2065057"/>
                  <a:ext cx="550884" cy="310670"/>
                  <a:chOff x="2159908" y="2065057"/>
                  <a:chExt cx="550884" cy="310670"/>
                </a:xfrm>
              </p:grpSpPr>
              <p:cxnSp>
                <p:nvCxnSpPr>
                  <p:cNvPr id="1710" name="Google Shape;1710;p5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711" name="Google Shape;1711;p5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712" name="Google Shape;1712;p55"/>
          <p:cNvGrpSpPr/>
          <p:nvPr/>
        </p:nvGrpSpPr>
        <p:grpSpPr>
          <a:xfrm>
            <a:off x="732462" y="1766083"/>
            <a:ext cx="962651" cy="810058"/>
            <a:chOff x="844912" y="1681380"/>
            <a:chExt cx="935611" cy="787305"/>
          </a:xfrm>
        </p:grpSpPr>
        <p:grpSp>
          <p:nvGrpSpPr>
            <p:cNvPr id="1713" name="Google Shape;1713;p55"/>
            <p:cNvGrpSpPr/>
            <p:nvPr/>
          </p:nvGrpSpPr>
          <p:grpSpPr>
            <a:xfrm>
              <a:off x="844912" y="1819635"/>
              <a:ext cx="329836" cy="510016"/>
              <a:chOff x="844912" y="1819635"/>
              <a:chExt cx="329836" cy="510016"/>
            </a:xfrm>
          </p:grpSpPr>
          <p:sp>
            <p:nvSpPr>
              <p:cNvPr id="1714" name="Google Shape;1714;p5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 name="Google Shape;1720;p55"/>
            <p:cNvGrpSpPr/>
            <p:nvPr/>
          </p:nvGrpSpPr>
          <p:grpSpPr>
            <a:xfrm>
              <a:off x="1284601" y="2158168"/>
              <a:ext cx="495923" cy="310517"/>
              <a:chOff x="1284601" y="2158168"/>
              <a:chExt cx="495923" cy="310517"/>
            </a:xfrm>
          </p:grpSpPr>
          <p:sp>
            <p:nvSpPr>
              <p:cNvPr id="1721" name="Google Shape;1721;p5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2" name="Google Shape;1722;p55"/>
              <p:cNvGrpSpPr/>
              <p:nvPr/>
            </p:nvGrpSpPr>
            <p:grpSpPr>
              <a:xfrm>
                <a:off x="1507666" y="2158168"/>
                <a:ext cx="272858" cy="310517"/>
                <a:chOff x="1507666" y="2158168"/>
                <a:chExt cx="272858" cy="310517"/>
              </a:xfrm>
            </p:grpSpPr>
            <p:grpSp>
              <p:nvGrpSpPr>
                <p:cNvPr id="1723" name="Google Shape;1723;p55"/>
                <p:cNvGrpSpPr/>
                <p:nvPr/>
              </p:nvGrpSpPr>
              <p:grpSpPr>
                <a:xfrm>
                  <a:off x="1507666" y="2176104"/>
                  <a:ext cx="166395" cy="273149"/>
                  <a:chOff x="1507666" y="2176104"/>
                  <a:chExt cx="166395" cy="273149"/>
                </a:xfrm>
              </p:grpSpPr>
              <p:sp>
                <p:nvSpPr>
                  <p:cNvPr id="1724" name="Google Shape;1724;p5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 name="Google Shape;1731;p5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33" name="Google Shape;1733;p55"/>
            <p:cNvGrpSpPr/>
            <p:nvPr/>
          </p:nvGrpSpPr>
          <p:grpSpPr>
            <a:xfrm>
              <a:off x="1284601" y="1681380"/>
              <a:ext cx="495923" cy="310517"/>
              <a:chOff x="1284601" y="1681380"/>
              <a:chExt cx="495923" cy="310517"/>
            </a:xfrm>
          </p:grpSpPr>
          <p:sp>
            <p:nvSpPr>
              <p:cNvPr id="1734" name="Google Shape;1734;p5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55"/>
              <p:cNvGrpSpPr/>
              <p:nvPr/>
            </p:nvGrpSpPr>
            <p:grpSpPr>
              <a:xfrm>
                <a:off x="1507666" y="1681380"/>
                <a:ext cx="272858" cy="310517"/>
                <a:chOff x="1507666" y="1681380"/>
                <a:chExt cx="272858" cy="310517"/>
              </a:xfrm>
            </p:grpSpPr>
            <p:grpSp>
              <p:nvGrpSpPr>
                <p:cNvPr id="1736" name="Google Shape;1736;p55"/>
                <p:cNvGrpSpPr/>
                <p:nvPr/>
              </p:nvGrpSpPr>
              <p:grpSpPr>
                <a:xfrm>
                  <a:off x="1507666" y="1700120"/>
                  <a:ext cx="166395" cy="272984"/>
                  <a:chOff x="1507666" y="1700120"/>
                  <a:chExt cx="166395" cy="272984"/>
                </a:xfrm>
              </p:grpSpPr>
              <p:sp>
                <p:nvSpPr>
                  <p:cNvPr id="1737" name="Google Shape;1737;p5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 name="Google Shape;1744;p5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46" name="Google Shape;1746;p55"/>
          <p:cNvGrpSpPr/>
          <p:nvPr/>
        </p:nvGrpSpPr>
        <p:grpSpPr>
          <a:xfrm>
            <a:off x="6841403" y="2533512"/>
            <a:ext cx="1622269" cy="552443"/>
            <a:chOff x="6894650" y="2574740"/>
            <a:chExt cx="1445100" cy="492111"/>
          </a:xfrm>
        </p:grpSpPr>
        <p:sp>
          <p:nvSpPr>
            <p:cNvPr id="1747" name="Google Shape;1747;p5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52" name="Google Shape;1752;p5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753" name="Google Shape;1753;p55"/>
          <p:cNvGrpSpPr/>
          <p:nvPr/>
        </p:nvGrpSpPr>
        <p:grpSpPr>
          <a:xfrm>
            <a:off x="6860946" y="3907768"/>
            <a:ext cx="1583206" cy="475705"/>
            <a:chOff x="6953919" y="3907920"/>
            <a:chExt cx="1377300" cy="475705"/>
          </a:xfrm>
        </p:grpSpPr>
        <p:cxnSp>
          <p:nvCxnSpPr>
            <p:cNvPr id="1754" name="Google Shape;1754;p5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755" name="Google Shape;1755;p5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756" name="Google Shape;1756;p5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757" name="Google Shape;1757;p5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758" name="Google Shape;1758;p5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759" name="Google Shape;1759;p55"/>
          <p:cNvGrpSpPr/>
          <p:nvPr/>
        </p:nvGrpSpPr>
        <p:grpSpPr>
          <a:xfrm>
            <a:off x="2364534" y="2668913"/>
            <a:ext cx="836286" cy="824529"/>
            <a:chOff x="2389399" y="2595741"/>
            <a:chExt cx="812796" cy="801369"/>
          </a:xfrm>
        </p:grpSpPr>
        <p:grpSp>
          <p:nvGrpSpPr>
            <p:cNvPr id="1760" name="Google Shape;1760;p55"/>
            <p:cNvGrpSpPr/>
            <p:nvPr/>
          </p:nvGrpSpPr>
          <p:grpSpPr>
            <a:xfrm>
              <a:off x="2492145" y="2881565"/>
              <a:ext cx="607300" cy="229751"/>
              <a:chOff x="2492145" y="2881565"/>
              <a:chExt cx="607300" cy="229751"/>
            </a:xfrm>
          </p:grpSpPr>
          <p:sp>
            <p:nvSpPr>
              <p:cNvPr id="1761" name="Google Shape;1761;p5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55"/>
            <p:cNvGrpSpPr/>
            <p:nvPr/>
          </p:nvGrpSpPr>
          <p:grpSpPr>
            <a:xfrm>
              <a:off x="2389399" y="2595741"/>
              <a:ext cx="812796" cy="296825"/>
              <a:chOff x="2389399" y="2595741"/>
              <a:chExt cx="812796" cy="296825"/>
            </a:xfrm>
          </p:grpSpPr>
          <p:grpSp>
            <p:nvGrpSpPr>
              <p:cNvPr id="1765" name="Google Shape;1765;p55"/>
              <p:cNvGrpSpPr/>
              <p:nvPr/>
            </p:nvGrpSpPr>
            <p:grpSpPr>
              <a:xfrm>
                <a:off x="2389399" y="2595741"/>
                <a:ext cx="363638" cy="296825"/>
                <a:chOff x="2389399" y="2595741"/>
                <a:chExt cx="363638" cy="296825"/>
              </a:xfrm>
            </p:grpSpPr>
            <p:grpSp>
              <p:nvGrpSpPr>
                <p:cNvPr id="1766" name="Google Shape;1766;p55"/>
                <p:cNvGrpSpPr/>
                <p:nvPr/>
              </p:nvGrpSpPr>
              <p:grpSpPr>
                <a:xfrm>
                  <a:off x="2493852" y="2794333"/>
                  <a:ext cx="259185" cy="98232"/>
                  <a:chOff x="2493852" y="2794333"/>
                  <a:chExt cx="259185" cy="98232"/>
                </a:xfrm>
              </p:grpSpPr>
              <p:sp>
                <p:nvSpPr>
                  <p:cNvPr id="1767" name="Google Shape;1767;p5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 name="Google Shape;1770;p55"/>
                <p:cNvGrpSpPr/>
                <p:nvPr/>
              </p:nvGrpSpPr>
              <p:grpSpPr>
                <a:xfrm>
                  <a:off x="2389399" y="2595741"/>
                  <a:ext cx="224343" cy="182054"/>
                  <a:chOff x="2389399" y="2595741"/>
                  <a:chExt cx="224343" cy="182054"/>
                </a:xfrm>
              </p:grpSpPr>
              <p:sp>
                <p:nvSpPr>
                  <p:cNvPr id="1771" name="Google Shape;1771;p5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3" name="Google Shape;1773;p55"/>
              <p:cNvGrpSpPr/>
              <p:nvPr/>
            </p:nvGrpSpPr>
            <p:grpSpPr>
              <a:xfrm>
                <a:off x="2683630" y="2595741"/>
                <a:ext cx="224334" cy="296825"/>
                <a:chOff x="2683630" y="2595741"/>
                <a:chExt cx="224334" cy="296825"/>
              </a:xfrm>
            </p:grpSpPr>
            <p:grpSp>
              <p:nvGrpSpPr>
                <p:cNvPr id="1774" name="Google Shape;1774;p55"/>
                <p:cNvGrpSpPr/>
                <p:nvPr/>
              </p:nvGrpSpPr>
              <p:grpSpPr>
                <a:xfrm>
                  <a:off x="2788083" y="2794333"/>
                  <a:ext cx="15356" cy="98232"/>
                  <a:chOff x="2788083" y="2794333"/>
                  <a:chExt cx="15356" cy="98232"/>
                </a:xfrm>
              </p:grpSpPr>
              <p:sp>
                <p:nvSpPr>
                  <p:cNvPr id="1775" name="Google Shape;1775;p5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55"/>
                <p:cNvGrpSpPr/>
                <p:nvPr/>
              </p:nvGrpSpPr>
              <p:grpSpPr>
                <a:xfrm>
                  <a:off x="2683630" y="2595741"/>
                  <a:ext cx="224334" cy="182054"/>
                  <a:chOff x="2683630" y="2595741"/>
                  <a:chExt cx="224334" cy="182054"/>
                </a:xfrm>
              </p:grpSpPr>
              <p:sp>
                <p:nvSpPr>
                  <p:cNvPr id="1779" name="Google Shape;1779;p5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1" name="Google Shape;1781;p55"/>
              <p:cNvGrpSpPr/>
              <p:nvPr/>
            </p:nvGrpSpPr>
            <p:grpSpPr>
              <a:xfrm>
                <a:off x="2838475" y="2595741"/>
                <a:ext cx="363719" cy="296825"/>
                <a:chOff x="2838475" y="2595741"/>
                <a:chExt cx="363719" cy="296825"/>
              </a:xfrm>
            </p:grpSpPr>
            <p:grpSp>
              <p:nvGrpSpPr>
                <p:cNvPr id="1782" name="Google Shape;1782;p55"/>
                <p:cNvGrpSpPr/>
                <p:nvPr/>
              </p:nvGrpSpPr>
              <p:grpSpPr>
                <a:xfrm>
                  <a:off x="2838475" y="2794333"/>
                  <a:ext cx="259185" cy="98232"/>
                  <a:chOff x="2838475" y="2794333"/>
                  <a:chExt cx="259185" cy="98232"/>
                </a:xfrm>
              </p:grpSpPr>
              <p:sp>
                <p:nvSpPr>
                  <p:cNvPr id="1783" name="Google Shape;1783;p5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55"/>
                <p:cNvGrpSpPr/>
                <p:nvPr/>
              </p:nvGrpSpPr>
              <p:grpSpPr>
                <a:xfrm>
                  <a:off x="2977852" y="2595741"/>
                  <a:ext cx="224343" cy="182054"/>
                  <a:chOff x="2977852" y="2595741"/>
                  <a:chExt cx="224343" cy="182054"/>
                </a:xfrm>
              </p:grpSpPr>
              <p:sp>
                <p:nvSpPr>
                  <p:cNvPr id="1787" name="Google Shape;1787;p5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89" name="Google Shape;1789;p55"/>
            <p:cNvGrpSpPr/>
            <p:nvPr/>
          </p:nvGrpSpPr>
          <p:grpSpPr>
            <a:xfrm>
              <a:off x="2389399" y="3100241"/>
              <a:ext cx="812796" cy="296869"/>
              <a:chOff x="2389399" y="3100241"/>
              <a:chExt cx="812796" cy="296869"/>
            </a:xfrm>
          </p:grpSpPr>
          <p:grpSp>
            <p:nvGrpSpPr>
              <p:cNvPr id="1790" name="Google Shape;1790;p55"/>
              <p:cNvGrpSpPr/>
              <p:nvPr/>
            </p:nvGrpSpPr>
            <p:grpSpPr>
              <a:xfrm>
                <a:off x="2683630" y="3100241"/>
                <a:ext cx="224334" cy="296869"/>
                <a:chOff x="2683630" y="3100241"/>
                <a:chExt cx="224334" cy="296869"/>
              </a:xfrm>
            </p:grpSpPr>
            <p:grpSp>
              <p:nvGrpSpPr>
                <p:cNvPr id="1791" name="Google Shape;1791;p55"/>
                <p:cNvGrpSpPr/>
                <p:nvPr/>
              </p:nvGrpSpPr>
              <p:grpSpPr>
                <a:xfrm>
                  <a:off x="2788083" y="3100241"/>
                  <a:ext cx="15356" cy="98237"/>
                  <a:chOff x="2788083" y="3100241"/>
                  <a:chExt cx="15356" cy="98237"/>
                </a:xfrm>
              </p:grpSpPr>
              <p:sp>
                <p:nvSpPr>
                  <p:cNvPr id="1792" name="Google Shape;1792;p5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 name="Google Shape;1795;p55"/>
                <p:cNvGrpSpPr/>
                <p:nvPr/>
              </p:nvGrpSpPr>
              <p:grpSpPr>
                <a:xfrm>
                  <a:off x="2683630" y="3215065"/>
                  <a:ext cx="224334" cy="182045"/>
                  <a:chOff x="2683630" y="3215065"/>
                  <a:chExt cx="224334" cy="182045"/>
                </a:xfrm>
              </p:grpSpPr>
              <p:sp>
                <p:nvSpPr>
                  <p:cNvPr id="1796" name="Google Shape;1796;p5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98" name="Google Shape;1798;p55"/>
              <p:cNvGrpSpPr/>
              <p:nvPr/>
            </p:nvGrpSpPr>
            <p:grpSpPr>
              <a:xfrm>
                <a:off x="2389399" y="3100241"/>
                <a:ext cx="363638" cy="296869"/>
                <a:chOff x="2389399" y="3100241"/>
                <a:chExt cx="363638" cy="296869"/>
              </a:xfrm>
            </p:grpSpPr>
            <p:grpSp>
              <p:nvGrpSpPr>
                <p:cNvPr id="1799" name="Google Shape;1799;p55"/>
                <p:cNvGrpSpPr/>
                <p:nvPr/>
              </p:nvGrpSpPr>
              <p:grpSpPr>
                <a:xfrm>
                  <a:off x="2493852" y="3100241"/>
                  <a:ext cx="259185" cy="98237"/>
                  <a:chOff x="2493852" y="3100241"/>
                  <a:chExt cx="259185" cy="98237"/>
                </a:xfrm>
              </p:grpSpPr>
              <p:sp>
                <p:nvSpPr>
                  <p:cNvPr id="1800" name="Google Shape;1800;p5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 name="Google Shape;1803;p55"/>
                <p:cNvGrpSpPr/>
                <p:nvPr/>
              </p:nvGrpSpPr>
              <p:grpSpPr>
                <a:xfrm>
                  <a:off x="2389399" y="3215065"/>
                  <a:ext cx="224343" cy="182045"/>
                  <a:chOff x="2389399" y="3215065"/>
                  <a:chExt cx="224343" cy="182045"/>
                </a:xfrm>
              </p:grpSpPr>
              <p:sp>
                <p:nvSpPr>
                  <p:cNvPr id="1804" name="Google Shape;1804;p5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6" name="Google Shape;1806;p55"/>
              <p:cNvGrpSpPr/>
              <p:nvPr/>
            </p:nvGrpSpPr>
            <p:grpSpPr>
              <a:xfrm>
                <a:off x="2838475" y="3100241"/>
                <a:ext cx="363719" cy="296869"/>
                <a:chOff x="2838475" y="3100241"/>
                <a:chExt cx="363719" cy="296869"/>
              </a:xfrm>
            </p:grpSpPr>
            <p:grpSp>
              <p:nvGrpSpPr>
                <p:cNvPr id="1807" name="Google Shape;1807;p55"/>
                <p:cNvGrpSpPr/>
                <p:nvPr/>
              </p:nvGrpSpPr>
              <p:grpSpPr>
                <a:xfrm>
                  <a:off x="2838475" y="3100241"/>
                  <a:ext cx="259185" cy="98237"/>
                  <a:chOff x="2838475" y="3100241"/>
                  <a:chExt cx="259185" cy="98237"/>
                </a:xfrm>
              </p:grpSpPr>
              <p:sp>
                <p:nvSpPr>
                  <p:cNvPr id="1808" name="Google Shape;1808;p5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55"/>
                <p:cNvGrpSpPr/>
                <p:nvPr/>
              </p:nvGrpSpPr>
              <p:grpSpPr>
                <a:xfrm>
                  <a:off x="2977852" y="3215065"/>
                  <a:ext cx="224343" cy="182045"/>
                  <a:chOff x="2977852" y="3215065"/>
                  <a:chExt cx="224343" cy="182045"/>
                </a:xfrm>
              </p:grpSpPr>
              <p:sp>
                <p:nvSpPr>
                  <p:cNvPr id="1812" name="Google Shape;1812;p5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17" name="Shape 1817"/>
        <p:cNvGrpSpPr/>
        <p:nvPr/>
      </p:nvGrpSpPr>
      <p:grpSpPr>
        <a:xfrm>
          <a:off x="0" y="0"/>
          <a:ext cx="0" cy="0"/>
          <a:chOff x="0" y="0"/>
          <a:chExt cx="0" cy="0"/>
        </a:xfrm>
      </p:grpSpPr>
      <p:sp>
        <p:nvSpPr>
          <p:cNvPr id="1818" name="Google Shape;1818;p5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819" name="Google Shape;1819;p5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20" name="Google Shape;1820;p5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 name="Shape 371"/>
        <p:cNvGrpSpPr/>
        <p:nvPr/>
      </p:nvGrpSpPr>
      <p:grpSpPr>
        <a:xfrm>
          <a:off x="0" y="0"/>
          <a:ext cx="0" cy="0"/>
          <a:chOff x="0" y="0"/>
          <a:chExt cx="0" cy="0"/>
        </a:xfrm>
      </p:grpSpPr>
      <p:sp>
        <p:nvSpPr>
          <p:cNvPr id="372" name="Google Shape;372;p30"/>
          <p:cNvSpPr txBox="1"/>
          <p:nvPr>
            <p:ph idx="15"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373" name="Google Shape;373;p30"/>
          <p:cNvSpPr txBox="1"/>
          <p:nvPr>
            <p:ph idx="1" type="subTitle"/>
          </p:nvPr>
        </p:nvSpPr>
        <p:spPr>
          <a:xfrm>
            <a:off x="2107734" y="4039897"/>
            <a:ext cx="2363700" cy="49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describe the</a:t>
            </a:r>
            <a:endParaRPr/>
          </a:p>
          <a:p>
            <a:pPr indent="0" lvl="0" marL="0" rtl="0" algn="ctr">
              <a:spcBef>
                <a:spcPts val="0"/>
              </a:spcBef>
              <a:spcAft>
                <a:spcPts val="0"/>
              </a:spcAft>
              <a:buClr>
                <a:schemeClr val="dk1"/>
              </a:buClr>
              <a:buSzPts val="1100"/>
              <a:buFont typeface="Arial"/>
              <a:buNone/>
            </a:pPr>
            <a:r>
              <a:rPr lang="en"/>
              <a:t>topic of the section here</a:t>
            </a:r>
            <a:endParaRPr/>
          </a:p>
        </p:txBody>
      </p:sp>
      <p:sp>
        <p:nvSpPr>
          <p:cNvPr id="374" name="Google Shape;374;p30"/>
          <p:cNvSpPr txBox="1"/>
          <p:nvPr>
            <p:ph idx="2" type="subTitle"/>
          </p:nvPr>
        </p:nvSpPr>
        <p:spPr>
          <a:xfrm>
            <a:off x="4678785" y="4039897"/>
            <a:ext cx="2363700" cy="49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describe the</a:t>
            </a:r>
            <a:endParaRPr/>
          </a:p>
          <a:p>
            <a:pPr indent="0" lvl="0" marL="0" rtl="0" algn="ctr">
              <a:spcBef>
                <a:spcPts val="0"/>
              </a:spcBef>
              <a:spcAft>
                <a:spcPts val="0"/>
              </a:spcAft>
              <a:buClr>
                <a:schemeClr val="dk1"/>
              </a:buClr>
              <a:buSzPts val="1100"/>
              <a:buFont typeface="Arial"/>
              <a:buNone/>
            </a:pPr>
            <a:r>
              <a:rPr lang="en"/>
              <a:t>topic of the section here</a:t>
            </a:r>
            <a:endParaRPr/>
          </a:p>
        </p:txBody>
      </p:sp>
      <p:sp>
        <p:nvSpPr>
          <p:cNvPr id="375" name="Google Shape;375;p30"/>
          <p:cNvSpPr txBox="1"/>
          <p:nvPr>
            <p:ph type="title"/>
          </p:nvPr>
        </p:nvSpPr>
        <p:spPr>
          <a:xfrm>
            <a:off x="2514684" y="1533941"/>
            <a:ext cx="1549800" cy="640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01</a:t>
            </a:r>
            <a:endParaRPr>
              <a:solidFill>
                <a:schemeClr val="accent2"/>
              </a:solidFill>
            </a:endParaRPr>
          </a:p>
        </p:txBody>
      </p:sp>
      <p:sp>
        <p:nvSpPr>
          <p:cNvPr id="376" name="Google Shape;376;p30"/>
          <p:cNvSpPr txBox="1"/>
          <p:nvPr>
            <p:ph idx="3" type="title"/>
          </p:nvPr>
        </p:nvSpPr>
        <p:spPr>
          <a:xfrm>
            <a:off x="5085735" y="1533191"/>
            <a:ext cx="1549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02</a:t>
            </a:r>
            <a:endParaRPr>
              <a:solidFill>
                <a:schemeClr val="accent2"/>
              </a:solidFill>
            </a:endParaRPr>
          </a:p>
        </p:txBody>
      </p:sp>
      <p:sp>
        <p:nvSpPr>
          <p:cNvPr id="377" name="Google Shape;377;p30"/>
          <p:cNvSpPr txBox="1"/>
          <p:nvPr>
            <p:ph idx="4" type="title"/>
          </p:nvPr>
        </p:nvSpPr>
        <p:spPr>
          <a:xfrm>
            <a:off x="2514684" y="3140765"/>
            <a:ext cx="1549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03</a:t>
            </a:r>
            <a:endParaRPr>
              <a:solidFill>
                <a:schemeClr val="accent2"/>
              </a:solidFill>
            </a:endParaRPr>
          </a:p>
        </p:txBody>
      </p:sp>
      <p:sp>
        <p:nvSpPr>
          <p:cNvPr id="378" name="Google Shape;378;p30"/>
          <p:cNvSpPr txBox="1"/>
          <p:nvPr>
            <p:ph idx="5" type="title"/>
          </p:nvPr>
        </p:nvSpPr>
        <p:spPr>
          <a:xfrm>
            <a:off x="5085735" y="3140765"/>
            <a:ext cx="1549800" cy="641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04</a:t>
            </a:r>
            <a:endParaRPr>
              <a:solidFill>
                <a:schemeClr val="accent2"/>
              </a:solidFill>
            </a:endParaRPr>
          </a:p>
        </p:txBody>
      </p:sp>
      <p:sp>
        <p:nvSpPr>
          <p:cNvPr id="379" name="Google Shape;379;p30"/>
          <p:cNvSpPr txBox="1"/>
          <p:nvPr>
            <p:ph idx="6" type="subTitle"/>
          </p:nvPr>
        </p:nvSpPr>
        <p:spPr>
          <a:xfrm>
            <a:off x="2144484" y="2080139"/>
            <a:ext cx="22902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Project Schedule</a:t>
            </a:r>
            <a:endParaRPr/>
          </a:p>
        </p:txBody>
      </p:sp>
      <p:sp>
        <p:nvSpPr>
          <p:cNvPr id="380" name="Google Shape;380;p30"/>
          <p:cNvSpPr txBox="1"/>
          <p:nvPr>
            <p:ph idx="7" type="subTitle"/>
          </p:nvPr>
        </p:nvSpPr>
        <p:spPr>
          <a:xfrm>
            <a:off x="4717635" y="2080139"/>
            <a:ext cx="22860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Project Timeline</a:t>
            </a:r>
            <a:endParaRPr/>
          </a:p>
        </p:txBody>
      </p:sp>
      <p:sp>
        <p:nvSpPr>
          <p:cNvPr id="381" name="Google Shape;381;p30"/>
          <p:cNvSpPr txBox="1"/>
          <p:nvPr>
            <p:ph idx="8" type="subTitle"/>
          </p:nvPr>
        </p:nvSpPr>
        <p:spPr>
          <a:xfrm>
            <a:off x="4715535" y="3691407"/>
            <a:ext cx="22902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Upcoming Report</a:t>
            </a:r>
            <a:endParaRPr/>
          </a:p>
        </p:txBody>
      </p:sp>
      <p:sp>
        <p:nvSpPr>
          <p:cNvPr id="382" name="Google Shape;382;p30"/>
          <p:cNvSpPr txBox="1"/>
          <p:nvPr>
            <p:ph idx="9" type="subTitle"/>
          </p:nvPr>
        </p:nvSpPr>
        <p:spPr>
          <a:xfrm>
            <a:off x="2107734" y="2426261"/>
            <a:ext cx="2363700" cy="49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a:t>
            </a:r>
            <a:r>
              <a:rPr lang="en"/>
              <a:t>ou could describe the</a:t>
            </a:r>
            <a:endParaRPr/>
          </a:p>
          <a:p>
            <a:pPr indent="0" lvl="0" marL="0" rtl="0" algn="ctr">
              <a:spcBef>
                <a:spcPts val="0"/>
              </a:spcBef>
              <a:spcAft>
                <a:spcPts val="0"/>
              </a:spcAft>
              <a:buClr>
                <a:schemeClr val="dk1"/>
              </a:buClr>
              <a:buSzPts val="1100"/>
              <a:buFont typeface="Arial"/>
              <a:buNone/>
            </a:pPr>
            <a:r>
              <a:rPr lang="en"/>
              <a:t>topic of the section here</a:t>
            </a:r>
            <a:endParaRPr/>
          </a:p>
        </p:txBody>
      </p:sp>
      <p:sp>
        <p:nvSpPr>
          <p:cNvPr id="383" name="Google Shape;383;p30"/>
          <p:cNvSpPr txBox="1"/>
          <p:nvPr>
            <p:ph idx="13" type="subTitle"/>
          </p:nvPr>
        </p:nvSpPr>
        <p:spPr>
          <a:xfrm>
            <a:off x="4678785" y="2426261"/>
            <a:ext cx="2363700" cy="49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describe the</a:t>
            </a:r>
            <a:endParaRPr/>
          </a:p>
          <a:p>
            <a:pPr indent="0" lvl="0" marL="0" rtl="0" algn="ctr">
              <a:spcBef>
                <a:spcPts val="0"/>
              </a:spcBef>
              <a:spcAft>
                <a:spcPts val="0"/>
              </a:spcAft>
              <a:buClr>
                <a:schemeClr val="dk1"/>
              </a:buClr>
              <a:buSzPts val="1100"/>
              <a:buFont typeface="Arial"/>
              <a:buNone/>
            </a:pPr>
            <a:r>
              <a:rPr lang="en"/>
              <a:t>topic of the section here</a:t>
            </a:r>
            <a:endParaRPr/>
          </a:p>
        </p:txBody>
      </p:sp>
      <p:sp>
        <p:nvSpPr>
          <p:cNvPr id="384" name="Google Shape;384;p30"/>
          <p:cNvSpPr txBox="1"/>
          <p:nvPr>
            <p:ph idx="14" type="subTitle"/>
          </p:nvPr>
        </p:nvSpPr>
        <p:spPr>
          <a:xfrm>
            <a:off x="2144484" y="3691407"/>
            <a:ext cx="22902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Status Report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4" name="Shape 1824"/>
        <p:cNvGrpSpPr/>
        <p:nvPr/>
      </p:nvGrpSpPr>
      <p:grpSpPr>
        <a:xfrm>
          <a:off x="0" y="0"/>
          <a:ext cx="0" cy="0"/>
          <a:chOff x="0" y="0"/>
          <a:chExt cx="0" cy="0"/>
        </a:xfrm>
      </p:grpSpPr>
      <p:sp>
        <p:nvSpPr>
          <p:cNvPr id="1825" name="Google Shape;1825;p5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26" name="Google Shape;1826;p5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827" name="Google Shape;1827;p5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Lexend Deca</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https://fonts.google.com/specimen/Lexend+Deca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828" name="Google Shape;1828;p57"/>
          <p:cNvGrpSpPr/>
          <p:nvPr/>
        </p:nvGrpSpPr>
        <p:grpSpPr>
          <a:xfrm>
            <a:off x="2069888" y="3498875"/>
            <a:ext cx="5043700" cy="754200"/>
            <a:chOff x="2069888" y="3498875"/>
            <a:chExt cx="5043700" cy="754200"/>
          </a:xfrm>
        </p:grpSpPr>
        <p:grpSp>
          <p:nvGrpSpPr>
            <p:cNvPr id="1829" name="Google Shape;1829;p57"/>
            <p:cNvGrpSpPr/>
            <p:nvPr/>
          </p:nvGrpSpPr>
          <p:grpSpPr>
            <a:xfrm>
              <a:off x="2069888" y="3498875"/>
              <a:ext cx="3976875" cy="754200"/>
              <a:chOff x="2052655" y="3498875"/>
              <a:chExt cx="3976875" cy="754200"/>
            </a:xfrm>
          </p:grpSpPr>
          <p:sp>
            <p:nvSpPr>
              <p:cNvPr id="1830" name="Google Shape;1830;p57"/>
              <p:cNvSpPr/>
              <p:nvPr/>
            </p:nvSpPr>
            <p:spPr>
              <a:xfrm>
                <a:off x="3114480" y="3498875"/>
                <a:ext cx="791400" cy="754200"/>
              </a:xfrm>
              <a:prstGeom prst="roundRect">
                <a:avLst>
                  <a:gd fmla="val 16667" name="adj"/>
                </a:avLst>
              </a:prstGeom>
              <a:solidFill>
                <a:srgbClr val="0066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7"/>
              <p:cNvSpPr/>
              <p:nvPr/>
            </p:nvSpPr>
            <p:spPr>
              <a:xfrm>
                <a:off x="4176300" y="3498875"/>
                <a:ext cx="791400" cy="754200"/>
              </a:xfrm>
              <a:prstGeom prst="roundRect">
                <a:avLst>
                  <a:gd fmla="val 16667" name="adj"/>
                </a:avLst>
              </a:prstGeom>
              <a:solidFill>
                <a:srgbClr val="6296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7"/>
              <p:cNvSpPr/>
              <p:nvPr/>
            </p:nvSpPr>
            <p:spPr>
              <a:xfrm>
                <a:off x="5238120" y="3498875"/>
                <a:ext cx="791400" cy="754200"/>
              </a:xfrm>
              <a:prstGeom prst="roundRect">
                <a:avLst>
                  <a:gd fmla="val 16667" name="adj"/>
                </a:avLst>
              </a:prstGeom>
              <a:solidFill>
                <a:srgbClr val="A3C5F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7"/>
              <p:cNvSpPr/>
              <p:nvPr/>
            </p:nvSpPr>
            <p:spPr>
              <a:xfrm>
                <a:off x="2052655" y="3498875"/>
                <a:ext cx="791400" cy="754200"/>
              </a:xfrm>
              <a:prstGeom prst="roundRect">
                <a:avLst>
                  <a:gd fmla="val 16667" name="adj"/>
                </a:avLst>
              </a:prstGeom>
              <a:solidFill>
                <a:srgbClr val="1E3E7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7"/>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#0066c7</a:t>
                </a:r>
                <a:endParaRPr sz="1000">
                  <a:solidFill>
                    <a:srgbClr val="FFFFFF"/>
                  </a:solidFill>
                </a:endParaRPr>
              </a:p>
            </p:txBody>
          </p:sp>
          <p:sp>
            <p:nvSpPr>
              <p:cNvPr id="1835" name="Google Shape;1835;p57"/>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#6296da</a:t>
                </a:r>
                <a:endParaRPr sz="1000">
                  <a:solidFill>
                    <a:srgbClr val="FFFFFF"/>
                  </a:solidFill>
                </a:endParaRPr>
              </a:p>
            </p:txBody>
          </p:sp>
          <p:sp>
            <p:nvSpPr>
              <p:cNvPr id="1836" name="Google Shape;1836;p5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#a3c5f1</a:t>
                </a:r>
                <a:endParaRPr sz="1000">
                  <a:solidFill>
                    <a:srgbClr val="FFFFFF"/>
                  </a:solidFill>
                </a:endParaRPr>
              </a:p>
            </p:txBody>
          </p:sp>
          <p:sp>
            <p:nvSpPr>
              <p:cNvPr id="1837" name="Google Shape;1837;p57"/>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#1e3e75</a:t>
                </a:r>
                <a:endParaRPr sz="1000">
                  <a:solidFill>
                    <a:srgbClr val="FFFFFF"/>
                  </a:solidFill>
                </a:endParaRPr>
              </a:p>
            </p:txBody>
          </p:sp>
        </p:grpSp>
        <p:grpSp>
          <p:nvGrpSpPr>
            <p:cNvPr id="1838" name="Google Shape;1838;p57"/>
            <p:cNvGrpSpPr/>
            <p:nvPr/>
          </p:nvGrpSpPr>
          <p:grpSpPr>
            <a:xfrm>
              <a:off x="6322177" y="3498875"/>
              <a:ext cx="791411" cy="754200"/>
              <a:chOff x="5238120" y="3498875"/>
              <a:chExt cx="791411" cy="754200"/>
            </a:xfrm>
          </p:grpSpPr>
          <p:sp>
            <p:nvSpPr>
              <p:cNvPr id="1839" name="Google Shape;1839;p57"/>
              <p:cNvSpPr/>
              <p:nvPr/>
            </p:nvSpPr>
            <p:spPr>
              <a:xfrm>
                <a:off x="5238120" y="349887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1E3E75"/>
                    </a:solidFill>
                  </a:rPr>
                  <a:t>#ffffff</a:t>
                </a:r>
                <a:endParaRPr sz="1000">
                  <a:solidFill>
                    <a:srgbClr val="1E3E75"/>
                  </a:solidFill>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44" name="Shape 1844"/>
        <p:cNvGrpSpPr/>
        <p:nvPr/>
      </p:nvGrpSpPr>
      <p:grpSpPr>
        <a:xfrm>
          <a:off x="0" y="0"/>
          <a:ext cx="0" cy="0"/>
          <a:chOff x="0" y="0"/>
          <a:chExt cx="0" cy="0"/>
        </a:xfrm>
      </p:grpSpPr>
      <p:pic>
        <p:nvPicPr>
          <p:cNvPr id="1845" name="Google Shape;1845;p58"/>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846" name="Google Shape;1846;p5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847" name="Google Shape;1847;p5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chemeClr val="accent3"/>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How it Works.</a:t>
            </a:r>
            <a:endParaRPr>
              <a:solidFill>
                <a:srgbClr val="869FB2"/>
              </a:solidFill>
              <a:latin typeface="Arial"/>
              <a:ea typeface="Arial"/>
              <a:cs typeface="Arial"/>
              <a:sym typeface="Arial"/>
            </a:endParaRPr>
          </a:p>
        </p:txBody>
      </p:sp>
      <p:sp>
        <p:nvSpPr>
          <p:cNvPr id="1848" name="Google Shape;1848;p58"/>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849" name="Google Shape;1849;p58"/>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850" name="Google Shape;1850;p58"/>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851" name="Google Shape;1851;p58"/>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852" name="Google Shape;1852;p58"/>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853" name="Google Shape;1853;p58"/>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854" name="Google Shape;1854;p58"/>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58" name="Shape 1858"/>
        <p:cNvGrpSpPr/>
        <p:nvPr/>
      </p:nvGrpSpPr>
      <p:grpSpPr>
        <a:xfrm>
          <a:off x="0" y="0"/>
          <a:ext cx="0" cy="0"/>
          <a:chOff x="0" y="0"/>
          <a:chExt cx="0" cy="0"/>
        </a:xfrm>
      </p:grpSpPr>
      <p:sp>
        <p:nvSpPr>
          <p:cNvPr id="1859" name="Google Shape;1859;p5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60" name="Google Shape;1860;p59"/>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You can also </a:t>
            </a:r>
            <a:r>
              <a:rPr lang="en">
                <a:solidFill>
                  <a:srgbClr val="FFFFFF"/>
                </a:solidFill>
                <a:latin typeface="Arial"/>
                <a:ea typeface="Arial"/>
                <a:cs typeface="Arial"/>
                <a:sym typeface="Arial"/>
              </a:rPr>
              <a:t>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rgbClr val="FFFFFF"/>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1861" name="Google Shape;1861;p59"/>
          <p:cNvGrpSpPr/>
          <p:nvPr/>
        </p:nvGrpSpPr>
        <p:grpSpPr>
          <a:xfrm>
            <a:off x="5156078" y="3085736"/>
            <a:ext cx="474294" cy="551291"/>
            <a:chOff x="4727025" y="1332775"/>
            <a:chExt cx="59900" cy="69625"/>
          </a:xfrm>
        </p:grpSpPr>
        <p:sp>
          <p:nvSpPr>
            <p:cNvPr id="1862" name="Google Shape;1862;p5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 name="Google Shape;1864;p59"/>
          <p:cNvGrpSpPr/>
          <p:nvPr/>
        </p:nvGrpSpPr>
        <p:grpSpPr>
          <a:xfrm>
            <a:off x="5769734" y="2314340"/>
            <a:ext cx="555653" cy="557031"/>
            <a:chOff x="4820425" y="1329900"/>
            <a:chExt cx="70175" cy="70350"/>
          </a:xfrm>
        </p:grpSpPr>
        <p:sp>
          <p:nvSpPr>
            <p:cNvPr id="1865" name="Google Shape;1865;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 name="Google Shape;1869;p59"/>
          <p:cNvGrpSpPr/>
          <p:nvPr/>
        </p:nvGrpSpPr>
        <p:grpSpPr>
          <a:xfrm>
            <a:off x="6396103" y="2318845"/>
            <a:ext cx="582574" cy="533871"/>
            <a:chOff x="4903200" y="1331525"/>
            <a:chExt cx="73575" cy="67425"/>
          </a:xfrm>
        </p:grpSpPr>
        <p:sp>
          <p:nvSpPr>
            <p:cNvPr id="1870" name="Google Shape;1870;p5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 name="Google Shape;1872;p59"/>
          <p:cNvGrpSpPr/>
          <p:nvPr/>
        </p:nvGrpSpPr>
        <p:grpSpPr>
          <a:xfrm>
            <a:off x="5755581" y="3078709"/>
            <a:ext cx="583960" cy="565345"/>
            <a:chOff x="4815575" y="1416800"/>
            <a:chExt cx="73750" cy="71400"/>
          </a:xfrm>
        </p:grpSpPr>
        <p:sp>
          <p:nvSpPr>
            <p:cNvPr id="1873" name="Google Shape;1873;p5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 name="Google Shape;1876;p59"/>
          <p:cNvGrpSpPr/>
          <p:nvPr/>
        </p:nvGrpSpPr>
        <p:grpSpPr>
          <a:xfrm>
            <a:off x="6390362" y="3108896"/>
            <a:ext cx="589898" cy="504970"/>
            <a:chOff x="4902475" y="1418875"/>
            <a:chExt cx="74500" cy="63775"/>
          </a:xfrm>
        </p:grpSpPr>
        <p:sp>
          <p:nvSpPr>
            <p:cNvPr id="1877" name="Google Shape;1877;p5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59"/>
          <p:cNvGrpSpPr/>
          <p:nvPr/>
        </p:nvGrpSpPr>
        <p:grpSpPr>
          <a:xfrm>
            <a:off x="5765577" y="3826000"/>
            <a:ext cx="563967" cy="567127"/>
            <a:chOff x="4818100" y="1507675"/>
            <a:chExt cx="71225" cy="71625"/>
          </a:xfrm>
        </p:grpSpPr>
        <p:sp>
          <p:nvSpPr>
            <p:cNvPr id="1880" name="Google Shape;1880;p5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 name="Google Shape;1884;p59"/>
          <p:cNvGrpSpPr/>
          <p:nvPr/>
        </p:nvGrpSpPr>
        <p:grpSpPr>
          <a:xfrm>
            <a:off x="5079075" y="3829461"/>
            <a:ext cx="628301" cy="588505"/>
            <a:chOff x="4721450" y="1509475"/>
            <a:chExt cx="79350" cy="74325"/>
          </a:xfrm>
        </p:grpSpPr>
        <p:sp>
          <p:nvSpPr>
            <p:cNvPr id="1885" name="Google Shape;1885;p5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59"/>
          <p:cNvGrpSpPr/>
          <p:nvPr/>
        </p:nvGrpSpPr>
        <p:grpSpPr>
          <a:xfrm>
            <a:off x="6424608" y="3814027"/>
            <a:ext cx="557038" cy="562772"/>
            <a:chOff x="4906800" y="1507500"/>
            <a:chExt cx="70350" cy="71075"/>
          </a:xfrm>
        </p:grpSpPr>
        <p:sp>
          <p:nvSpPr>
            <p:cNvPr id="1890" name="Google Shape;1890;p5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59"/>
          <p:cNvGrpSpPr/>
          <p:nvPr/>
        </p:nvGrpSpPr>
        <p:grpSpPr>
          <a:xfrm>
            <a:off x="4462216" y="2340963"/>
            <a:ext cx="517934" cy="517934"/>
            <a:chOff x="3736598" y="2170606"/>
            <a:chExt cx="404889" cy="404889"/>
          </a:xfrm>
        </p:grpSpPr>
        <p:sp>
          <p:nvSpPr>
            <p:cNvPr id="1896" name="Google Shape;1896;p5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 name="Google Shape;1900;p59"/>
          <p:cNvGrpSpPr/>
          <p:nvPr/>
        </p:nvGrpSpPr>
        <p:grpSpPr>
          <a:xfrm>
            <a:off x="3729277" y="2341061"/>
            <a:ext cx="586986" cy="517740"/>
            <a:chOff x="3161917" y="2170682"/>
            <a:chExt cx="458870" cy="404737"/>
          </a:xfrm>
        </p:grpSpPr>
        <p:sp>
          <p:nvSpPr>
            <p:cNvPr id="1901" name="Google Shape;1901;p5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 name="Google Shape;1904;p59"/>
          <p:cNvGrpSpPr/>
          <p:nvPr/>
        </p:nvGrpSpPr>
        <p:grpSpPr>
          <a:xfrm>
            <a:off x="3752299" y="3102400"/>
            <a:ext cx="540943" cy="517963"/>
            <a:chOff x="3179914" y="2889488"/>
            <a:chExt cx="422876" cy="404911"/>
          </a:xfrm>
        </p:grpSpPr>
        <p:sp>
          <p:nvSpPr>
            <p:cNvPr id="1905" name="Google Shape;1905;p5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 name="Google Shape;1911;p59"/>
          <p:cNvGrpSpPr/>
          <p:nvPr/>
        </p:nvGrpSpPr>
        <p:grpSpPr>
          <a:xfrm>
            <a:off x="4453093" y="3102358"/>
            <a:ext cx="536180" cy="518047"/>
            <a:chOff x="3729467" y="2889422"/>
            <a:chExt cx="419153" cy="404977"/>
          </a:xfrm>
        </p:grpSpPr>
        <p:sp>
          <p:nvSpPr>
            <p:cNvPr id="1912" name="Google Shape;1912;p5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 name="Google Shape;1919;p59"/>
          <p:cNvGrpSpPr/>
          <p:nvPr/>
        </p:nvGrpSpPr>
        <p:grpSpPr>
          <a:xfrm>
            <a:off x="1990126" y="3445787"/>
            <a:ext cx="965351" cy="134611"/>
            <a:chOff x="4411970" y="2962952"/>
            <a:chExt cx="706544" cy="104212"/>
          </a:xfrm>
        </p:grpSpPr>
        <p:sp>
          <p:nvSpPr>
            <p:cNvPr id="1920" name="Google Shape;1920;p5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 name="Google Shape;1924;p59"/>
          <p:cNvGrpSpPr/>
          <p:nvPr/>
        </p:nvGrpSpPr>
        <p:grpSpPr>
          <a:xfrm>
            <a:off x="1990126" y="3041077"/>
            <a:ext cx="960158" cy="289172"/>
            <a:chOff x="4411970" y="2726085"/>
            <a:chExt cx="643107" cy="193659"/>
          </a:xfrm>
        </p:grpSpPr>
        <p:sp>
          <p:nvSpPr>
            <p:cNvPr id="1925" name="Google Shape;1925;p5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59"/>
          <p:cNvGrpSpPr/>
          <p:nvPr/>
        </p:nvGrpSpPr>
        <p:grpSpPr>
          <a:xfrm>
            <a:off x="998624" y="3295400"/>
            <a:ext cx="811503" cy="252584"/>
            <a:chOff x="4411970" y="4340222"/>
            <a:chExt cx="779467" cy="242683"/>
          </a:xfrm>
        </p:grpSpPr>
        <p:sp>
          <p:nvSpPr>
            <p:cNvPr id="1929" name="Google Shape;1929;p5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59"/>
          <p:cNvGrpSpPr/>
          <p:nvPr/>
        </p:nvGrpSpPr>
        <p:grpSpPr>
          <a:xfrm>
            <a:off x="1990126" y="2709308"/>
            <a:ext cx="965160" cy="216230"/>
            <a:chOff x="4411970" y="2468674"/>
            <a:chExt cx="747317" cy="167425"/>
          </a:xfrm>
        </p:grpSpPr>
        <p:sp>
          <p:nvSpPr>
            <p:cNvPr id="1933" name="Google Shape;1933;p5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5" name="Google Shape;1935;p5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6" name="Google Shape;1936;p59"/>
          <p:cNvGrpSpPr/>
          <p:nvPr/>
        </p:nvGrpSpPr>
        <p:grpSpPr>
          <a:xfrm>
            <a:off x="997692" y="2334687"/>
            <a:ext cx="1959041" cy="208784"/>
            <a:chOff x="6336019" y="3733725"/>
            <a:chExt cx="2566206" cy="351310"/>
          </a:xfrm>
        </p:grpSpPr>
        <p:sp>
          <p:nvSpPr>
            <p:cNvPr id="1937" name="Google Shape;1937;p5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59"/>
          <p:cNvGrpSpPr/>
          <p:nvPr/>
        </p:nvGrpSpPr>
        <p:grpSpPr>
          <a:xfrm>
            <a:off x="1990126" y="3950602"/>
            <a:ext cx="946551" cy="153200"/>
            <a:chOff x="4404545" y="3301592"/>
            <a:chExt cx="782403" cy="129272"/>
          </a:xfrm>
        </p:grpSpPr>
        <p:sp>
          <p:nvSpPr>
            <p:cNvPr id="1942" name="Google Shape;1942;p5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 name="Google Shape;1944;p59"/>
          <p:cNvGrpSpPr/>
          <p:nvPr/>
        </p:nvGrpSpPr>
        <p:grpSpPr>
          <a:xfrm>
            <a:off x="1990126" y="3695937"/>
            <a:ext cx="962257" cy="139127"/>
            <a:chOff x="4411970" y="3131459"/>
            <a:chExt cx="710520" cy="117397"/>
          </a:xfrm>
        </p:grpSpPr>
        <p:sp>
          <p:nvSpPr>
            <p:cNvPr id="1945" name="Google Shape;1945;p5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947" name="Google Shape;1947;p5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8" name="Google Shape;1948;p59"/>
          <p:cNvGrpSpPr/>
          <p:nvPr/>
        </p:nvGrpSpPr>
        <p:grpSpPr>
          <a:xfrm>
            <a:off x="990271" y="3621603"/>
            <a:ext cx="823838" cy="458988"/>
            <a:chOff x="4411970" y="1801825"/>
            <a:chExt cx="734586" cy="409262"/>
          </a:xfrm>
        </p:grpSpPr>
        <p:sp>
          <p:nvSpPr>
            <p:cNvPr id="1949" name="Google Shape;1949;p5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59"/>
          <p:cNvGrpSpPr/>
          <p:nvPr/>
        </p:nvGrpSpPr>
        <p:grpSpPr>
          <a:xfrm>
            <a:off x="3095243" y="2339173"/>
            <a:ext cx="521514" cy="521514"/>
            <a:chOff x="5681300" y="2527788"/>
            <a:chExt cx="805800" cy="805800"/>
          </a:xfrm>
        </p:grpSpPr>
        <p:sp>
          <p:nvSpPr>
            <p:cNvPr id="1952" name="Google Shape;1952;p5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59"/>
          <p:cNvGrpSpPr/>
          <p:nvPr/>
        </p:nvGrpSpPr>
        <p:grpSpPr>
          <a:xfrm>
            <a:off x="3089483" y="3094865"/>
            <a:ext cx="533033" cy="533033"/>
            <a:chOff x="4049800" y="640400"/>
            <a:chExt cx="858900" cy="858900"/>
          </a:xfrm>
        </p:grpSpPr>
        <p:sp>
          <p:nvSpPr>
            <p:cNvPr id="1955" name="Google Shape;1955;p5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59"/>
          <p:cNvGrpSpPr/>
          <p:nvPr/>
        </p:nvGrpSpPr>
        <p:grpSpPr>
          <a:xfrm>
            <a:off x="3014966" y="3772543"/>
            <a:ext cx="682068" cy="682068"/>
            <a:chOff x="5080188" y="927900"/>
            <a:chExt cx="961200" cy="961200"/>
          </a:xfrm>
        </p:grpSpPr>
        <p:sp>
          <p:nvSpPr>
            <p:cNvPr id="1958" name="Google Shape;1958;p5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59"/>
          <p:cNvGrpSpPr/>
          <p:nvPr/>
        </p:nvGrpSpPr>
        <p:grpSpPr>
          <a:xfrm>
            <a:off x="4478465" y="3869234"/>
            <a:ext cx="505650" cy="504006"/>
            <a:chOff x="6039282" y="1042577"/>
            <a:chExt cx="734315" cy="731929"/>
          </a:xfrm>
        </p:grpSpPr>
        <p:sp>
          <p:nvSpPr>
            <p:cNvPr id="1967" name="Google Shape;1967;p5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 name="Google Shape;1988;p59"/>
          <p:cNvGrpSpPr/>
          <p:nvPr/>
        </p:nvGrpSpPr>
        <p:grpSpPr>
          <a:xfrm>
            <a:off x="5091067" y="2298862"/>
            <a:ext cx="567744" cy="602136"/>
            <a:chOff x="1825800" y="1651625"/>
            <a:chExt cx="539989" cy="571775"/>
          </a:xfrm>
        </p:grpSpPr>
        <p:sp>
          <p:nvSpPr>
            <p:cNvPr id="1989" name="Google Shape;1989;p5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 name="Google Shape;1993;p59"/>
          <p:cNvGrpSpPr/>
          <p:nvPr/>
        </p:nvGrpSpPr>
        <p:grpSpPr>
          <a:xfrm>
            <a:off x="3765995" y="3855579"/>
            <a:ext cx="508123" cy="507955"/>
            <a:chOff x="1897577" y="2802432"/>
            <a:chExt cx="492176" cy="492014"/>
          </a:xfrm>
        </p:grpSpPr>
        <p:sp>
          <p:nvSpPr>
            <p:cNvPr id="1994" name="Google Shape;1994;p5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59"/>
          <p:cNvGrpSpPr/>
          <p:nvPr/>
        </p:nvGrpSpPr>
        <p:grpSpPr>
          <a:xfrm>
            <a:off x="997525" y="4169123"/>
            <a:ext cx="809227" cy="200842"/>
            <a:chOff x="2013045" y="4813233"/>
            <a:chExt cx="921986" cy="228854"/>
          </a:xfrm>
        </p:grpSpPr>
        <p:sp>
          <p:nvSpPr>
            <p:cNvPr id="2007" name="Google Shape;2007;p5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59"/>
          <p:cNvGrpSpPr/>
          <p:nvPr/>
        </p:nvGrpSpPr>
        <p:grpSpPr>
          <a:xfrm>
            <a:off x="1005985" y="2656004"/>
            <a:ext cx="792421" cy="269941"/>
            <a:chOff x="1046767" y="4756633"/>
            <a:chExt cx="859646" cy="292841"/>
          </a:xfrm>
        </p:grpSpPr>
        <p:sp>
          <p:nvSpPr>
            <p:cNvPr id="2010" name="Google Shape;2010;p5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3" name="Google Shape;2013;p5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7" name="Google Shape;2017;p59"/>
          <p:cNvGrpSpPr/>
          <p:nvPr/>
        </p:nvGrpSpPr>
        <p:grpSpPr>
          <a:xfrm>
            <a:off x="7141841" y="2550562"/>
            <a:ext cx="166473" cy="141497"/>
            <a:chOff x="4660325" y="1866850"/>
            <a:chExt cx="68350" cy="58100"/>
          </a:xfrm>
        </p:grpSpPr>
        <p:sp>
          <p:nvSpPr>
            <p:cNvPr id="2018" name="Google Shape;2018;p5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 name="Google Shape;2020;p59"/>
          <p:cNvGrpSpPr/>
          <p:nvPr/>
        </p:nvGrpSpPr>
        <p:grpSpPr>
          <a:xfrm>
            <a:off x="7451186" y="2576286"/>
            <a:ext cx="162515" cy="90049"/>
            <a:chOff x="4791775" y="1877500"/>
            <a:chExt cx="66725" cy="36975"/>
          </a:xfrm>
        </p:grpSpPr>
        <p:sp>
          <p:nvSpPr>
            <p:cNvPr id="2021" name="Google Shape;2021;p5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 name="Google Shape;2023;p59"/>
          <p:cNvGrpSpPr/>
          <p:nvPr/>
        </p:nvGrpSpPr>
        <p:grpSpPr>
          <a:xfrm>
            <a:off x="7772899" y="2576286"/>
            <a:ext cx="144979" cy="90049"/>
            <a:chOff x="4923925" y="1877500"/>
            <a:chExt cx="59525" cy="36975"/>
          </a:xfrm>
        </p:grpSpPr>
        <p:sp>
          <p:nvSpPr>
            <p:cNvPr id="2024" name="Google Shape;2024;p5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59"/>
          <p:cNvGrpSpPr/>
          <p:nvPr/>
        </p:nvGrpSpPr>
        <p:grpSpPr>
          <a:xfrm>
            <a:off x="8067390" y="2558477"/>
            <a:ext cx="141447" cy="125667"/>
            <a:chOff x="5058450" y="1870100"/>
            <a:chExt cx="58075" cy="51600"/>
          </a:xfrm>
        </p:grpSpPr>
        <p:sp>
          <p:nvSpPr>
            <p:cNvPr id="2027" name="Google Shape;2027;p5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59"/>
          <p:cNvGrpSpPr/>
          <p:nvPr/>
        </p:nvGrpSpPr>
        <p:grpSpPr>
          <a:xfrm>
            <a:off x="7481905" y="2980885"/>
            <a:ext cx="101077" cy="107645"/>
            <a:chOff x="4811425" y="2065025"/>
            <a:chExt cx="41500" cy="44200"/>
          </a:xfrm>
        </p:grpSpPr>
        <p:sp>
          <p:nvSpPr>
            <p:cNvPr id="2030" name="Google Shape;2030;p5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 name="Google Shape;2032;p59"/>
          <p:cNvGrpSpPr/>
          <p:nvPr/>
        </p:nvGrpSpPr>
        <p:grpSpPr>
          <a:xfrm>
            <a:off x="7774342" y="2981098"/>
            <a:ext cx="120867" cy="107218"/>
            <a:chOff x="4929875" y="2065025"/>
            <a:chExt cx="49625" cy="44025"/>
          </a:xfrm>
        </p:grpSpPr>
        <p:sp>
          <p:nvSpPr>
            <p:cNvPr id="2033" name="Google Shape;2033;p5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 name="Google Shape;2035;p59"/>
          <p:cNvGrpSpPr/>
          <p:nvPr/>
        </p:nvGrpSpPr>
        <p:grpSpPr>
          <a:xfrm>
            <a:off x="8103011" y="2984112"/>
            <a:ext cx="70206" cy="101191"/>
            <a:chOff x="5083925" y="2066350"/>
            <a:chExt cx="28825" cy="41550"/>
          </a:xfrm>
        </p:grpSpPr>
        <p:sp>
          <p:nvSpPr>
            <p:cNvPr id="2036" name="Google Shape;2036;p5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59"/>
          <p:cNvGrpSpPr/>
          <p:nvPr/>
        </p:nvGrpSpPr>
        <p:grpSpPr>
          <a:xfrm>
            <a:off x="7134565" y="2999759"/>
            <a:ext cx="181026" cy="69896"/>
            <a:chOff x="4659775" y="2072775"/>
            <a:chExt cx="74325" cy="28700"/>
          </a:xfrm>
        </p:grpSpPr>
        <p:sp>
          <p:nvSpPr>
            <p:cNvPr id="2039" name="Google Shape;2039;p5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 name="Google Shape;2042;p59"/>
          <p:cNvGrpSpPr/>
          <p:nvPr/>
        </p:nvGrpSpPr>
        <p:grpSpPr>
          <a:xfrm>
            <a:off x="8054421" y="2790324"/>
            <a:ext cx="167387" cy="89197"/>
            <a:chOff x="4662475" y="1976500"/>
            <a:chExt cx="68725" cy="36625"/>
          </a:xfrm>
        </p:grpSpPr>
        <p:sp>
          <p:nvSpPr>
            <p:cNvPr id="2043" name="Google Shape;2043;p5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 name="Google Shape;2046;p59"/>
          <p:cNvGrpSpPr/>
          <p:nvPr/>
        </p:nvGrpSpPr>
        <p:grpSpPr>
          <a:xfrm>
            <a:off x="7751326" y="2793764"/>
            <a:ext cx="166899" cy="82317"/>
            <a:chOff x="4920150" y="1977875"/>
            <a:chExt cx="68525" cy="33800"/>
          </a:xfrm>
        </p:grpSpPr>
        <p:sp>
          <p:nvSpPr>
            <p:cNvPr id="2047" name="Google Shape;2047;p5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59"/>
          <p:cNvGrpSpPr/>
          <p:nvPr/>
        </p:nvGrpSpPr>
        <p:grpSpPr>
          <a:xfrm>
            <a:off x="7162483" y="3197682"/>
            <a:ext cx="125190" cy="127859"/>
            <a:chOff x="4676550" y="2160575"/>
            <a:chExt cx="51400" cy="52500"/>
          </a:xfrm>
        </p:grpSpPr>
        <p:sp>
          <p:nvSpPr>
            <p:cNvPr id="2051" name="Google Shape;2051;p5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 name="Google Shape;2054;p59"/>
          <p:cNvGrpSpPr/>
          <p:nvPr/>
        </p:nvGrpSpPr>
        <p:grpSpPr>
          <a:xfrm>
            <a:off x="7459741" y="3204714"/>
            <a:ext cx="145405" cy="113794"/>
            <a:chOff x="4768325" y="2163475"/>
            <a:chExt cx="59700" cy="46725"/>
          </a:xfrm>
        </p:grpSpPr>
        <p:sp>
          <p:nvSpPr>
            <p:cNvPr id="2055" name="Google Shape;2055;p5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7" name="Google Shape;2057;p5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3" name="Google Shape;2063;p59"/>
          <p:cNvGrpSpPr/>
          <p:nvPr/>
        </p:nvGrpSpPr>
        <p:grpSpPr>
          <a:xfrm>
            <a:off x="7476059" y="3459808"/>
            <a:ext cx="112768" cy="106853"/>
            <a:chOff x="4768575" y="2253950"/>
            <a:chExt cx="46300" cy="43875"/>
          </a:xfrm>
        </p:grpSpPr>
        <p:sp>
          <p:nvSpPr>
            <p:cNvPr id="2064" name="Google Shape;2064;p5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 name="Google Shape;2066;p59"/>
          <p:cNvGrpSpPr/>
          <p:nvPr/>
        </p:nvGrpSpPr>
        <p:grpSpPr>
          <a:xfrm>
            <a:off x="7775682" y="3948834"/>
            <a:ext cx="118187" cy="146246"/>
            <a:chOff x="4960900" y="2433225"/>
            <a:chExt cx="48525" cy="60050"/>
          </a:xfrm>
        </p:grpSpPr>
        <p:sp>
          <p:nvSpPr>
            <p:cNvPr id="2067" name="Google Shape;2067;p5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 name="Google Shape;2069;p59"/>
          <p:cNvGrpSpPr/>
          <p:nvPr/>
        </p:nvGrpSpPr>
        <p:grpSpPr>
          <a:xfrm>
            <a:off x="7464247" y="4212895"/>
            <a:ext cx="136394" cy="143810"/>
            <a:chOff x="4854075" y="2527625"/>
            <a:chExt cx="56000" cy="59050"/>
          </a:xfrm>
        </p:grpSpPr>
        <p:sp>
          <p:nvSpPr>
            <p:cNvPr id="2070" name="Google Shape;2070;p5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 name="Google Shape;2072;p5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5" name="Google Shape;2075;p59"/>
          <p:cNvGrpSpPr/>
          <p:nvPr/>
        </p:nvGrpSpPr>
        <p:grpSpPr>
          <a:xfrm>
            <a:off x="8088458" y="3676639"/>
            <a:ext cx="99312" cy="160797"/>
            <a:chOff x="5059700" y="2334775"/>
            <a:chExt cx="40775" cy="66025"/>
          </a:xfrm>
        </p:grpSpPr>
        <p:sp>
          <p:nvSpPr>
            <p:cNvPr id="2076" name="Google Shape;2076;p5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 name="Google Shape;2085;p59"/>
          <p:cNvGrpSpPr/>
          <p:nvPr/>
        </p:nvGrpSpPr>
        <p:grpSpPr>
          <a:xfrm>
            <a:off x="8045622" y="3941771"/>
            <a:ext cx="184984" cy="160371"/>
            <a:chOff x="5037700" y="2430325"/>
            <a:chExt cx="75950" cy="65850"/>
          </a:xfrm>
        </p:grpSpPr>
        <p:sp>
          <p:nvSpPr>
            <p:cNvPr id="2086" name="Google Shape;2086;p5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 name="Google Shape;2088;p59"/>
          <p:cNvGrpSpPr/>
          <p:nvPr/>
        </p:nvGrpSpPr>
        <p:grpSpPr>
          <a:xfrm>
            <a:off x="7465128" y="3708223"/>
            <a:ext cx="173014" cy="97629"/>
            <a:chOff x="4756975" y="2341800"/>
            <a:chExt cx="91975" cy="51925"/>
          </a:xfrm>
        </p:grpSpPr>
        <p:sp>
          <p:nvSpPr>
            <p:cNvPr id="2089" name="Google Shape;2089;p5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59"/>
          <p:cNvGrpSpPr/>
          <p:nvPr/>
        </p:nvGrpSpPr>
        <p:grpSpPr>
          <a:xfrm>
            <a:off x="7732065" y="4196920"/>
            <a:ext cx="212497" cy="175761"/>
            <a:chOff x="4943575" y="2516350"/>
            <a:chExt cx="98675" cy="81700"/>
          </a:xfrm>
        </p:grpSpPr>
        <p:sp>
          <p:nvSpPr>
            <p:cNvPr id="2110" name="Google Shape;2110;p5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8" name="Google Shape;2188;p5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5" name="Shape 2195"/>
        <p:cNvGrpSpPr/>
        <p:nvPr/>
      </p:nvGrpSpPr>
      <p:grpSpPr>
        <a:xfrm>
          <a:off x="0" y="0"/>
          <a:ext cx="0" cy="0"/>
          <a:chOff x="0" y="0"/>
          <a:chExt cx="0" cy="0"/>
        </a:xfrm>
      </p:grpSpPr>
      <p:grpSp>
        <p:nvGrpSpPr>
          <p:cNvPr id="2196" name="Google Shape;2196;p60"/>
          <p:cNvGrpSpPr/>
          <p:nvPr/>
        </p:nvGrpSpPr>
        <p:grpSpPr>
          <a:xfrm>
            <a:off x="3642951" y="1176740"/>
            <a:ext cx="2078182" cy="1366558"/>
            <a:chOff x="235800" y="830650"/>
            <a:chExt cx="6978450" cy="4588844"/>
          </a:xfrm>
        </p:grpSpPr>
        <p:sp>
          <p:nvSpPr>
            <p:cNvPr id="2197" name="Google Shape;2197;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60"/>
          <p:cNvGrpSpPr/>
          <p:nvPr/>
        </p:nvGrpSpPr>
        <p:grpSpPr>
          <a:xfrm>
            <a:off x="738454" y="3007842"/>
            <a:ext cx="2622876" cy="1333540"/>
            <a:chOff x="238125" y="1038125"/>
            <a:chExt cx="7146800" cy="3633625"/>
          </a:xfrm>
        </p:grpSpPr>
        <p:sp>
          <p:nvSpPr>
            <p:cNvPr id="2204" name="Google Shape;2204;p6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6" name="Google Shape;3776;p60"/>
          <p:cNvGrpSpPr/>
          <p:nvPr/>
        </p:nvGrpSpPr>
        <p:grpSpPr>
          <a:xfrm>
            <a:off x="5961311" y="1231136"/>
            <a:ext cx="2435960" cy="1297725"/>
            <a:chOff x="233350" y="949250"/>
            <a:chExt cx="7137300" cy="3802300"/>
          </a:xfrm>
        </p:grpSpPr>
        <p:sp>
          <p:nvSpPr>
            <p:cNvPr id="3777" name="Google Shape;3777;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8" name="Google Shape;3828;p60"/>
          <p:cNvGrpSpPr/>
          <p:nvPr/>
        </p:nvGrpSpPr>
        <p:grpSpPr>
          <a:xfrm>
            <a:off x="7714435" y="3194726"/>
            <a:ext cx="104231" cy="320340"/>
            <a:chOff x="7564426" y="3224343"/>
            <a:chExt cx="119985" cy="368801"/>
          </a:xfrm>
        </p:grpSpPr>
        <p:sp>
          <p:nvSpPr>
            <p:cNvPr id="3829" name="Google Shape;3829;p6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1" name="Google Shape;3831;p60"/>
          <p:cNvGrpSpPr/>
          <p:nvPr/>
        </p:nvGrpSpPr>
        <p:grpSpPr>
          <a:xfrm>
            <a:off x="7413923" y="3188827"/>
            <a:ext cx="189489" cy="332132"/>
            <a:chOff x="8370831" y="3202002"/>
            <a:chExt cx="218129" cy="382376"/>
          </a:xfrm>
        </p:grpSpPr>
        <p:sp>
          <p:nvSpPr>
            <p:cNvPr id="3832" name="Google Shape;3832;p6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4" name="Google Shape;3834;p60"/>
          <p:cNvGrpSpPr/>
          <p:nvPr/>
        </p:nvGrpSpPr>
        <p:grpSpPr>
          <a:xfrm>
            <a:off x="8137312" y="3599959"/>
            <a:ext cx="309429" cy="267000"/>
            <a:chOff x="6742064" y="3750480"/>
            <a:chExt cx="399315" cy="344560"/>
          </a:xfrm>
        </p:grpSpPr>
        <p:sp>
          <p:nvSpPr>
            <p:cNvPr id="3835" name="Google Shape;3835;p6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7" name="Google Shape;3837;p60"/>
          <p:cNvGrpSpPr/>
          <p:nvPr/>
        </p:nvGrpSpPr>
        <p:grpSpPr>
          <a:xfrm>
            <a:off x="7676331" y="3951006"/>
            <a:ext cx="180437" cy="281608"/>
            <a:chOff x="7248525" y="3739696"/>
            <a:chExt cx="230531" cy="359790"/>
          </a:xfrm>
        </p:grpSpPr>
        <p:sp>
          <p:nvSpPr>
            <p:cNvPr id="3838" name="Google Shape;3838;p6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0" name="Google Shape;3840;p60"/>
          <p:cNvGrpSpPr/>
          <p:nvPr/>
        </p:nvGrpSpPr>
        <p:grpSpPr>
          <a:xfrm>
            <a:off x="7922251" y="3594231"/>
            <a:ext cx="162896" cy="278710"/>
            <a:chOff x="7601242" y="3729267"/>
            <a:chExt cx="222566" cy="380803"/>
          </a:xfrm>
        </p:grpSpPr>
        <p:sp>
          <p:nvSpPr>
            <p:cNvPr id="3841" name="Google Shape;3841;p6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3" name="Google Shape;3843;p6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4" name="Google Shape;3844;p60"/>
          <p:cNvGrpSpPr/>
          <p:nvPr/>
        </p:nvGrpSpPr>
        <p:grpSpPr>
          <a:xfrm>
            <a:off x="7411896" y="3595371"/>
            <a:ext cx="193543" cy="275990"/>
            <a:chOff x="8304647" y="3738687"/>
            <a:chExt cx="225076" cy="320956"/>
          </a:xfrm>
        </p:grpSpPr>
        <p:sp>
          <p:nvSpPr>
            <p:cNvPr id="3845" name="Google Shape;3845;p6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60"/>
          <p:cNvGrpSpPr/>
          <p:nvPr/>
        </p:nvGrpSpPr>
        <p:grpSpPr>
          <a:xfrm>
            <a:off x="7684389" y="3595371"/>
            <a:ext cx="178492" cy="275990"/>
            <a:chOff x="8615101" y="3738687"/>
            <a:chExt cx="207573" cy="320956"/>
          </a:xfrm>
        </p:grpSpPr>
        <p:sp>
          <p:nvSpPr>
            <p:cNvPr id="3849" name="Google Shape;3849;p6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2" name="Google Shape;3852;p6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3" name="Google Shape;3853;p60"/>
          <p:cNvGrpSpPr/>
          <p:nvPr/>
        </p:nvGrpSpPr>
        <p:grpSpPr>
          <a:xfrm>
            <a:off x="7909920" y="3998032"/>
            <a:ext cx="187557" cy="187557"/>
            <a:chOff x="8565775" y="671075"/>
            <a:chExt cx="441000" cy="441000"/>
          </a:xfrm>
        </p:grpSpPr>
        <p:sp>
          <p:nvSpPr>
            <p:cNvPr id="3854" name="Google Shape;3854;p6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6" name="Google Shape;3856;p6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8" name="Google Shape;3858;p60"/>
          <p:cNvGrpSpPr/>
          <p:nvPr/>
        </p:nvGrpSpPr>
        <p:grpSpPr>
          <a:xfrm>
            <a:off x="6064392" y="3070557"/>
            <a:ext cx="587865" cy="517731"/>
            <a:chOff x="6000718" y="3070557"/>
            <a:chExt cx="587865" cy="517731"/>
          </a:xfrm>
        </p:grpSpPr>
        <p:sp>
          <p:nvSpPr>
            <p:cNvPr id="3859" name="Google Shape;3859;p6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9" name="Google Shape;3869;p60"/>
          <p:cNvGrpSpPr/>
          <p:nvPr/>
        </p:nvGrpSpPr>
        <p:grpSpPr>
          <a:xfrm>
            <a:off x="6079197" y="3714217"/>
            <a:ext cx="557665" cy="516387"/>
            <a:chOff x="6015523" y="3714217"/>
            <a:chExt cx="557665" cy="516387"/>
          </a:xfrm>
        </p:grpSpPr>
        <p:grpSp>
          <p:nvGrpSpPr>
            <p:cNvPr id="3870" name="Google Shape;3870;p60"/>
            <p:cNvGrpSpPr/>
            <p:nvPr/>
          </p:nvGrpSpPr>
          <p:grpSpPr>
            <a:xfrm>
              <a:off x="6036094" y="3716980"/>
              <a:ext cx="529822" cy="510480"/>
              <a:chOff x="3148311" y="-545634"/>
              <a:chExt cx="1006118" cy="969572"/>
            </a:xfrm>
          </p:grpSpPr>
          <p:sp>
            <p:nvSpPr>
              <p:cNvPr id="3871" name="Google Shape;3871;p6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1" name="Google Shape;3881;p6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2" name="Google Shape;3882;p60"/>
          <p:cNvGrpSpPr/>
          <p:nvPr/>
        </p:nvGrpSpPr>
        <p:grpSpPr>
          <a:xfrm>
            <a:off x="6707979" y="3073628"/>
            <a:ext cx="576302" cy="511871"/>
            <a:chOff x="6644304" y="3073628"/>
            <a:chExt cx="576302" cy="511871"/>
          </a:xfrm>
        </p:grpSpPr>
        <p:grpSp>
          <p:nvGrpSpPr>
            <p:cNvPr id="3883" name="Google Shape;3883;p60"/>
            <p:cNvGrpSpPr/>
            <p:nvPr/>
          </p:nvGrpSpPr>
          <p:grpSpPr>
            <a:xfrm>
              <a:off x="6712169" y="3073651"/>
              <a:ext cx="481611" cy="506713"/>
              <a:chOff x="1833536" y="-546641"/>
              <a:chExt cx="914567" cy="962419"/>
            </a:xfrm>
          </p:grpSpPr>
          <p:grpSp>
            <p:nvGrpSpPr>
              <p:cNvPr id="3884" name="Google Shape;3884;p60"/>
              <p:cNvGrpSpPr/>
              <p:nvPr/>
            </p:nvGrpSpPr>
            <p:grpSpPr>
              <a:xfrm>
                <a:off x="1833536" y="-524249"/>
                <a:ext cx="914567" cy="940027"/>
                <a:chOff x="1833536" y="-524249"/>
                <a:chExt cx="914567" cy="940027"/>
              </a:xfrm>
            </p:grpSpPr>
            <p:sp>
              <p:nvSpPr>
                <p:cNvPr id="3885" name="Google Shape;3885;p6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0" name="Google Shape;3890;p6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4" name="Google Shape;3894;p6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5" name="Google Shape;3895;p60"/>
          <p:cNvGrpSpPr/>
          <p:nvPr/>
        </p:nvGrpSpPr>
        <p:grpSpPr>
          <a:xfrm>
            <a:off x="6715725" y="3714143"/>
            <a:ext cx="560636" cy="516497"/>
            <a:chOff x="6652051" y="3714143"/>
            <a:chExt cx="560636" cy="516497"/>
          </a:xfrm>
        </p:grpSpPr>
        <p:grpSp>
          <p:nvGrpSpPr>
            <p:cNvPr id="3896" name="Google Shape;3896;p60"/>
            <p:cNvGrpSpPr/>
            <p:nvPr/>
          </p:nvGrpSpPr>
          <p:grpSpPr>
            <a:xfrm>
              <a:off x="6669657" y="3716715"/>
              <a:ext cx="466768" cy="464314"/>
              <a:chOff x="3139766" y="765669"/>
              <a:chExt cx="886380" cy="881888"/>
            </a:xfrm>
          </p:grpSpPr>
          <p:grpSp>
            <p:nvGrpSpPr>
              <p:cNvPr id="3897" name="Google Shape;3897;p60"/>
              <p:cNvGrpSpPr/>
              <p:nvPr/>
            </p:nvGrpSpPr>
            <p:grpSpPr>
              <a:xfrm>
                <a:off x="3139766" y="765669"/>
                <a:ext cx="886380" cy="881888"/>
                <a:chOff x="3139766" y="765669"/>
                <a:chExt cx="886380" cy="881888"/>
              </a:xfrm>
            </p:grpSpPr>
            <p:sp>
              <p:nvSpPr>
                <p:cNvPr id="3898" name="Google Shape;3898;p6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7" name="Google Shape;3907;p6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1" name="Google Shape;3911;p6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2" name="Google Shape;3912;p60"/>
          <p:cNvGrpSpPr/>
          <p:nvPr/>
        </p:nvGrpSpPr>
        <p:grpSpPr>
          <a:xfrm>
            <a:off x="625184" y="1201451"/>
            <a:ext cx="2665073" cy="1317140"/>
            <a:chOff x="793334" y="1192826"/>
            <a:chExt cx="2665073" cy="1317140"/>
          </a:xfrm>
        </p:grpSpPr>
        <p:sp>
          <p:nvSpPr>
            <p:cNvPr id="3913" name="Google Shape;3913;p6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60"/>
          <p:cNvGrpSpPr/>
          <p:nvPr/>
        </p:nvGrpSpPr>
        <p:grpSpPr>
          <a:xfrm>
            <a:off x="3597785" y="3065882"/>
            <a:ext cx="2241344" cy="1330656"/>
            <a:chOff x="3597785" y="3065882"/>
            <a:chExt cx="2241344" cy="1330656"/>
          </a:xfrm>
        </p:grpSpPr>
        <p:grpSp>
          <p:nvGrpSpPr>
            <p:cNvPr id="7881" name="Google Shape;7881;p60"/>
            <p:cNvGrpSpPr/>
            <p:nvPr/>
          </p:nvGrpSpPr>
          <p:grpSpPr>
            <a:xfrm>
              <a:off x="5296908" y="3937355"/>
              <a:ext cx="143198" cy="32380"/>
              <a:chOff x="5296908" y="3937355"/>
              <a:chExt cx="143198" cy="32380"/>
            </a:xfrm>
          </p:grpSpPr>
          <p:sp>
            <p:nvSpPr>
              <p:cNvPr id="7882" name="Google Shape;7882;p6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3" name="Google Shape;7883;p60"/>
              <p:cNvGrpSpPr/>
              <p:nvPr/>
            </p:nvGrpSpPr>
            <p:grpSpPr>
              <a:xfrm>
                <a:off x="5402331" y="3937355"/>
                <a:ext cx="37776" cy="32380"/>
                <a:chOff x="5402331" y="3937355"/>
                <a:chExt cx="37776" cy="32380"/>
              </a:xfrm>
            </p:grpSpPr>
            <p:sp>
              <p:nvSpPr>
                <p:cNvPr id="7884" name="Google Shape;7884;p6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60"/>
              <p:cNvGrpSpPr/>
              <p:nvPr/>
            </p:nvGrpSpPr>
            <p:grpSpPr>
              <a:xfrm>
                <a:off x="5296908" y="3937355"/>
                <a:ext cx="37783" cy="32380"/>
                <a:chOff x="5296908" y="3937355"/>
                <a:chExt cx="37783" cy="32380"/>
              </a:xfrm>
            </p:grpSpPr>
            <p:sp>
              <p:nvSpPr>
                <p:cNvPr id="7887" name="Google Shape;7887;p6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9" name="Google Shape;7889;p60"/>
            <p:cNvGrpSpPr/>
            <p:nvPr/>
          </p:nvGrpSpPr>
          <p:grpSpPr>
            <a:xfrm>
              <a:off x="4724163" y="3119631"/>
              <a:ext cx="120838" cy="84218"/>
              <a:chOff x="4724163" y="3119631"/>
              <a:chExt cx="120838" cy="84218"/>
            </a:xfrm>
          </p:grpSpPr>
          <p:grpSp>
            <p:nvGrpSpPr>
              <p:cNvPr id="7890" name="Google Shape;7890;p60"/>
              <p:cNvGrpSpPr/>
              <p:nvPr/>
            </p:nvGrpSpPr>
            <p:grpSpPr>
              <a:xfrm>
                <a:off x="4746712" y="3132773"/>
                <a:ext cx="86869" cy="56424"/>
                <a:chOff x="4746712" y="3132773"/>
                <a:chExt cx="86869" cy="56424"/>
              </a:xfrm>
            </p:grpSpPr>
            <p:sp>
              <p:nvSpPr>
                <p:cNvPr id="7891" name="Google Shape;7891;p6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60"/>
              <p:cNvGrpSpPr/>
              <p:nvPr/>
            </p:nvGrpSpPr>
            <p:grpSpPr>
              <a:xfrm>
                <a:off x="4773634" y="3143336"/>
                <a:ext cx="37776" cy="32451"/>
                <a:chOff x="4773634" y="3143336"/>
                <a:chExt cx="37776" cy="32451"/>
              </a:xfrm>
            </p:grpSpPr>
            <p:sp>
              <p:nvSpPr>
                <p:cNvPr id="7894" name="Google Shape;7894;p6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60"/>
              <p:cNvGrpSpPr/>
              <p:nvPr/>
            </p:nvGrpSpPr>
            <p:grpSpPr>
              <a:xfrm>
                <a:off x="4724163" y="3131248"/>
                <a:ext cx="37776" cy="32459"/>
                <a:chOff x="4724163" y="3131248"/>
                <a:chExt cx="37776" cy="32459"/>
              </a:xfrm>
            </p:grpSpPr>
            <p:sp>
              <p:nvSpPr>
                <p:cNvPr id="7897" name="Google Shape;7897;p6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60"/>
              <p:cNvGrpSpPr/>
              <p:nvPr/>
            </p:nvGrpSpPr>
            <p:grpSpPr>
              <a:xfrm>
                <a:off x="4755081" y="3176054"/>
                <a:ext cx="32357" cy="27795"/>
                <a:chOff x="4755081" y="3176054"/>
                <a:chExt cx="32357" cy="27795"/>
              </a:xfrm>
            </p:grpSpPr>
            <p:sp>
              <p:nvSpPr>
                <p:cNvPr id="7900" name="Google Shape;7900;p6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60"/>
              <p:cNvGrpSpPr/>
              <p:nvPr/>
            </p:nvGrpSpPr>
            <p:grpSpPr>
              <a:xfrm>
                <a:off x="4812550" y="3119631"/>
                <a:ext cx="32451" cy="27803"/>
                <a:chOff x="4812550" y="3119631"/>
                <a:chExt cx="32451" cy="27803"/>
              </a:xfrm>
            </p:grpSpPr>
            <p:sp>
              <p:nvSpPr>
                <p:cNvPr id="7903" name="Google Shape;7903;p6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05" name="Google Shape;7905;p60"/>
            <p:cNvGrpSpPr/>
            <p:nvPr/>
          </p:nvGrpSpPr>
          <p:grpSpPr>
            <a:xfrm>
              <a:off x="5382826" y="4027197"/>
              <a:ext cx="268967" cy="250422"/>
              <a:chOff x="5382826" y="4027197"/>
              <a:chExt cx="268967" cy="250422"/>
            </a:xfrm>
          </p:grpSpPr>
          <p:grpSp>
            <p:nvGrpSpPr>
              <p:cNvPr id="7906" name="Google Shape;7906;p60"/>
              <p:cNvGrpSpPr/>
              <p:nvPr/>
            </p:nvGrpSpPr>
            <p:grpSpPr>
              <a:xfrm>
                <a:off x="5405280" y="4042510"/>
                <a:ext cx="237570" cy="218647"/>
                <a:chOff x="5405280" y="4042510"/>
                <a:chExt cx="237570" cy="218647"/>
              </a:xfrm>
            </p:grpSpPr>
            <p:sp>
              <p:nvSpPr>
                <p:cNvPr id="7907" name="Google Shape;7907;p6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60"/>
              <p:cNvGrpSpPr/>
              <p:nvPr/>
            </p:nvGrpSpPr>
            <p:grpSpPr>
              <a:xfrm>
                <a:off x="5382826" y="4125549"/>
                <a:ext cx="37776" cy="32380"/>
                <a:chOff x="5382826" y="4125549"/>
                <a:chExt cx="37776" cy="32380"/>
              </a:xfrm>
            </p:grpSpPr>
            <p:sp>
              <p:nvSpPr>
                <p:cNvPr id="7914" name="Google Shape;7914;p6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6" name="Google Shape;7916;p60"/>
              <p:cNvGrpSpPr/>
              <p:nvPr/>
            </p:nvGrpSpPr>
            <p:grpSpPr>
              <a:xfrm>
                <a:off x="5475680" y="4195587"/>
                <a:ext cx="37783" cy="32364"/>
                <a:chOff x="5475680" y="4195587"/>
                <a:chExt cx="37783" cy="32364"/>
              </a:xfrm>
            </p:grpSpPr>
            <p:sp>
              <p:nvSpPr>
                <p:cNvPr id="7917" name="Google Shape;7917;p6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60"/>
              <p:cNvGrpSpPr/>
              <p:nvPr/>
            </p:nvGrpSpPr>
            <p:grpSpPr>
              <a:xfrm>
                <a:off x="5532575" y="4027197"/>
                <a:ext cx="33308" cy="32262"/>
                <a:chOff x="5532575" y="4027197"/>
                <a:chExt cx="33308" cy="32262"/>
              </a:xfrm>
            </p:grpSpPr>
            <p:sp>
              <p:nvSpPr>
                <p:cNvPr id="7920" name="Google Shape;7920;p6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60"/>
              <p:cNvGrpSpPr/>
              <p:nvPr/>
            </p:nvGrpSpPr>
            <p:grpSpPr>
              <a:xfrm>
                <a:off x="5590706" y="4245348"/>
                <a:ext cx="33497" cy="32270"/>
                <a:chOff x="5590706" y="4245348"/>
                <a:chExt cx="33497" cy="32270"/>
              </a:xfrm>
            </p:grpSpPr>
            <p:sp>
              <p:nvSpPr>
                <p:cNvPr id="7923" name="Google Shape;7923;p6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60"/>
              <p:cNvGrpSpPr/>
              <p:nvPr/>
            </p:nvGrpSpPr>
            <p:grpSpPr>
              <a:xfrm>
                <a:off x="5618681" y="4109677"/>
                <a:ext cx="33112" cy="32357"/>
                <a:chOff x="5618681" y="4109677"/>
                <a:chExt cx="33112" cy="32357"/>
              </a:xfrm>
            </p:grpSpPr>
            <p:sp>
              <p:nvSpPr>
                <p:cNvPr id="7926" name="Google Shape;7926;p6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60"/>
              <p:cNvGrpSpPr/>
              <p:nvPr/>
            </p:nvGrpSpPr>
            <p:grpSpPr>
              <a:xfrm>
                <a:off x="5479298" y="4128262"/>
                <a:ext cx="31405" cy="26906"/>
                <a:chOff x="5479298" y="4128262"/>
                <a:chExt cx="31405" cy="26906"/>
              </a:xfrm>
            </p:grpSpPr>
            <p:sp>
              <p:nvSpPr>
                <p:cNvPr id="7929" name="Google Shape;7929;p6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60"/>
              <p:cNvGrpSpPr/>
              <p:nvPr/>
            </p:nvGrpSpPr>
            <p:grpSpPr>
              <a:xfrm>
                <a:off x="5582903" y="4180116"/>
                <a:ext cx="31499" cy="26898"/>
                <a:chOff x="5582903" y="4180116"/>
                <a:chExt cx="31499" cy="26898"/>
              </a:xfrm>
            </p:grpSpPr>
            <p:sp>
              <p:nvSpPr>
                <p:cNvPr id="7932" name="Google Shape;7932;p6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4" name="Google Shape;7934;p60"/>
            <p:cNvGrpSpPr/>
            <p:nvPr/>
          </p:nvGrpSpPr>
          <p:grpSpPr>
            <a:xfrm>
              <a:off x="3977681" y="3230323"/>
              <a:ext cx="94584" cy="84085"/>
              <a:chOff x="3977681" y="3230323"/>
              <a:chExt cx="94584" cy="84085"/>
            </a:xfrm>
          </p:grpSpPr>
          <p:grpSp>
            <p:nvGrpSpPr>
              <p:cNvPr id="7935" name="Google Shape;7935;p60"/>
              <p:cNvGrpSpPr/>
              <p:nvPr/>
            </p:nvGrpSpPr>
            <p:grpSpPr>
              <a:xfrm>
                <a:off x="4000135" y="3243041"/>
                <a:ext cx="59570" cy="57186"/>
                <a:chOff x="4000135" y="3243041"/>
                <a:chExt cx="59570" cy="57186"/>
              </a:xfrm>
            </p:grpSpPr>
            <p:sp>
              <p:nvSpPr>
                <p:cNvPr id="7936" name="Google Shape;7936;p6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60"/>
              <p:cNvGrpSpPr/>
              <p:nvPr/>
            </p:nvGrpSpPr>
            <p:grpSpPr>
              <a:xfrm>
                <a:off x="3977681" y="3245872"/>
                <a:ext cx="37783" cy="32380"/>
                <a:chOff x="3977681" y="3245872"/>
                <a:chExt cx="37783" cy="32380"/>
              </a:xfrm>
            </p:grpSpPr>
            <p:sp>
              <p:nvSpPr>
                <p:cNvPr id="7940" name="Google Shape;7940;p6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60"/>
              <p:cNvGrpSpPr/>
              <p:nvPr/>
            </p:nvGrpSpPr>
            <p:grpSpPr>
              <a:xfrm>
                <a:off x="4040860" y="3262672"/>
                <a:ext cx="31405" cy="27001"/>
                <a:chOff x="4040860" y="3262672"/>
                <a:chExt cx="31405" cy="27001"/>
              </a:xfrm>
            </p:grpSpPr>
            <p:sp>
              <p:nvSpPr>
                <p:cNvPr id="7943" name="Google Shape;7943;p6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60"/>
              <p:cNvGrpSpPr/>
              <p:nvPr/>
            </p:nvGrpSpPr>
            <p:grpSpPr>
              <a:xfrm>
                <a:off x="4021072" y="3230323"/>
                <a:ext cx="31397" cy="26906"/>
                <a:chOff x="4021072" y="3230323"/>
                <a:chExt cx="31397" cy="26906"/>
              </a:xfrm>
            </p:grpSpPr>
            <p:sp>
              <p:nvSpPr>
                <p:cNvPr id="7946" name="Google Shape;7946;p6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60"/>
              <p:cNvGrpSpPr/>
              <p:nvPr/>
            </p:nvGrpSpPr>
            <p:grpSpPr>
              <a:xfrm>
                <a:off x="4001472" y="3287462"/>
                <a:ext cx="31499" cy="26945"/>
                <a:chOff x="4001472" y="3287462"/>
                <a:chExt cx="31499" cy="26945"/>
              </a:xfrm>
            </p:grpSpPr>
            <p:sp>
              <p:nvSpPr>
                <p:cNvPr id="7949" name="Google Shape;7949;p6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1" name="Google Shape;7951;p60"/>
            <p:cNvGrpSpPr/>
            <p:nvPr/>
          </p:nvGrpSpPr>
          <p:grpSpPr>
            <a:xfrm>
              <a:off x="4084715" y="3258865"/>
              <a:ext cx="184961" cy="137268"/>
              <a:chOff x="4084715" y="3258865"/>
              <a:chExt cx="184961" cy="137268"/>
            </a:xfrm>
          </p:grpSpPr>
          <p:grpSp>
            <p:nvGrpSpPr>
              <p:cNvPr id="7952" name="Google Shape;7952;p60"/>
              <p:cNvGrpSpPr/>
              <p:nvPr/>
            </p:nvGrpSpPr>
            <p:grpSpPr>
              <a:xfrm>
                <a:off x="4107453" y="3271583"/>
                <a:ext cx="153470" cy="110275"/>
                <a:chOff x="4107453" y="3271583"/>
                <a:chExt cx="153470" cy="110275"/>
              </a:xfrm>
            </p:grpSpPr>
            <p:sp>
              <p:nvSpPr>
                <p:cNvPr id="7953" name="Google Shape;7953;p6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60"/>
              <p:cNvGrpSpPr/>
              <p:nvPr/>
            </p:nvGrpSpPr>
            <p:grpSpPr>
              <a:xfrm>
                <a:off x="4136947" y="3258865"/>
                <a:ext cx="31499" cy="27001"/>
                <a:chOff x="4136947" y="3258865"/>
                <a:chExt cx="31499" cy="27001"/>
              </a:xfrm>
            </p:grpSpPr>
            <p:sp>
              <p:nvSpPr>
                <p:cNvPr id="7958" name="Google Shape;7958;p6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60"/>
              <p:cNvGrpSpPr/>
              <p:nvPr/>
            </p:nvGrpSpPr>
            <p:grpSpPr>
              <a:xfrm>
                <a:off x="4084715" y="3266478"/>
                <a:ext cx="31468" cy="26898"/>
                <a:chOff x="4084715" y="3266478"/>
                <a:chExt cx="31468" cy="26898"/>
              </a:xfrm>
            </p:grpSpPr>
            <p:sp>
              <p:nvSpPr>
                <p:cNvPr id="7961" name="Google Shape;7961;p6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60"/>
              <p:cNvGrpSpPr/>
              <p:nvPr/>
            </p:nvGrpSpPr>
            <p:grpSpPr>
              <a:xfrm>
                <a:off x="4159213" y="3279849"/>
                <a:ext cx="31405" cy="26945"/>
                <a:chOff x="4159213" y="3279849"/>
                <a:chExt cx="31405" cy="26945"/>
              </a:xfrm>
            </p:grpSpPr>
            <p:sp>
              <p:nvSpPr>
                <p:cNvPr id="7964" name="Google Shape;7964;p6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60"/>
              <p:cNvGrpSpPr/>
              <p:nvPr/>
            </p:nvGrpSpPr>
            <p:grpSpPr>
              <a:xfrm>
                <a:off x="4201550" y="3266502"/>
                <a:ext cx="31405" cy="26883"/>
                <a:chOff x="4201550" y="3266502"/>
                <a:chExt cx="31405" cy="26883"/>
              </a:xfrm>
            </p:grpSpPr>
            <p:sp>
              <p:nvSpPr>
                <p:cNvPr id="7967" name="Google Shape;7967;p6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0"/>
              <p:cNvGrpSpPr/>
              <p:nvPr/>
            </p:nvGrpSpPr>
            <p:grpSpPr>
              <a:xfrm>
                <a:off x="4201550" y="3338278"/>
                <a:ext cx="31405" cy="26930"/>
                <a:chOff x="4201550" y="3338278"/>
                <a:chExt cx="31405" cy="26930"/>
              </a:xfrm>
            </p:grpSpPr>
            <p:sp>
              <p:nvSpPr>
                <p:cNvPr id="7970" name="Google Shape;7970;p6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60"/>
              <p:cNvGrpSpPr/>
              <p:nvPr/>
            </p:nvGrpSpPr>
            <p:grpSpPr>
              <a:xfrm>
                <a:off x="4238272" y="3369132"/>
                <a:ext cx="31405" cy="27001"/>
                <a:chOff x="4238272" y="3369132"/>
                <a:chExt cx="31405" cy="27001"/>
              </a:xfrm>
            </p:grpSpPr>
            <p:sp>
              <p:nvSpPr>
                <p:cNvPr id="7973" name="Google Shape;7973;p6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75" name="Google Shape;7975;p60"/>
            <p:cNvGrpSpPr/>
            <p:nvPr/>
          </p:nvGrpSpPr>
          <p:grpSpPr>
            <a:xfrm>
              <a:off x="4068639" y="3200169"/>
              <a:ext cx="77643" cy="37272"/>
              <a:chOff x="4068639" y="3200169"/>
              <a:chExt cx="77643" cy="37272"/>
            </a:xfrm>
          </p:grpSpPr>
          <p:sp>
            <p:nvSpPr>
              <p:cNvPr id="7976" name="Google Shape;7976;p6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7" name="Google Shape;7977;p60"/>
              <p:cNvGrpSpPr/>
              <p:nvPr/>
            </p:nvGrpSpPr>
            <p:grpSpPr>
              <a:xfrm>
                <a:off x="4114878" y="3200169"/>
                <a:ext cx="31405" cy="26993"/>
                <a:chOff x="4114878" y="3200169"/>
                <a:chExt cx="31405" cy="26993"/>
              </a:xfrm>
            </p:grpSpPr>
            <p:sp>
              <p:nvSpPr>
                <p:cNvPr id="7978" name="Google Shape;7978;p6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60"/>
              <p:cNvGrpSpPr/>
              <p:nvPr/>
            </p:nvGrpSpPr>
            <p:grpSpPr>
              <a:xfrm>
                <a:off x="4068639" y="3210535"/>
                <a:ext cx="31499" cy="26906"/>
                <a:chOff x="4068639" y="3210535"/>
                <a:chExt cx="31499" cy="26906"/>
              </a:xfrm>
            </p:grpSpPr>
            <p:sp>
              <p:nvSpPr>
                <p:cNvPr id="7981" name="Google Shape;7981;p6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83" name="Google Shape;7983;p60"/>
            <p:cNvGrpSpPr/>
            <p:nvPr/>
          </p:nvGrpSpPr>
          <p:grpSpPr>
            <a:xfrm>
              <a:off x="3869702" y="3066935"/>
              <a:ext cx="382664" cy="190294"/>
              <a:chOff x="3869702" y="3066935"/>
              <a:chExt cx="382664" cy="190294"/>
            </a:xfrm>
          </p:grpSpPr>
          <p:grpSp>
            <p:nvGrpSpPr>
              <p:cNvPr id="7984" name="Google Shape;7984;p60"/>
              <p:cNvGrpSpPr/>
              <p:nvPr/>
            </p:nvGrpSpPr>
            <p:grpSpPr>
              <a:xfrm>
                <a:off x="3888633" y="3082351"/>
                <a:ext cx="351172" cy="160698"/>
                <a:chOff x="3888633" y="3082351"/>
                <a:chExt cx="351172" cy="160698"/>
              </a:xfrm>
            </p:grpSpPr>
            <p:sp>
              <p:nvSpPr>
                <p:cNvPr id="7985" name="Google Shape;7985;p6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60"/>
              <p:cNvGrpSpPr/>
              <p:nvPr/>
            </p:nvGrpSpPr>
            <p:grpSpPr>
              <a:xfrm>
                <a:off x="4143703" y="3066935"/>
                <a:ext cx="37783" cy="32357"/>
                <a:chOff x="4143703" y="3066935"/>
                <a:chExt cx="37783" cy="32357"/>
              </a:xfrm>
            </p:grpSpPr>
            <p:sp>
              <p:nvSpPr>
                <p:cNvPr id="7992" name="Google Shape;7992;p6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60"/>
              <p:cNvGrpSpPr/>
              <p:nvPr/>
            </p:nvGrpSpPr>
            <p:grpSpPr>
              <a:xfrm>
                <a:off x="4044565" y="3103563"/>
                <a:ext cx="37783" cy="32451"/>
                <a:chOff x="4044565" y="3103563"/>
                <a:chExt cx="37783" cy="32451"/>
              </a:xfrm>
            </p:grpSpPr>
            <p:sp>
              <p:nvSpPr>
                <p:cNvPr id="7995" name="Google Shape;7995;p6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60"/>
              <p:cNvGrpSpPr/>
              <p:nvPr/>
            </p:nvGrpSpPr>
            <p:grpSpPr>
              <a:xfrm>
                <a:off x="4017454" y="3188237"/>
                <a:ext cx="37776" cy="32357"/>
                <a:chOff x="4017454" y="3188237"/>
                <a:chExt cx="37776" cy="32357"/>
              </a:xfrm>
            </p:grpSpPr>
            <p:sp>
              <p:nvSpPr>
                <p:cNvPr id="7998" name="Google Shape;7998;p6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60"/>
              <p:cNvGrpSpPr/>
              <p:nvPr/>
            </p:nvGrpSpPr>
            <p:grpSpPr>
              <a:xfrm>
                <a:off x="3921548" y="3157509"/>
                <a:ext cx="37783" cy="32357"/>
                <a:chOff x="3921548" y="3157509"/>
                <a:chExt cx="37783" cy="32357"/>
              </a:xfrm>
            </p:grpSpPr>
            <p:sp>
              <p:nvSpPr>
                <p:cNvPr id="8001" name="Google Shape;8001;p6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60"/>
              <p:cNvGrpSpPr/>
              <p:nvPr/>
            </p:nvGrpSpPr>
            <p:grpSpPr>
              <a:xfrm>
                <a:off x="3939056" y="3211620"/>
                <a:ext cx="37783" cy="32380"/>
                <a:chOff x="3939056" y="3211620"/>
                <a:chExt cx="37783" cy="32380"/>
              </a:xfrm>
            </p:grpSpPr>
            <p:sp>
              <p:nvSpPr>
                <p:cNvPr id="8004" name="Google Shape;8004;p6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60"/>
              <p:cNvGrpSpPr/>
              <p:nvPr/>
            </p:nvGrpSpPr>
            <p:grpSpPr>
              <a:xfrm>
                <a:off x="4176240" y="3136965"/>
                <a:ext cx="31405" cy="26930"/>
                <a:chOff x="4176240" y="3136965"/>
                <a:chExt cx="31405" cy="26930"/>
              </a:xfrm>
            </p:grpSpPr>
            <p:sp>
              <p:nvSpPr>
                <p:cNvPr id="8007" name="Google Shape;8007;p6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60"/>
              <p:cNvGrpSpPr/>
              <p:nvPr/>
            </p:nvGrpSpPr>
            <p:grpSpPr>
              <a:xfrm>
                <a:off x="4133148" y="3152593"/>
                <a:ext cx="31499" cy="27001"/>
                <a:chOff x="4133148" y="3152593"/>
                <a:chExt cx="31499" cy="27001"/>
              </a:xfrm>
            </p:grpSpPr>
            <p:sp>
              <p:nvSpPr>
                <p:cNvPr id="8010" name="Google Shape;8010;p6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60"/>
              <p:cNvGrpSpPr/>
              <p:nvPr/>
            </p:nvGrpSpPr>
            <p:grpSpPr>
              <a:xfrm>
                <a:off x="4220866" y="3073534"/>
                <a:ext cx="31499" cy="26898"/>
                <a:chOff x="4220866" y="3073534"/>
                <a:chExt cx="31499" cy="26898"/>
              </a:xfrm>
            </p:grpSpPr>
            <p:sp>
              <p:nvSpPr>
                <p:cNvPr id="8013" name="Google Shape;8013;p6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60"/>
              <p:cNvGrpSpPr/>
              <p:nvPr/>
            </p:nvGrpSpPr>
            <p:grpSpPr>
              <a:xfrm>
                <a:off x="3869702" y="3230323"/>
                <a:ext cx="31499" cy="26906"/>
                <a:chOff x="3869702" y="3230323"/>
                <a:chExt cx="31499" cy="26906"/>
              </a:xfrm>
            </p:grpSpPr>
            <p:sp>
              <p:nvSpPr>
                <p:cNvPr id="8016" name="Google Shape;8016;p6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8" name="Google Shape;8018;p60"/>
            <p:cNvGrpSpPr/>
            <p:nvPr/>
          </p:nvGrpSpPr>
          <p:grpSpPr>
            <a:xfrm>
              <a:off x="4271383" y="3065882"/>
              <a:ext cx="304556" cy="341663"/>
              <a:chOff x="4271383" y="3065882"/>
              <a:chExt cx="304556" cy="341663"/>
            </a:xfrm>
          </p:grpSpPr>
          <p:grpSp>
            <p:nvGrpSpPr>
              <p:cNvPr id="8019" name="Google Shape;8019;p60"/>
              <p:cNvGrpSpPr/>
              <p:nvPr/>
            </p:nvGrpSpPr>
            <p:grpSpPr>
              <a:xfrm>
                <a:off x="4293838" y="3078639"/>
                <a:ext cx="269353" cy="311973"/>
                <a:chOff x="4293838" y="3078639"/>
                <a:chExt cx="269353" cy="311973"/>
              </a:xfrm>
            </p:grpSpPr>
            <p:sp>
              <p:nvSpPr>
                <p:cNvPr id="8020" name="Google Shape;8020;p6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60"/>
              <p:cNvGrpSpPr/>
              <p:nvPr/>
            </p:nvGrpSpPr>
            <p:grpSpPr>
              <a:xfrm>
                <a:off x="4538164" y="3342061"/>
                <a:ext cx="37776" cy="32380"/>
                <a:chOff x="4538164" y="3342061"/>
                <a:chExt cx="37776" cy="32380"/>
              </a:xfrm>
            </p:grpSpPr>
            <p:sp>
              <p:nvSpPr>
                <p:cNvPr id="8038" name="Google Shape;8038;p6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60"/>
              <p:cNvGrpSpPr/>
              <p:nvPr/>
            </p:nvGrpSpPr>
            <p:grpSpPr>
              <a:xfrm>
                <a:off x="4271383" y="3194742"/>
                <a:ext cx="37783" cy="32420"/>
                <a:chOff x="4271383" y="3194742"/>
                <a:chExt cx="37783" cy="32420"/>
              </a:xfrm>
            </p:grpSpPr>
            <p:sp>
              <p:nvSpPr>
                <p:cNvPr id="8041" name="Google Shape;8041;p6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60"/>
              <p:cNvGrpSpPr/>
              <p:nvPr/>
            </p:nvGrpSpPr>
            <p:grpSpPr>
              <a:xfrm>
                <a:off x="4284416" y="3084058"/>
                <a:ext cx="37783" cy="32357"/>
                <a:chOff x="4284416" y="3084058"/>
                <a:chExt cx="37783" cy="32357"/>
              </a:xfrm>
            </p:grpSpPr>
            <p:sp>
              <p:nvSpPr>
                <p:cNvPr id="8044" name="Google Shape;8044;p6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60"/>
              <p:cNvGrpSpPr/>
              <p:nvPr/>
            </p:nvGrpSpPr>
            <p:grpSpPr>
              <a:xfrm>
                <a:off x="4478697" y="3297561"/>
                <a:ext cx="37776" cy="32451"/>
                <a:chOff x="4478697" y="3297561"/>
                <a:chExt cx="37776" cy="32451"/>
              </a:xfrm>
            </p:grpSpPr>
            <p:sp>
              <p:nvSpPr>
                <p:cNvPr id="8047" name="Google Shape;8047;p6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60"/>
              <p:cNvGrpSpPr/>
              <p:nvPr/>
            </p:nvGrpSpPr>
            <p:grpSpPr>
              <a:xfrm>
                <a:off x="4411813" y="3331711"/>
                <a:ext cx="37776" cy="32451"/>
                <a:chOff x="4411813" y="3331711"/>
                <a:chExt cx="37776" cy="32451"/>
              </a:xfrm>
            </p:grpSpPr>
            <p:sp>
              <p:nvSpPr>
                <p:cNvPr id="8050" name="Google Shape;8050;p6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60"/>
              <p:cNvGrpSpPr/>
              <p:nvPr/>
            </p:nvGrpSpPr>
            <p:grpSpPr>
              <a:xfrm>
                <a:off x="4337984" y="3375188"/>
                <a:ext cx="37776" cy="32357"/>
                <a:chOff x="4337984" y="3375188"/>
                <a:chExt cx="37776" cy="32357"/>
              </a:xfrm>
            </p:grpSpPr>
            <p:sp>
              <p:nvSpPr>
                <p:cNvPr id="8053" name="Google Shape;8053;p6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60"/>
              <p:cNvGrpSpPr/>
              <p:nvPr/>
            </p:nvGrpSpPr>
            <p:grpSpPr>
              <a:xfrm>
                <a:off x="4494867" y="3090530"/>
                <a:ext cx="37878" cy="32451"/>
                <a:chOff x="4494867" y="3090530"/>
                <a:chExt cx="37878" cy="32451"/>
              </a:xfrm>
            </p:grpSpPr>
            <p:sp>
              <p:nvSpPr>
                <p:cNvPr id="8056" name="Google Shape;8056;p6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60"/>
              <p:cNvGrpSpPr/>
              <p:nvPr/>
            </p:nvGrpSpPr>
            <p:grpSpPr>
              <a:xfrm>
                <a:off x="4525124" y="3207774"/>
                <a:ext cx="37783" cy="32420"/>
                <a:chOff x="4525124" y="3207774"/>
                <a:chExt cx="37783" cy="32420"/>
              </a:xfrm>
            </p:grpSpPr>
            <p:sp>
              <p:nvSpPr>
                <p:cNvPr id="8059" name="Google Shape;8059;p6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60"/>
              <p:cNvGrpSpPr/>
              <p:nvPr/>
            </p:nvGrpSpPr>
            <p:grpSpPr>
              <a:xfrm>
                <a:off x="4440544" y="3176479"/>
                <a:ext cx="31499" cy="26898"/>
                <a:chOff x="4440544" y="3176479"/>
                <a:chExt cx="31499" cy="26898"/>
              </a:xfrm>
            </p:grpSpPr>
            <p:sp>
              <p:nvSpPr>
                <p:cNvPr id="8062" name="Google Shape;8062;p6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0"/>
              <p:cNvGrpSpPr/>
              <p:nvPr/>
            </p:nvGrpSpPr>
            <p:grpSpPr>
              <a:xfrm>
                <a:off x="4350545" y="3156400"/>
                <a:ext cx="31405" cy="27001"/>
                <a:chOff x="4350545" y="3156400"/>
                <a:chExt cx="31405" cy="27001"/>
              </a:xfrm>
            </p:grpSpPr>
            <p:sp>
              <p:nvSpPr>
                <p:cNvPr id="8065" name="Google Shape;8065;p6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60"/>
              <p:cNvGrpSpPr/>
              <p:nvPr/>
            </p:nvGrpSpPr>
            <p:grpSpPr>
              <a:xfrm>
                <a:off x="4376703" y="3255058"/>
                <a:ext cx="31405" cy="27001"/>
                <a:chOff x="4376703" y="3255058"/>
                <a:chExt cx="31405" cy="27001"/>
              </a:xfrm>
            </p:grpSpPr>
            <p:sp>
              <p:nvSpPr>
                <p:cNvPr id="8068" name="Google Shape;8068;p6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0"/>
              <p:cNvGrpSpPr/>
              <p:nvPr/>
            </p:nvGrpSpPr>
            <p:grpSpPr>
              <a:xfrm>
                <a:off x="4331322" y="3283656"/>
                <a:ext cx="31405" cy="26945"/>
                <a:chOff x="4331322" y="3283656"/>
                <a:chExt cx="31405" cy="26945"/>
              </a:xfrm>
            </p:grpSpPr>
            <p:sp>
              <p:nvSpPr>
                <p:cNvPr id="8071" name="Google Shape;8071;p6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60"/>
              <p:cNvGrpSpPr/>
              <p:nvPr/>
            </p:nvGrpSpPr>
            <p:grpSpPr>
              <a:xfrm>
                <a:off x="4380510" y="3065882"/>
                <a:ext cx="31405" cy="26938"/>
                <a:chOff x="4380510" y="3065882"/>
                <a:chExt cx="31405" cy="26938"/>
              </a:xfrm>
            </p:grpSpPr>
            <p:sp>
              <p:nvSpPr>
                <p:cNvPr id="8074" name="Google Shape;8074;p6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6" name="Google Shape;8076;p60"/>
            <p:cNvGrpSpPr/>
            <p:nvPr/>
          </p:nvGrpSpPr>
          <p:grpSpPr>
            <a:xfrm>
              <a:off x="4558998" y="3188237"/>
              <a:ext cx="1280131" cy="1052746"/>
              <a:chOff x="4558998" y="3188237"/>
              <a:chExt cx="1280131" cy="1052746"/>
            </a:xfrm>
          </p:grpSpPr>
          <p:sp>
            <p:nvSpPr>
              <p:cNvPr id="8077" name="Google Shape;8077;p6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8" name="Google Shape;8078;p60"/>
              <p:cNvGrpSpPr/>
              <p:nvPr/>
            </p:nvGrpSpPr>
            <p:grpSpPr>
              <a:xfrm>
                <a:off x="4579164" y="3203653"/>
                <a:ext cx="1244833" cy="1020397"/>
                <a:chOff x="4579164" y="3203653"/>
                <a:chExt cx="1244833" cy="1020397"/>
              </a:xfrm>
            </p:grpSpPr>
            <p:sp>
              <p:nvSpPr>
                <p:cNvPr id="8079" name="Google Shape;8079;p6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1" name="Google Shape;8081;p60"/>
                <p:cNvGrpSpPr/>
                <p:nvPr/>
              </p:nvGrpSpPr>
              <p:grpSpPr>
                <a:xfrm>
                  <a:off x="4579164" y="3203653"/>
                  <a:ext cx="1244833" cy="1020397"/>
                  <a:chOff x="4579164" y="3203653"/>
                  <a:chExt cx="1244833" cy="1020397"/>
                </a:xfrm>
              </p:grpSpPr>
              <p:sp>
                <p:nvSpPr>
                  <p:cNvPr id="8082" name="Google Shape;8082;p6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4" name="Google Shape;8084;p60"/>
                  <p:cNvGrpSpPr/>
                  <p:nvPr/>
                </p:nvGrpSpPr>
                <p:grpSpPr>
                  <a:xfrm>
                    <a:off x="4579164" y="3203653"/>
                    <a:ext cx="1244833" cy="1020397"/>
                    <a:chOff x="4579164" y="3203653"/>
                    <a:chExt cx="1244833" cy="1020397"/>
                  </a:xfrm>
                </p:grpSpPr>
                <p:sp>
                  <p:nvSpPr>
                    <p:cNvPr id="8085" name="Google Shape;8085;p6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3" name="Google Shape;8093;p60"/>
                    <p:cNvGrpSpPr/>
                    <p:nvPr/>
                  </p:nvGrpSpPr>
                  <p:grpSpPr>
                    <a:xfrm>
                      <a:off x="4579164" y="3203653"/>
                      <a:ext cx="1244833" cy="1020397"/>
                      <a:chOff x="4579164" y="3203653"/>
                      <a:chExt cx="1244833" cy="1020397"/>
                    </a:xfrm>
                  </p:grpSpPr>
                  <p:sp>
                    <p:nvSpPr>
                      <p:cNvPr id="8094" name="Google Shape;8094;p6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8" name="Google Shape;8108;p60"/>
                      <p:cNvGrpSpPr/>
                      <p:nvPr/>
                    </p:nvGrpSpPr>
                    <p:grpSpPr>
                      <a:xfrm>
                        <a:off x="4579164" y="3203653"/>
                        <a:ext cx="1244833" cy="1020397"/>
                        <a:chOff x="4579164" y="3203653"/>
                        <a:chExt cx="1244833" cy="1020397"/>
                      </a:xfrm>
                    </p:grpSpPr>
                    <p:sp>
                      <p:nvSpPr>
                        <p:cNvPr id="8109" name="Google Shape;8109;p6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3" name="Google Shape;8133;p60"/>
                        <p:cNvGrpSpPr/>
                        <p:nvPr/>
                      </p:nvGrpSpPr>
                      <p:grpSpPr>
                        <a:xfrm>
                          <a:off x="4579164" y="3203653"/>
                          <a:ext cx="1244833" cy="1020397"/>
                          <a:chOff x="4579164" y="3203653"/>
                          <a:chExt cx="1244833" cy="1020397"/>
                        </a:xfrm>
                      </p:grpSpPr>
                      <p:sp>
                        <p:nvSpPr>
                          <p:cNvPr id="8134" name="Google Shape;8134;p6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5" name="Google Shape;8135;p60"/>
                          <p:cNvGrpSpPr/>
                          <p:nvPr/>
                        </p:nvGrpSpPr>
                        <p:grpSpPr>
                          <a:xfrm>
                            <a:off x="4579164" y="3203653"/>
                            <a:ext cx="1244833" cy="1020397"/>
                            <a:chOff x="4579164" y="3203653"/>
                            <a:chExt cx="1244833" cy="1020397"/>
                          </a:xfrm>
                        </p:grpSpPr>
                        <p:sp>
                          <p:nvSpPr>
                            <p:cNvPr id="8136" name="Google Shape;8136;p6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3" name="Google Shape;8143;p60"/>
                            <p:cNvGrpSpPr/>
                            <p:nvPr/>
                          </p:nvGrpSpPr>
                          <p:grpSpPr>
                            <a:xfrm>
                              <a:off x="4579164" y="3203653"/>
                              <a:ext cx="1244833" cy="1020397"/>
                              <a:chOff x="4579164" y="3203653"/>
                              <a:chExt cx="1244833" cy="1020397"/>
                            </a:xfrm>
                          </p:grpSpPr>
                          <p:sp>
                            <p:nvSpPr>
                              <p:cNvPr id="8144" name="Google Shape;8144;p6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57" name="Google Shape;8157;p60"/>
                              <p:cNvGrpSpPr/>
                              <p:nvPr/>
                            </p:nvGrpSpPr>
                            <p:grpSpPr>
                              <a:xfrm>
                                <a:off x="4579164" y="3203653"/>
                                <a:ext cx="1244833" cy="1020397"/>
                                <a:chOff x="4579164" y="3203653"/>
                                <a:chExt cx="1244833" cy="1020397"/>
                              </a:xfrm>
                            </p:grpSpPr>
                            <p:sp>
                              <p:nvSpPr>
                                <p:cNvPr id="8158" name="Google Shape;8158;p6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5" name="Google Shape;8165;p60"/>
                                <p:cNvGrpSpPr/>
                                <p:nvPr/>
                              </p:nvGrpSpPr>
                              <p:grpSpPr>
                                <a:xfrm>
                                  <a:off x="4579164" y="3203653"/>
                                  <a:ext cx="1244833" cy="1020397"/>
                                  <a:chOff x="4579164" y="3203653"/>
                                  <a:chExt cx="1244833" cy="1020397"/>
                                </a:xfrm>
                              </p:grpSpPr>
                              <p:sp>
                                <p:nvSpPr>
                                  <p:cNvPr id="8166" name="Google Shape;8166;p6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1" name="Google Shape;8171;p60"/>
                                  <p:cNvGrpSpPr/>
                                  <p:nvPr/>
                                </p:nvGrpSpPr>
                                <p:grpSpPr>
                                  <a:xfrm>
                                    <a:off x="4579164" y="3203653"/>
                                    <a:ext cx="1244833" cy="1020397"/>
                                    <a:chOff x="4579164" y="3203653"/>
                                    <a:chExt cx="1244833" cy="1020397"/>
                                  </a:xfrm>
                                </p:grpSpPr>
                                <p:sp>
                                  <p:nvSpPr>
                                    <p:cNvPr id="8172" name="Google Shape;8172;p6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176" name="Google Shape;8176;p6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79" name="Google Shape;8179;p6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180" name="Google Shape;8180;p60"/>
              <p:cNvGrpSpPr/>
              <p:nvPr/>
            </p:nvGrpSpPr>
            <p:grpSpPr>
              <a:xfrm>
                <a:off x="4595437" y="3598775"/>
                <a:ext cx="37776" cy="32451"/>
                <a:chOff x="4595437" y="3598775"/>
                <a:chExt cx="37776" cy="32451"/>
              </a:xfrm>
            </p:grpSpPr>
            <p:sp>
              <p:nvSpPr>
                <p:cNvPr id="8181" name="Google Shape;8181;p6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60"/>
              <p:cNvGrpSpPr/>
              <p:nvPr/>
            </p:nvGrpSpPr>
            <p:grpSpPr>
              <a:xfrm>
                <a:off x="4641864" y="3524443"/>
                <a:ext cx="37776" cy="32380"/>
                <a:chOff x="4641864" y="3524443"/>
                <a:chExt cx="37776" cy="32380"/>
              </a:xfrm>
            </p:grpSpPr>
            <p:sp>
              <p:nvSpPr>
                <p:cNvPr id="8184" name="Google Shape;8184;p6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60"/>
              <p:cNvGrpSpPr/>
              <p:nvPr/>
            </p:nvGrpSpPr>
            <p:grpSpPr>
              <a:xfrm>
                <a:off x="4648431" y="3893901"/>
                <a:ext cx="37776" cy="32357"/>
                <a:chOff x="4648431" y="3893901"/>
                <a:chExt cx="37776" cy="32357"/>
              </a:xfrm>
            </p:grpSpPr>
            <p:sp>
              <p:nvSpPr>
                <p:cNvPr id="8187" name="Google Shape;8187;p6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9" name="Google Shape;8189;p60"/>
              <p:cNvGrpSpPr/>
              <p:nvPr/>
            </p:nvGrpSpPr>
            <p:grpSpPr>
              <a:xfrm>
                <a:off x="4567752" y="3722908"/>
                <a:ext cx="37870" cy="32380"/>
                <a:chOff x="4567752" y="3722908"/>
                <a:chExt cx="37870" cy="32380"/>
              </a:xfrm>
            </p:grpSpPr>
            <p:sp>
              <p:nvSpPr>
                <p:cNvPr id="8190" name="Google Shape;8190;p6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60"/>
              <p:cNvGrpSpPr/>
              <p:nvPr/>
            </p:nvGrpSpPr>
            <p:grpSpPr>
              <a:xfrm>
                <a:off x="4617506" y="3652052"/>
                <a:ext cx="37783" cy="32357"/>
                <a:chOff x="4617506" y="3652052"/>
                <a:chExt cx="37783" cy="32357"/>
              </a:xfrm>
            </p:grpSpPr>
            <p:sp>
              <p:nvSpPr>
                <p:cNvPr id="8193" name="Google Shape;8193;p6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60"/>
              <p:cNvGrpSpPr/>
              <p:nvPr/>
            </p:nvGrpSpPr>
            <p:grpSpPr>
              <a:xfrm>
                <a:off x="4739005" y="3554149"/>
                <a:ext cx="37870" cy="32357"/>
                <a:chOff x="4739005" y="3554149"/>
                <a:chExt cx="37870" cy="32357"/>
              </a:xfrm>
            </p:grpSpPr>
            <p:sp>
              <p:nvSpPr>
                <p:cNvPr id="8196" name="Google Shape;8196;p6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60"/>
              <p:cNvGrpSpPr/>
              <p:nvPr/>
            </p:nvGrpSpPr>
            <p:grpSpPr>
              <a:xfrm>
                <a:off x="4806557" y="3630258"/>
                <a:ext cx="37776" cy="32364"/>
                <a:chOff x="4806557" y="3630258"/>
                <a:chExt cx="37776" cy="32364"/>
              </a:xfrm>
            </p:grpSpPr>
            <p:sp>
              <p:nvSpPr>
                <p:cNvPr id="8199" name="Google Shape;8199;p6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60"/>
              <p:cNvGrpSpPr/>
              <p:nvPr/>
            </p:nvGrpSpPr>
            <p:grpSpPr>
              <a:xfrm>
                <a:off x="4737007" y="4004357"/>
                <a:ext cx="37870" cy="32357"/>
                <a:chOff x="4737007" y="4004357"/>
                <a:chExt cx="37870" cy="32357"/>
              </a:xfrm>
            </p:grpSpPr>
            <p:sp>
              <p:nvSpPr>
                <p:cNvPr id="8202" name="Google Shape;8202;p6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60"/>
              <p:cNvGrpSpPr/>
              <p:nvPr/>
            </p:nvGrpSpPr>
            <p:grpSpPr>
              <a:xfrm>
                <a:off x="4773634" y="4208627"/>
                <a:ext cx="37776" cy="32357"/>
                <a:chOff x="4773634" y="4208627"/>
                <a:chExt cx="37776" cy="32357"/>
              </a:xfrm>
            </p:grpSpPr>
            <p:sp>
              <p:nvSpPr>
                <p:cNvPr id="8205" name="Google Shape;8205;p6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60"/>
              <p:cNvGrpSpPr/>
              <p:nvPr/>
            </p:nvGrpSpPr>
            <p:grpSpPr>
              <a:xfrm>
                <a:off x="4888282" y="4074764"/>
                <a:ext cx="37776" cy="32451"/>
                <a:chOff x="4888282" y="4074764"/>
                <a:chExt cx="37776" cy="32451"/>
              </a:xfrm>
            </p:grpSpPr>
            <p:sp>
              <p:nvSpPr>
                <p:cNvPr id="8208" name="Google Shape;8208;p6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60"/>
              <p:cNvGrpSpPr/>
              <p:nvPr/>
            </p:nvGrpSpPr>
            <p:grpSpPr>
              <a:xfrm>
                <a:off x="4901315" y="3804271"/>
                <a:ext cx="37776" cy="32364"/>
                <a:chOff x="4901315" y="3804271"/>
                <a:chExt cx="37776" cy="32364"/>
              </a:xfrm>
            </p:grpSpPr>
            <p:sp>
              <p:nvSpPr>
                <p:cNvPr id="8211" name="Google Shape;8211;p6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60"/>
              <p:cNvGrpSpPr/>
              <p:nvPr/>
            </p:nvGrpSpPr>
            <p:grpSpPr>
              <a:xfrm>
                <a:off x="4866394" y="3715035"/>
                <a:ext cx="37846" cy="32357"/>
                <a:chOff x="4866394" y="3715035"/>
                <a:chExt cx="37846" cy="32357"/>
              </a:xfrm>
            </p:grpSpPr>
            <p:sp>
              <p:nvSpPr>
                <p:cNvPr id="8214" name="Google Shape;8214;p6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60"/>
              <p:cNvGrpSpPr/>
              <p:nvPr/>
            </p:nvGrpSpPr>
            <p:grpSpPr>
              <a:xfrm>
                <a:off x="4979233" y="3839798"/>
                <a:ext cx="37878" cy="32420"/>
                <a:chOff x="4979233" y="3839798"/>
                <a:chExt cx="37878" cy="32420"/>
              </a:xfrm>
            </p:grpSpPr>
            <p:sp>
              <p:nvSpPr>
                <p:cNvPr id="8217" name="Google Shape;8217;p6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60"/>
              <p:cNvGrpSpPr/>
              <p:nvPr/>
            </p:nvGrpSpPr>
            <p:grpSpPr>
              <a:xfrm>
                <a:off x="4790662" y="3679147"/>
                <a:ext cx="37783" cy="32380"/>
                <a:chOff x="4790662" y="3679147"/>
                <a:chExt cx="37783" cy="32380"/>
              </a:xfrm>
            </p:grpSpPr>
            <p:sp>
              <p:nvSpPr>
                <p:cNvPr id="8220" name="Google Shape;8220;p6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60"/>
              <p:cNvGrpSpPr/>
              <p:nvPr/>
            </p:nvGrpSpPr>
            <p:grpSpPr>
              <a:xfrm>
                <a:off x="4857263" y="3557861"/>
                <a:ext cx="37776" cy="32357"/>
                <a:chOff x="4857263" y="3557861"/>
                <a:chExt cx="37776" cy="32357"/>
              </a:xfrm>
            </p:grpSpPr>
            <p:sp>
              <p:nvSpPr>
                <p:cNvPr id="8223" name="Google Shape;8223;p6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60"/>
              <p:cNvGrpSpPr/>
              <p:nvPr/>
            </p:nvGrpSpPr>
            <p:grpSpPr>
              <a:xfrm>
                <a:off x="4883902" y="3648033"/>
                <a:ext cx="37783" cy="32380"/>
                <a:chOff x="4883902" y="3648033"/>
                <a:chExt cx="37783" cy="32380"/>
              </a:xfrm>
            </p:grpSpPr>
            <p:sp>
              <p:nvSpPr>
                <p:cNvPr id="8226" name="Google Shape;8226;p6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60"/>
              <p:cNvGrpSpPr/>
              <p:nvPr/>
            </p:nvGrpSpPr>
            <p:grpSpPr>
              <a:xfrm>
                <a:off x="4907780" y="3347220"/>
                <a:ext cx="37878" cy="32357"/>
                <a:chOff x="4907780" y="3347220"/>
                <a:chExt cx="37878" cy="32357"/>
              </a:xfrm>
            </p:grpSpPr>
            <p:sp>
              <p:nvSpPr>
                <p:cNvPr id="8229" name="Google Shape;8229;p6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60"/>
              <p:cNvGrpSpPr/>
              <p:nvPr/>
            </p:nvGrpSpPr>
            <p:grpSpPr>
              <a:xfrm>
                <a:off x="5065048" y="3738150"/>
                <a:ext cx="37783" cy="32364"/>
                <a:chOff x="5065048" y="3738150"/>
                <a:chExt cx="37783" cy="32364"/>
              </a:xfrm>
            </p:grpSpPr>
            <p:sp>
              <p:nvSpPr>
                <p:cNvPr id="8232" name="Google Shape;8232;p6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60"/>
              <p:cNvGrpSpPr/>
              <p:nvPr/>
            </p:nvGrpSpPr>
            <p:grpSpPr>
              <a:xfrm>
                <a:off x="5071616" y="3284615"/>
                <a:ext cx="37783" cy="32357"/>
                <a:chOff x="5071616" y="3284615"/>
                <a:chExt cx="37783" cy="32357"/>
              </a:xfrm>
            </p:grpSpPr>
            <p:sp>
              <p:nvSpPr>
                <p:cNvPr id="8235" name="Google Shape;8235;p6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60"/>
              <p:cNvGrpSpPr/>
              <p:nvPr/>
            </p:nvGrpSpPr>
            <p:grpSpPr>
              <a:xfrm>
                <a:off x="5389291" y="3759921"/>
                <a:ext cx="37783" cy="32380"/>
                <a:chOff x="5389291" y="3759921"/>
                <a:chExt cx="37783" cy="32380"/>
              </a:xfrm>
            </p:grpSpPr>
            <p:sp>
              <p:nvSpPr>
                <p:cNvPr id="8238" name="Google Shape;8238;p6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60"/>
              <p:cNvGrpSpPr/>
              <p:nvPr/>
            </p:nvGrpSpPr>
            <p:grpSpPr>
              <a:xfrm>
                <a:off x="5431534" y="3632932"/>
                <a:ext cx="37878" cy="32451"/>
                <a:chOff x="5431534" y="3632932"/>
                <a:chExt cx="37878" cy="32451"/>
              </a:xfrm>
            </p:grpSpPr>
            <p:sp>
              <p:nvSpPr>
                <p:cNvPr id="8241" name="Google Shape;8241;p6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3" name="Google Shape;8243;p60"/>
              <p:cNvGrpSpPr/>
              <p:nvPr/>
            </p:nvGrpSpPr>
            <p:grpSpPr>
              <a:xfrm>
                <a:off x="5540755" y="3544829"/>
                <a:ext cx="37783" cy="32357"/>
                <a:chOff x="5540755" y="3544829"/>
                <a:chExt cx="37783" cy="32357"/>
              </a:xfrm>
            </p:grpSpPr>
            <p:sp>
              <p:nvSpPr>
                <p:cNvPr id="8244" name="Google Shape;8244;p6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60"/>
              <p:cNvGrpSpPr/>
              <p:nvPr/>
            </p:nvGrpSpPr>
            <p:grpSpPr>
              <a:xfrm>
                <a:off x="5579293" y="3412107"/>
                <a:ext cx="37776" cy="32357"/>
                <a:chOff x="5579293" y="3412107"/>
                <a:chExt cx="37776" cy="32357"/>
              </a:xfrm>
            </p:grpSpPr>
            <p:sp>
              <p:nvSpPr>
                <p:cNvPr id="8247" name="Google Shape;8247;p6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60"/>
              <p:cNvGrpSpPr/>
              <p:nvPr/>
            </p:nvGrpSpPr>
            <p:grpSpPr>
              <a:xfrm>
                <a:off x="5801346" y="3284615"/>
                <a:ext cx="37783" cy="32357"/>
                <a:chOff x="5801346" y="3284615"/>
                <a:chExt cx="37783" cy="32357"/>
              </a:xfrm>
            </p:grpSpPr>
            <p:sp>
              <p:nvSpPr>
                <p:cNvPr id="8250" name="Google Shape;8250;p6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2" name="Google Shape;8252;p60"/>
              <p:cNvGrpSpPr/>
              <p:nvPr/>
            </p:nvGrpSpPr>
            <p:grpSpPr>
              <a:xfrm>
                <a:off x="5763578" y="3399067"/>
                <a:ext cx="37776" cy="32364"/>
                <a:chOff x="5763578" y="3399067"/>
                <a:chExt cx="37776" cy="32364"/>
              </a:xfrm>
            </p:grpSpPr>
            <p:sp>
              <p:nvSpPr>
                <p:cNvPr id="8253" name="Google Shape;8253;p6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60"/>
              <p:cNvGrpSpPr/>
              <p:nvPr/>
            </p:nvGrpSpPr>
            <p:grpSpPr>
              <a:xfrm>
                <a:off x="5395858" y="3230952"/>
                <a:ext cx="37776" cy="32364"/>
                <a:chOff x="5395858" y="3230952"/>
                <a:chExt cx="37776" cy="32364"/>
              </a:xfrm>
            </p:grpSpPr>
            <p:sp>
              <p:nvSpPr>
                <p:cNvPr id="8256" name="Google Shape;8256;p6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60"/>
              <p:cNvGrpSpPr/>
              <p:nvPr/>
            </p:nvGrpSpPr>
            <p:grpSpPr>
              <a:xfrm>
                <a:off x="5264088" y="3188237"/>
                <a:ext cx="37776" cy="32357"/>
                <a:chOff x="5264088" y="3188237"/>
                <a:chExt cx="37776" cy="32357"/>
              </a:xfrm>
            </p:grpSpPr>
            <p:sp>
              <p:nvSpPr>
                <p:cNvPr id="8259" name="Google Shape;8259;p6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1" name="Google Shape;8261;p60"/>
              <p:cNvGrpSpPr/>
              <p:nvPr/>
            </p:nvGrpSpPr>
            <p:grpSpPr>
              <a:xfrm>
                <a:off x="5585758" y="3237425"/>
                <a:ext cx="37878" cy="32357"/>
                <a:chOff x="5585758" y="3237425"/>
                <a:chExt cx="37878" cy="32357"/>
              </a:xfrm>
            </p:grpSpPr>
            <p:sp>
              <p:nvSpPr>
                <p:cNvPr id="8262" name="Google Shape;8262;p6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60"/>
              <p:cNvGrpSpPr/>
              <p:nvPr/>
            </p:nvGrpSpPr>
            <p:grpSpPr>
              <a:xfrm>
                <a:off x="4874196" y="3291088"/>
                <a:ext cx="37878" cy="32451"/>
                <a:chOff x="4874196" y="3291088"/>
                <a:chExt cx="37878" cy="32451"/>
              </a:xfrm>
            </p:grpSpPr>
            <p:sp>
              <p:nvSpPr>
                <p:cNvPr id="8265" name="Google Shape;8265;p6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60"/>
              <p:cNvGrpSpPr/>
              <p:nvPr/>
            </p:nvGrpSpPr>
            <p:grpSpPr>
              <a:xfrm>
                <a:off x="5197770" y="3785466"/>
                <a:ext cx="37783" cy="32427"/>
                <a:chOff x="5197770" y="3785466"/>
                <a:chExt cx="37783" cy="32427"/>
              </a:xfrm>
            </p:grpSpPr>
            <p:sp>
              <p:nvSpPr>
                <p:cNvPr id="8268" name="Google Shape;8268;p6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60"/>
              <p:cNvGrpSpPr/>
              <p:nvPr/>
            </p:nvGrpSpPr>
            <p:grpSpPr>
              <a:xfrm>
                <a:off x="5177699" y="3492117"/>
                <a:ext cx="37776" cy="32357"/>
                <a:chOff x="5177699" y="3492117"/>
                <a:chExt cx="37776" cy="32357"/>
              </a:xfrm>
            </p:grpSpPr>
            <p:sp>
              <p:nvSpPr>
                <p:cNvPr id="8271" name="Google Shape;8271;p6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60"/>
              <p:cNvGrpSpPr/>
              <p:nvPr/>
            </p:nvGrpSpPr>
            <p:grpSpPr>
              <a:xfrm>
                <a:off x="5349431" y="3622346"/>
                <a:ext cx="37870" cy="32380"/>
                <a:chOff x="5349431" y="3622346"/>
                <a:chExt cx="37870" cy="32380"/>
              </a:xfrm>
            </p:grpSpPr>
            <p:sp>
              <p:nvSpPr>
                <p:cNvPr id="8274" name="Google Shape;8274;p6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60"/>
              <p:cNvGrpSpPr/>
              <p:nvPr/>
            </p:nvGrpSpPr>
            <p:grpSpPr>
              <a:xfrm>
                <a:off x="5068855" y="3563980"/>
                <a:ext cx="53954" cy="46223"/>
                <a:chOff x="5068855" y="3563980"/>
                <a:chExt cx="53954" cy="46223"/>
              </a:xfrm>
            </p:grpSpPr>
            <p:sp>
              <p:nvSpPr>
                <p:cNvPr id="8277" name="Google Shape;8277;p6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9" name="Google Shape;8279;p60"/>
              <p:cNvGrpSpPr/>
              <p:nvPr/>
            </p:nvGrpSpPr>
            <p:grpSpPr>
              <a:xfrm>
                <a:off x="5037654" y="3392507"/>
                <a:ext cx="37870" cy="32451"/>
                <a:chOff x="5037654" y="3392507"/>
                <a:chExt cx="37870" cy="32451"/>
              </a:xfrm>
            </p:grpSpPr>
            <p:sp>
              <p:nvSpPr>
                <p:cNvPr id="8280" name="Google Shape;8280;p6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60"/>
              <p:cNvGrpSpPr/>
              <p:nvPr/>
            </p:nvGrpSpPr>
            <p:grpSpPr>
              <a:xfrm>
                <a:off x="5456560" y="3368629"/>
                <a:ext cx="37870" cy="32451"/>
                <a:chOff x="5456560" y="3368629"/>
                <a:chExt cx="37870" cy="32451"/>
              </a:xfrm>
            </p:grpSpPr>
            <p:sp>
              <p:nvSpPr>
                <p:cNvPr id="8283" name="Google Shape;8283;p6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60"/>
              <p:cNvGrpSpPr/>
              <p:nvPr/>
            </p:nvGrpSpPr>
            <p:grpSpPr>
              <a:xfrm>
                <a:off x="4755749" y="3501516"/>
                <a:ext cx="46246" cy="39608"/>
                <a:chOff x="4755749" y="3501516"/>
                <a:chExt cx="46246" cy="39608"/>
              </a:xfrm>
            </p:grpSpPr>
            <p:sp>
              <p:nvSpPr>
                <p:cNvPr id="8286" name="Google Shape;8286;p6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60"/>
              <p:cNvGrpSpPr/>
              <p:nvPr/>
            </p:nvGrpSpPr>
            <p:grpSpPr>
              <a:xfrm>
                <a:off x="4681346" y="3485582"/>
                <a:ext cx="37783" cy="32427"/>
                <a:chOff x="4681346" y="3485582"/>
                <a:chExt cx="37783" cy="32427"/>
              </a:xfrm>
            </p:grpSpPr>
            <p:sp>
              <p:nvSpPr>
                <p:cNvPr id="8289" name="Google Shape;8289;p6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60"/>
              <p:cNvGrpSpPr/>
              <p:nvPr/>
            </p:nvGrpSpPr>
            <p:grpSpPr>
              <a:xfrm>
                <a:off x="4767067" y="3291088"/>
                <a:ext cx="37878" cy="32451"/>
                <a:chOff x="4767067" y="3291088"/>
                <a:chExt cx="37878" cy="32451"/>
              </a:xfrm>
            </p:grpSpPr>
            <p:sp>
              <p:nvSpPr>
                <p:cNvPr id="8292" name="Google Shape;8292;p6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60"/>
              <p:cNvGrpSpPr/>
              <p:nvPr/>
            </p:nvGrpSpPr>
            <p:grpSpPr>
              <a:xfrm>
                <a:off x="4687819" y="3405539"/>
                <a:ext cx="37776" cy="32451"/>
                <a:chOff x="4687819" y="3405539"/>
                <a:chExt cx="37776" cy="32451"/>
              </a:xfrm>
            </p:grpSpPr>
            <p:sp>
              <p:nvSpPr>
                <p:cNvPr id="8295" name="Google Shape;8295;p6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7" name="Google Shape;8297;p60"/>
              <p:cNvGrpSpPr/>
              <p:nvPr/>
            </p:nvGrpSpPr>
            <p:grpSpPr>
              <a:xfrm>
                <a:off x="4923101" y="3444809"/>
                <a:ext cx="52813" cy="45318"/>
                <a:chOff x="4923101" y="3444809"/>
                <a:chExt cx="52813" cy="45318"/>
              </a:xfrm>
            </p:grpSpPr>
            <p:sp>
              <p:nvSpPr>
                <p:cNvPr id="8298" name="Google Shape;8298;p6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60"/>
              <p:cNvGrpSpPr/>
              <p:nvPr/>
            </p:nvGrpSpPr>
            <p:grpSpPr>
              <a:xfrm>
                <a:off x="4846040" y="3654750"/>
                <a:ext cx="31405" cy="26993"/>
                <a:chOff x="4846040" y="3654750"/>
                <a:chExt cx="31405" cy="26993"/>
              </a:xfrm>
            </p:grpSpPr>
            <p:sp>
              <p:nvSpPr>
                <p:cNvPr id="8301" name="Google Shape;8301;p6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60"/>
              <p:cNvGrpSpPr/>
              <p:nvPr/>
            </p:nvGrpSpPr>
            <p:grpSpPr>
              <a:xfrm>
                <a:off x="4925673" y="3691700"/>
                <a:ext cx="40253" cy="34472"/>
                <a:chOff x="4925673" y="3691700"/>
                <a:chExt cx="40253" cy="34472"/>
              </a:xfrm>
            </p:grpSpPr>
            <p:sp>
              <p:nvSpPr>
                <p:cNvPr id="8304" name="Google Shape;8304;p6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6" name="Google Shape;8306;p60"/>
              <p:cNvGrpSpPr/>
              <p:nvPr/>
            </p:nvGrpSpPr>
            <p:grpSpPr>
              <a:xfrm>
                <a:off x="4894653" y="3740848"/>
                <a:ext cx="31405" cy="26906"/>
                <a:chOff x="4894653" y="3740848"/>
                <a:chExt cx="31405" cy="26906"/>
              </a:xfrm>
            </p:grpSpPr>
            <p:sp>
              <p:nvSpPr>
                <p:cNvPr id="8307" name="Google Shape;8307;p6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60"/>
              <p:cNvGrpSpPr/>
              <p:nvPr/>
            </p:nvGrpSpPr>
            <p:grpSpPr>
              <a:xfrm>
                <a:off x="4962300" y="3696348"/>
                <a:ext cx="38255" cy="32773"/>
                <a:chOff x="4962300" y="3696348"/>
                <a:chExt cx="38255" cy="32773"/>
              </a:xfrm>
            </p:grpSpPr>
            <p:sp>
              <p:nvSpPr>
                <p:cNvPr id="8310" name="Google Shape;8310;p6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60"/>
              <p:cNvGrpSpPr/>
              <p:nvPr/>
            </p:nvGrpSpPr>
            <p:grpSpPr>
              <a:xfrm>
                <a:off x="4980185" y="3743349"/>
                <a:ext cx="31499" cy="26969"/>
                <a:chOff x="4980185" y="3743349"/>
                <a:chExt cx="31499" cy="26969"/>
              </a:xfrm>
            </p:grpSpPr>
            <p:sp>
              <p:nvSpPr>
                <p:cNvPr id="8313" name="Google Shape;8313;p6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60"/>
              <p:cNvGrpSpPr/>
              <p:nvPr/>
            </p:nvGrpSpPr>
            <p:grpSpPr>
              <a:xfrm>
                <a:off x="5013768" y="3734312"/>
                <a:ext cx="31499" cy="26969"/>
                <a:chOff x="5013768" y="3734312"/>
                <a:chExt cx="31499" cy="26969"/>
              </a:xfrm>
            </p:grpSpPr>
            <p:sp>
              <p:nvSpPr>
                <p:cNvPr id="8316" name="Google Shape;8316;p6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60"/>
              <p:cNvGrpSpPr/>
              <p:nvPr/>
            </p:nvGrpSpPr>
            <p:grpSpPr>
              <a:xfrm>
                <a:off x="5036703" y="3764545"/>
                <a:ext cx="31499" cy="26898"/>
                <a:chOff x="5036703" y="3764545"/>
                <a:chExt cx="31499" cy="26898"/>
              </a:xfrm>
            </p:grpSpPr>
            <p:sp>
              <p:nvSpPr>
                <p:cNvPr id="8319" name="Google Shape;8319;p6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1" name="Google Shape;8321;p60"/>
              <p:cNvGrpSpPr/>
              <p:nvPr/>
            </p:nvGrpSpPr>
            <p:grpSpPr>
              <a:xfrm>
                <a:off x="4953546" y="3768352"/>
                <a:ext cx="31405" cy="26898"/>
                <a:chOff x="4953546" y="3768352"/>
                <a:chExt cx="31405" cy="26898"/>
              </a:xfrm>
            </p:grpSpPr>
            <p:sp>
              <p:nvSpPr>
                <p:cNvPr id="8322" name="Google Shape;8322;p6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60"/>
              <p:cNvGrpSpPr/>
              <p:nvPr/>
            </p:nvGrpSpPr>
            <p:grpSpPr>
              <a:xfrm>
                <a:off x="4964770" y="3814016"/>
                <a:ext cx="31499" cy="26993"/>
                <a:chOff x="4964770" y="3814016"/>
                <a:chExt cx="31499" cy="26993"/>
              </a:xfrm>
            </p:grpSpPr>
            <p:sp>
              <p:nvSpPr>
                <p:cNvPr id="8325" name="Google Shape;8325;p6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60"/>
              <p:cNvGrpSpPr/>
              <p:nvPr/>
            </p:nvGrpSpPr>
            <p:grpSpPr>
              <a:xfrm>
                <a:off x="4923290" y="3800504"/>
                <a:ext cx="31468" cy="26898"/>
                <a:chOff x="4923290" y="3800504"/>
                <a:chExt cx="31468" cy="26898"/>
              </a:xfrm>
            </p:grpSpPr>
            <p:sp>
              <p:nvSpPr>
                <p:cNvPr id="8328" name="Google Shape;8328;p6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60"/>
              <p:cNvGrpSpPr/>
              <p:nvPr/>
            </p:nvGrpSpPr>
            <p:grpSpPr>
              <a:xfrm>
                <a:off x="5108534" y="3650943"/>
                <a:ext cx="31405" cy="26993"/>
                <a:chOff x="5108534" y="3650943"/>
                <a:chExt cx="31405" cy="26993"/>
              </a:xfrm>
            </p:grpSpPr>
            <p:sp>
              <p:nvSpPr>
                <p:cNvPr id="8331" name="Google Shape;8331;p6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60"/>
              <p:cNvGrpSpPr/>
              <p:nvPr/>
            </p:nvGrpSpPr>
            <p:grpSpPr>
              <a:xfrm>
                <a:off x="5119380" y="3760739"/>
                <a:ext cx="31499" cy="26993"/>
                <a:chOff x="5119380" y="3760739"/>
                <a:chExt cx="31499" cy="26993"/>
              </a:xfrm>
            </p:grpSpPr>
            <p:sp>
              <p:nvSpPr>
                <p:cNvPr id="8334" name="Google Shape;8334;p6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60"/>
              <p:cNvGrpSpPr/>
              <p:nvPr/>
            </p:nvGrpSpPr>
            <p:grpSpPr>
              <a:xfrm>
                <a:off x="5119380" y="3788235"/>
                <a:ext cx="31499" cy="26993"/>
                <a:chOff x="5119380" y="3788235"/>
                <a:chExt cx="31499" cy="26993"/>
              </a:xfrm>
            </p:grpSpPr>
            <p:sp>
              <p:nvSpPr>
                <p:cNvPr id="8337" name="Google Shape;8337;p6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60"/>
              <p:cNvGrpSpPr/>
              <p:nvPr/>
            </p:nvGrpSpPr>
            <p:grpSpPr>
              <a:xfrm>
                <a:off x="5158005" y="3875284"/>
                <a:ext cx="31405" cy="27001"/>
                <a:chOff x="5158005" y="3875284"/>
                <a:chExt cx="31405" cy="27001"/>
              </a:xfrm>
            </p:grpSpPr>
            <p:sp>
              <p:nvSpPr>
                <p:cNvPr id="8340" name="Google Shape;8340;p6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60"/>
              <p:cNvGrpSpPr/>
              <p:nvPr/>
            </p:nvGrpSpPr>
            <p:grpSpPr>
              <a:xfrm>
                <a:off x="5233163" y="3764545"/>
                <a:ext cx="31499" cy="26898"/>
                <a:chOff x="5233163" y="3764545"/>
                <a:chExt cx="31499" cy="26898"/>
              </a:xfrm>
            </p:grpSpPr>
            <p:sp>
              <p:nvSpPr>
                <p:cNvPr id="8343" name="Google Shape;8343;p6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60"/>
              <p:cNvGrpSpPr/>
              <p:nvPr/>
            </p:nvGrpSpPr>
            <p:grpSpPr>
              <a:xfrm>
                <a:off x="5276168" y="3805545"/>
                <a:ext cx="31499" cy="26906"/>
                <a:chOff x="5276168" y="3805545"/>
                <a:chExt cx="31499" cy="26906"/>
              </a:xfrm>
            </p:grpSpPr>
            <p:sp>
              <p:nvSpPr>
                <p:cNvPr id="8346" name="Google Shape;8346;p6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60"/>
              <p:cNvGrpSpPr/>
              <p:nvPr/>
            </p:nvGrpSpPr>
            <p:grpSpPr>
              <a:xfrm>
                <a:off x="5294053" y="3851933"/>
                <a:ext cx="31405" cy="26945"/>
                <a:chOff x="5294053" y="3851933"/>
                <a:chExt cx="31405" cy="26945"/>
              </a:xfrm>
            </p:grpSpPr>
            <p:sp>
              <p:nvSpPr>
                <p:cNvPr id="8349" name="Google Shape;8349;p6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60"/>
              <p:cNvGrpSpPr/>
              <p:nvPr/>
            </p:nvGrpSpPr>
            <p:grpSpPr>
              <a:xfrm>
                <a:off x="5341723" y="3851902"/>
                <a:ext cx="31405" cy="26977"/>
                <a:chOff x="5341723" y="3851902"/>
                <a:chExt cx="31405" cy="26977"/>
              </a:xfrm>
            </p:grpSpPr>
            <p:sp>
              <p:nvSpPr>
                <p:cNvPr id="8352" name="Google Shape;8352;p6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4" name="Google Shape;8354;p60"/>
              <p:cNvGrpSpPr/>
              <p:nvPr/>
            </p:nvGrpSpPr>
            <p:grpSpPr>
              <a:xfrm>
                <a:off x="5054871" y="3507855"/>
                <a:ext cx="31405" cy="26993"/>
                <a:chOff x="5054871" y="3507855"/>
                <a:chExt cx="31405" cy="26993"/>
              </a:xfrm>
            </p:grpSpPr>
            <p:sp>
              <p:nvSpPr>
                <p:cNvPr id="8355" name="Google Shape;8355;p6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7" name="Google Shape;8357;p60"/>
              <p:cNvGrpSpPr/>
              <p:nvPr/>
            </p:nvGrpSpPr>
            <p:grpSpPr>
              <a:xfrm>
                <a:off x="4876579" y="3675325"/>
                <a:ext cx="31405" cy="26969"/>
                <a:chOff x="4876579" y="3675325"/>
                <a:chExt cx="31405" cy="26969"/>
              </a:xfrm>
            </p:grpSpPr>
            <p:sp>
              <p:nvSpPr>
                <p:cNvPr id="8358" name="Google Shape;8358;p6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60"/>
              <p:cNvGrpSpPr/>
              <p:nvPr/>
            </p:nvGrpSpPr>
            <p:grpSpPr>
              <a:xfrm>
                <a:off x="4842233" y="3688333"/>
                <a:ext cx="31405" cy="26993"/>
                <a:chOff x="4842233" y="3688333"/>
                <a:chExt cx="31405" cy="26993"/>
              </a:xfrm>
            </p:grpSpPr>
            <p:sp>
              <p:nvSpPr>
                <p:cNvPr id="8361" name="Google Shape;8361;p6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60"/>
              <p:cNvGrpSpPr/>
              <p:nvPr/>
            </p:nvGrpSpPr>
            <p:grpSpPr>
              <a:xfrm>
                <a:off x="5187876" y="3608032"/>
                <a:ext cx="31405" cy="27001"/>
                <a:chOff x="5187876" y="3608032"/>
                <a:chExt cx="31405" cy="27001"/>
              </a:xfrm>
            </p:grpSpPr>
            <p:sp>
              <p:nvSpPr>
                <p:cNvPr id="8364" name="Google Shape;8364;p6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6" name="Google Shape;8366;p6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8" name="Google Shape;8368;p60"/>
              <p:cNvGrpSpPr/>
              <p:nvPr/>
            </p:nvGrpSpPr>
            <p:grpSpPr>
              <a:xfrm>
                <a:off x="5269224" y="3304167"/>
                <a:ext cx="40253" cy="34402"/>
                <a:chOff x="5269224" y="3304167"/>
                <a:chExt cx="40253" cy="34402"/>
              </a:xfrm>
            </p:grpSpPr>
            <p:sp>
              <p:nvSpPr>
                <p:cNvPr id="8369" name="Google Shape;8369;p6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60"/>
              <p:cNvGrpSpPr/>
              <p:nvPr/>
            </p:nvGrpSpPr>
            <p:grpSpPr>
              <a:xfrm>
                <a:off x="5327354" y="3476615"/>
                <a:ext cx="49864" cy="42723"/>
                <a:chOff x="5327354" y="3476615"/>
                <a:chExt cx="49864" cy="42723"/>
              </a:xfrm>
            </p:grpSpPr>
            <p:sp>
              <p:nvSpPr>
                <p:cNvPr id="8372" name="Google Shape;8372;p6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4" name="Google Shape;8374;p6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6" name="Google Shape;8376;p60"/>
              <p:cNvGrpSpPr/>
              <p:nvPr/>
            </p:nvGrpSpPr>
            <p:grpSpPr>
              <a:xfrm>
                <a:off x="5341723" y="3775957"/>
                <a:ext cx="31405" cy="26898"/>
                <a:chOff x="5341723" y="3775957"/>
                <a:chExt cx="31405" cy="26898"/>
              </a:xfrm>
            </p:grpSpPr>
            <p:sp>
              <p:nvSpPr>
                <p:cNvPr id="8377" name="Google Shape;8377;p6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60"/>
              <p:cNvGrpSpPr/>
              <p:nvPr/>
            </p:nvGrpSpPr>
            <p:grpSpPr>
              <a:xfrm>
                <a:off x="5439053" y="3699274"/>
                <a:ext cx="31405" cy="26898"/>
                <a:chOff x="5439053" y="3699274"/>
                <a:chExt cx="31405" cy="26898"/>
              </a:xfrm>
            </p:grpSpPr>
            <p:sp>
              <p:nvSpPr>
                <p:cNvPr id="8380" name="Google Shape;8380;p6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60"/>
              <p:cNvGrpSpPr/>
              <p:nvPr/>
            </p:nvGrpSpPr>
            <p:grpSpPr>
              <a:xfrm>
                <a:off x="5412414" y="3622307"/>
                <a:ext cx="31499" cy="26993"/>
                <a:chOff x="5412414" y="3622307"/>
                <a:chExt cx="31499" cy="26993"/>
              </a:xfrm>
            </p:grpSpPr>
            <p:sp>
              <p:nvSpPr>
                <p:cNvPr id="8383" name="Google Shape;8383;p6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60"/>
              <p:cNvGrpSpPr/>
              <p:nvPr/>
            </p:nvGrpSpPr>
            <p:grpSpPr>
              <a:xfrm>
                <a:off x="5476254" y="3473949"/>
                <a:ext cx="26835" cy="26930"/>
                <a:chOff x="5476254" y="3473949"/>
                <a:chExt cx="26835" cy="26930"/>
              </a:xfrm>
            </p:grpSpPr>
            <p:sp>
              <p:nvSpPr>
                <p:cNvPr id="8386" name="Google Shape;8386;p6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60"/>
              <p:cNvGrpSpPr/>
              <p:nvPr/>
            </p:nvGrpSpPr>
            <p:grpSpPr>
              <a:xfrm>
                <a:off x="5564547" y="3481594"/>
                <a:ext cx="31397" cy="26898"/>
                <a:chOff x="5564547" y="3481594"/>
                <a:chExt cx="31397" cy="26898"/>
              </a:xfrm>
            </p:grpSpPr>
            <p:sp>
              <p:nvSpPr>
                <p:cNvPr id="8389" name="Google Shape;8389;p6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60"/>
              <p:cNvGrpSpPr/>
              <p:nvPr/>
            </p:nvGrpSpPr>
            <p:grpSpPr>
              <a:xfrm>
                <a:off x="5534101" y="3470174"/>
                <a:ext cx="31397" cy="26906"/>
                <a:chOff x="5534101" y="3470174"/>
                <a:chExt cx="31397" cy="26906"/>
              </a:xfrm>
            </p:grpSpPr>
            <p:sp>
              <p:nvSpPr>
                <p:cNvPr id="8392" name="Google Shape;8392;p6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4" name="Google Shape;8394;p60"/>
              <p:cNvGrpSpPr/>
              <p:nvPr/>
            </p:nvGrpSpPr>
            <p:grpSpPr>
              <a:xfrm>
                <a:off x="5610879" y="3314486"/>
                <a:ext cx="31499" cy="26938"/>
                <a:chOff x="5610879" y="3314486"/>
                <a:chExt cx="31499" cy="26938"/>
              </a:xfrm>
            </p:grpSpPr>
            <p:sp>
              <p:nvSpPr>
                <p:cNvPr id="8395" name="Google Shape;8395;p6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7" name="Google Shape;8397;p60"/>
              <p:cNvGrpSpPr/>
              <p:nvPr/>
            </p:nvGrpSpPr>
            <p:grpSpPr>
              <a:xfrm>
                <a:off x="4834525" y="3501382"/>
                <a:ext cx="31499" cy="26898"/>
                <a:chOff x="4834525" y="3501382"/>
                <a:chExt cx="31499" cy="26898"/>
              </a:xfrm>
            </p:grpSpPr>
            <p:sp>
              <p:nvSpPr>
                <p:cNvPr id="8398" name="Google Shape;8398;p6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60"/>
              <p:cNvGrpSpPr/>
              <p:nvPr/>
            </p:nvGrpSpPr>
            <p:grpSpPr>
              <a:xfrm>
                <a:off x="4898460" y="3580158"/>
                <a:ext cx="31405" cy="26898"/>
                <a:chOff x="4898460" y="3580158"/>
                <a:chExt cx="31405" cy="26898"/>
              </a:xfrm>
            </p:grpSpPr>
            <p:sp>
              <p:nvSpPr>
                <p:cNvPr id="8401" name="Google Shape;8401;p6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60"/>
              <p:cNvGrpSpPr/>
              <p:nvPr/>
            </p:nvGrpSpPr>
            <p:grpSpPr>
              <a:xfrm>
                <a:off x="4882667" y="3608032"/>
                <a:ext cx="31499" cy="27001"/>
                <a:chOff x="4882667" y="3608032"/>
                <a:chExt cx="31499" cy="27001"/>
              </a:xfrm>
            </p:grpSpPr>
            <p:sp>
              <p:nvSpPr>
                <p:cNvPr id="8404" name="Google Shape;8404;p6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60"/>
              <p:cNvGrpSpPr/>
              <p:nvPr/>
            </p:nvGrpSpPr>
            <p:grpSpPr>
              <a:xfrm>
                <a:off x="4843373" y="3631407"/>
                <a:ext cx="16273" cy="16186"/>
                <a:chOff x="4843373" y="3631407"/>
                <a:chExt cx="16273" cy="16186"/>
              </a:xfrm>
            </p:grpSpPr>
            <p:sp>
              <p:nvSpPr>
                <p:cNvPr id="8407" name="Google Shape;8407;p6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9" name="Google Shape;8409;p60"/>
              <p:cNvGrpSpPr/>
              <p:nvPr/>
            </p:nvGrpSpPr>
            <p:grpSpPr>
              <a:xfrm>
                <a:off x="4727773" y="3591578"/>
                <a:ext cx="31499" cy="26898"/>
                <a:chOff x="4727773" y="3591578"/>
                <a:chExt cx="31499" cy="26898"/>
              </a:xfrm>
            </p:grpSpPr>
            <p:sp>
              <p:nvSpPr>
                <p:cNvPr id="8410" name="Google Shape;8410;p6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2" name="Google Shape;8412;p6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4" name="Google Shape;8414;p60"/>
              <p:cNvGrpSpPr/>
              <p:nvPr/>
            </p:nvGrpSpPr>
            <p:grpSpPr>
              <a:xfrm>
                <a:off x="4609421" y="3577398"/>
                <a:ext cx="31499" cy="27001"/>
                <a:chOff x="4609421" y="3577398"/>
                <a:chExt cx="31499" cy="27001"/>
              </a:xfrm>
            </p:grpSpPr>
            <p:sp>
              <p:nvSpPr>
                <p:cNvPr id="8415" name="Google Shape;8415;p6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60"/>
              <p:cNvGrpSpPr/>
              <p:nvPr/>
            </p:nvGrpSpPr>
            <p:grpSpPr>
              <a:xfrm>
                <a:off x="4649289" y="3577398"/>
                <a:ext cx="31499" cy="27001"/>
                <a:chOff x="4649289" y="3577398"/>
                <a:chExt cx="31499" cy="27001"/>
              </a:xfrm>
            </p:grpSpPr>
            <p:sp>
              <p:nvSpPr>
                <p:cNvPr id="8418" name="Google Shape;8418;p6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60"/>
              <p:cNvGrpSpPr/>
              <p:nvPr/>
            </p:nvGrpSpPr>
            <p:grpSpPr>
              <a:xfrm>
                <a:off x="4605614" y="3639523"/>
                <a:ext cx="31499" cy="26906"/>
                <a:chOff x="4605614" y="3639523"/>
                <a:chExt cx="31499" cy="26906"/>
              </a:xfrm>
            </p:grpSpPr>
            <p:sp>
              <p:nvSpPr>
                <p:cNvPr id="8421" name="Google Shape;8421;p6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60"/>
              <p:cNvGrpSpPr/>
              <p:nvPr/>
            </p:nvGrpSpPr>
            <p:grpSpPr>
              <a:xfrm>
                <a:off x="4785149" y="3618846"/>
                <a:ext cx="26930" cy="26843"/>
                <a:chOff x="4785149" y="3618846"/>
                <a:chExt cx="26930" cy="26843"/>
              </a:xfrm>
            </p:grpSpPr>
            <p:sp>
              <p:nvSpPr>
                <p:cNvPr id="8424" name="Google Shape;8424;p6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60"/>
              <p:cNvGrpSpPr/>
              <p:nvPr/>
            </p:nvGrpSpPr>
            <p:grpSpPr>
              <a:xfrm>
                <a:off x="4810167" y="3601567"/>
                <a:ext cx="31405" cy="26898"/>
                <a:chOff x="4810167" y="3601567"/>
                <a:chExt cx="31405" cy="26898"/>
              </a:xfrm>
            </p:grpSpPr>
            <p:sp>
              <p:nvSpPr>
                <p:cNvPr id="8427" name="Google Shape;8427;p6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60"/>
              <p:cNvGrpSpPr/>
              <p:nvPr/>
            </p:nvGrpSpPr>
            <p:grpSpPr>
              <a:xfrm>
                <a:off x="4831002" y="3373230"/>
                <a:ext cx="31405" cy="26898"/>
                <a:chOff x="4831002" y="3373230"/>
                <a:chExt cx="31405" cy="26898"/>
              </a:xfrm>
            </p:grpSpPr>
            <p:sp>
              <p:nvSpPr>
                <p:cNvPr id="8430" name="Google Shape;8430;p6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60"/>
              <p:cNvGrpSpPr/>
              <p:nvPr/>
            </p:nvGrpSpPr>
            <p:grpSpPr>
              <a:xfrm>
                <a:off x="4719311" y="3355054"/>
                <a:ext cx="31499" cy="27001"/>
                <a:chOff x="4719311" y="3355054"/>
                <a:chExt cx="31499" cy="27001"/>
              </a:xfrm>
            </p:grpSpPr>
            <p:sp>
              <p:nvSpPr>
                <p:cNvPr id="8433" name="Google Shape;8433;p6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5" name="Google Shape;8435;p60"/>
              <p:cNvGrpSpPr/>
              <p:nvPr/>
            </p:nvGrpSpPr>
            <p:grpSpPr>
              <a:xfrm>
                <a:off x="4798755" y="3450260"/>
                <a:ext cx="26930" cy="26930"/>
                <a:chOff x="4798755" y="3450260"/>
                <a:chExt cx="26930" cy="26930"/>
              </a:xfrm>
            </p:grpSpPr>
            <p:sp>
              <p:nvSpPr>
                <p:cNvPr id="8436" name="Google Shape;8436;p6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60"/>
              <p:cNvGrpSpPr/>
              <p:nvPr/>
            </p:nvGrpSpPr>
            <p:grpSpPr>
              <a:xfrm>
                <a:off x="4645576" y="3467555"/>
                <a:ext cx="31405" cy="26953"/>
                <a:chOff x="4645576" y="3467555"/>
                <a:chExt cx="31405" cy="26953"/>
              </a:xfrm>
            </p:grpSpPr>
            <p:sp>
              <p:nvSpPr>
                <p:cNvPr id="8439" name="Google Shape;8439;p6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60"/>
              <p:cNvGrpSpPr/>
              <p:nvPr/>
            </p:nvGrpSpPr>
            <p:grpSpPr>
              <a:xfrm>
                <a:off x="4687631" y="3583965"/>
                <a:ext cx="31499" cy="26898"/>
                <a:chOff x="4687631" y="3583965"/>
                <a:chExt cx="31499" cy="26898"/>
              </a:xfrm>
            </p:grpSpPr>
            <p:sp>
              <p:nvSpPr>
                <p:cNvPr id="8442" name="Google Shape;8442;p6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4" name="Google Shape;8444;p60"/>
              <p:cNvGrpSpPr/>
              <p:nvPr/>
            </p:nvGrpSpPr>
            <p:grpSpPr>
              <a:xfrm>
                <a:off x="4719311" y="3471314"/>
                <a:ext cx="31499" cy="27001"/>
                <a:chOff x="4719311" y="3471314"/>
                <a:chExt cx="31499" cy="27001"/>
              </a:xfrm>
            </p:grpSpPr>
            <p:sp>
              <p:nvSpPr>
                <p:cNvPr id="8445" name="Google Shape;8445;p6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60"/>
              <p:cNvGrpSpPr/>
              <p:nvPr/>
            </p:nvGrpSpPr>
            <p:grpSpPr>
              <a:xfrm>
                <a:off x="4719311" y="3434404"/>
                <a:ext cx="31499" cy="26898"/>
                <a:chOff x="4719311" y="3434404"/>
                <a:chExt cx="31499" cy="26898"/>
              </a:xfrm>
            </p:grpSpPr>
            <p:sp>
              <p:nvSpPr>
                <p:cNvPr id="8448" name="Google Shape;8448;p6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60"/>
              <p:cNvGrpSpPr/>
              <p:nvPr/>
            </p:nvGrpSpPr>
            <p:grpSpPr>
              <a:xfrm>
                <a:off x="4768876" y="3401772"/>
                <a:ext cx="31499" cy="26898"/>
                <a:chOff x="4768876" y="3401772"/>
                <a:chExt cx="31499" cy="26898"/>
              </a:xfrm>
            </p:grpSpPr>
            <p:sp>
              <p:nvSpPr>
                <p:cNvPr id="8451" name="Google Shape;8451;p6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60"/>
              <p:cNvGrpSpPr/>
              <p:nvPr/>
            </p:nvGrpSpPr>
            <p:grpSpPr>
              <a:xfrm>
                <a:off x="4762214" y="3471377"/>
                <a:ext cx="26938" cy="26938"/>
                <a:chOff x="4762214" y="3471377"/>
                <a:chExt cx="26938" cy="26938"/>
              </a:xfrm>
            </p:grpSpPr>
            <p:sp>
              <p:nvSpPr>
                <p:cNvPr id="8454" name="Google Shape;8454;p6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60"/>
              <p:cNvGrpSpPr/>
              <p:nvPr/>
            </p:nvGrpSpPr>
            <p:grpSpPr>
              <a:xfrm>
                <a:off x="4790473" y="3344782"/>
                <a:ext cx="31405" cy="26898"/>
                <a:chOff x="4790473" y="3344782"/>
                <a:chExt cx="31405" cy="26898"/>
              </a:xfrm>
            </p:grpSpPr>
            <p:sp>
              <p:nvSpPr>
                <p:cNvPr id="8457" name="Google Shape;8457;p6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60"/>
              <p:cNvGrpSpPr/>
              <p:nvPr/>
            </p:nvGrpSpPr>
            <p:grpSpPr>
              <a:xfrm>
                <a:off x="4823774" y="3950733"/>
                <a:ext cx="37398" cy="32034"/>
                <a:chOff x="4823774" y="3950733"/>
                <a:chExt cx="37398" cy="32034"/>
              </a:xfrm>
            </p:grpSpPr>
            <p:sp>
              <p:nvSpPr>
                <p:cNvPr id="8460" name="Google Shape;8460;p6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60"/>
              <p:cNvGrpSpPr/>
              <p:nvPr/>
            </p:nvGrpSpPr>
            <p:grpSpPr>
              <a:xfrm>
                <a:off x="4823396" y="4110566"/>
                <a:ext cx="31405" cy="26906"/>
                <a:chOff x="4823396" y="4110566"/>
                <a:chExt cx="31405" cy="26906"/>
              </a:xfrm>
            </p:grpSpPr>
            <p:sp>
              <p:nvSpPr>
                <p:cNvPr id="8463" name="Google Shape;8463;p6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5" name="Google Shape;8465;p60"/>
              <p:cNvGrpSpPr/>
              <p:nvPr/>
            </p:nvGrpSpPr>
            <p:grpSpPr>
              <a:xfrm>
                <a:off x="4838332" y="3821150"/>
                <a:ext cx="31499" cy="26898"/>
                <a:chOff x="4838332" y="3821150"/>
                <a:chExt cx="31499" cy="26898"/>
              </a:xfrm>
            </p:grpSpPr>
            <p:sp>
              <p:nvSpPr>
                <p:cNvPr id="8466" name="Google Shape;8466;p6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60"/>
              <p:cNvGrpSpPr/>
              <p:nvPr/>
            </p:nvGrpSpPr>
            <p:grpSpPr>
              <a:xfrm>
                <a:off x="4661275" y="3815007"/>
                <a:ext cx="36824" cy="31523"/>
                <a:chOff x="4661275" y="3815007"/>
                <a:chExt cx="36824" cy="31523"/>
              </a:xfrm>
            </p:grpSpPr>
            <p:sp>
              <p:nvSpPr>
                <p:cNvPr id="8469" name="Google Shape;8469;p6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60"/>
              <p:cNvGrpSpPr/>
              <p:nvPr/>
            </p:nvGrpSpPr>
            <p:grpSpPr>
              <a:xfrm>
                <a:off x="4558998" y="3851037"/>
                <a:ext cx="33591" cy="28699"/>
                <a:chOff x="4558998" y="3851037"/>
                <a:chExt cx="33591" cy="28699"/>
              </a:xfrm>
            </p:grpSpPr>
            <p:sp>
              <p:nvSpPr>
                <p:cNvPr id="8472" name="Google Shape;8472;p6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60"/>
              <p:cNvGrpSpPr/>
              <p:nvPr/>
            </p:nvGrpSpPr>
            <p:grpSpPr>
              <a:xfrm>
                <a:off x="4696762" y="3638587"/>
                <a:ext cx="33591" cy="28794"/>
                <a:chOff x="4696762" y="3638587"/>
                <a:chExt cx="33591" cy="28794"/>
              </a:xfrm>
            </p:grpSpPr>
            <p:sp>
              <p:nvSpPr>
                <p:cNvPr id="8475" name="Google Shape;8475;p6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60"/>
              <p:cNvGrpSpPr/>
              <p:nvPr/>
            </p:nvGrpSpPr>
            <p:grpSpPr>
              <a:xfrm>
                <a:off x="4929479" y="3939140"/>
                <a:ext cx="33497" cy="28692"/>
                <a:chOff x="4929479" y="3939140"/>
                <a:chExt cx="33497" cy="28692"/>
              </a:xfrm>
            </p:grpSpPr>
            <p:sp>
              <p:nvSpPr>
                <p:cNvPr id="8478" name="Google Shape;8478;p6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60"/>
              <p:cNvGrpSpPr/>
              <p:nvPr/>
            </p:nvGrpSpPr>
            <p:grpSpPr>
              <a:xfrm>
                <a:off x="4907119" y="3986039"/>
                <a:ext cx="33497" cy="28699"/>
                <a:chOff x="4907119" y="3986039"/>
                <a:chExt cx="33497" cy="28699"/>
              </a:xfrm>
            </p:grpSpPr>
            <p:sp>
              <p:nvSpPr>
                <p:cNvPr id="8481" name="Google Shape;8481;p6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60"/>
              <p:cNvGrpSpPr/>
              <p:nvPr/>
            </p:nvGrpSpPr>
            <p:grpSpPr>
              <a:xfrm>
                <a:off x="4911783" y="4048102"/>
                <a:ext cx="33591" cy="28762"/>
                <a:chOff x="4911783" y="4048102"/>
                <a:chExt cx="33591" cy="28762"/>
              </a:xfrm>
            </p:grpSpPr>
            <p:sp>
              <p:nvSpPr>
                <p:cNvPr id="8484" name="Google Shape;8484;p6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6" name="Google Shape;8486;p6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8" name="Google Shape;8488;p60"/>
              <p:cNvGrpSpPr/>
              <p:nvPr/>
            </p:nvGrpSpPr>
            <p:grpSpPr>
              <a:xfrm>
                <a:off x="4762623" y="3837847"/>
                <a:ext cx="42416" cy="36273"/>
                <a:chOff x="4762623" y="3837847"/>
                <a:chExt cx="42416" cy="36273"/>
              </a:xfrm>
            </p:grpSpPr>
            <p:sp>
              <p:nvSpPr>
                <p:cNvPr id="8489" name="Google Shape;8489;p6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60"/>
              <p:cNvGrpSpPr/>
              <p:nvPr/>
            </p:nvGrpSpPr>
            <p:grpSpPr>
              <a:xfrm>
                <a:off x="4746044" y="4104966"/>
                <a:ext cx="33497" cy="28699"/>
                <a:chOff x="4746044" y="4104966"/>
                <a:chExt cx="33497" cy="28699"/>
              </a:xfrm>
            </p:grpSpPr>
            <p:sp>
              <p:nvSpPr>
                <p:cNvPr id="8492" name="Google Shape;8492;p6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60"/>
              <p:cNvGrpSpPr/>
              <p:nvPr/>
            </p:nvGrpSpPr>
            <p:grpSpPr>
              <a:xfrm>
                <a:off x="4859646" y="4162554"/>
                <a:ext cx="33591" cy="28762"/>
                <a:chOff x="4859646" y="4162554"/>
                <a:chExt cx="33591" cy="28762"/>
              </a:xfrm>
            </p:grpSpPr>
            <p:sp>
              <p:nvSpPr>
                <p:cNvPr id="8495" name="Google Shape;8495;p6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7" name="Google Shape;8497;p60"/>
            <p:cNvGrpSpPr/>
            <p:nvPr/>
          </p:nvGrpSpPr>
          <p:grpSpPr>
            <a:xfrm>
              <a:off x="3597785" y="3274438"/>
              <a:ext cx="855610" cy="1122100"/>
              <a:chOff x="3597785" y="3274438"/>
              <a:chExt cx="855610" cy="1122100"/>
            </a:xfrm>
          </p:grpSpPr>
          <p:grpSp>
            <p:nvGrpSpPr>
              <p:cNvPr id="8498" name="Google Shape;8498;p60"/>
              <p:cNvGrpSpPr/>
              <p:nvPr/>
            </p:nvGrpSpPr>
            <p:grpSpPr>
              <a:xfrm>
                <a:off x="3617857" y="3284717"/>
                <a:ext cx="826785" cy="1099165"/>
                <a:chOff x="3617857" y="3284717"/>
                <a:chExt cx="826785" cy="1099165"/>
              </a:xfrm>
            </p:grpSpPr>
            <p:sp>
              <p:nvSpPr>
                <p:cNvPr id="8499" name="Google Shape;8499;p6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60"/>
              <p:cNvGrpSpPr/>
              <p:nvPr/>
            </p:nvGrpSpPr>
            <p:grpSpPr>
              <a:xfrm>
                <a:off x="4180904" y="4251758"/>
                <a:ext cx="37783" cy="32420"/>
                <a:chOff x="4180904" y="4251758"/>
                <a:chExt cx="37783" cy="32420"/>
              </a:xfrm>
            </p:grpSpPr>
            <p:sp>
              <p:nvSpPr>
                <p:cNvPr id="8556" name="Google Shape;8556;p6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60"/>
              <p:cNvGrpSpPr/>
              <p:nvPr/>
            </p:nvGrpSpPr>
            <p:grpSpPr>
              <a:xfrm>
                <a:off x="4201644" y="4081324"/>
                <a:ext cx="37783" cy="32364"/>
                <a:chOff x="4201644" y="4081324"/>
                <a:chExt cx="37783" cy="32364"/>
              </a:xfrm>
            </p:grpSpPr>
            <p:sp>
              <p:nvSpPr>
                <p:cNvPr id="8559" name="Google Shape;8559;p6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60"/>
              <p:cNvGrpSpPr/>
              <p:nvPr/>
            </p:nvGrpSpPr>
            <p:grpSpPr>
              <a:xfrm>
                <a:off x="4284416" y="3887428"/>
                <a:ext cx="37783" cy="32451"/>
                <a:chOff x="4284416" y="3887428"/>
                <a:chExt cx="37783" cy="32451"/>
              </a:xfrm>
            </p:grpSpPr>
            <p:sp>
              <p:nvSpPr>
                <p:cNvPr id="8562" name="Google Shape;8562;p6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60"/>
              <p:cNvGrpSpPr/>
              <p:nvPr/>
            </p:nvGrpSpPr>
            <p:grpSpPr>
              <a:xfrm>
                <a:off x="4223721" y="3860404"/>
                <a:ext cx="37870" cy="32364"/>
                <a:chOff x="4223721" y="3860404"/>
                <a:chExt cx="37870" cy="32364"/>
              </a:xfrm>
            </p:grpSpPr>
            <p:sp>
              <p:nvSpPr>
                <p:cNvPr id="8565" name="Google Shape;8565;p6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60"/>
              <p:cNvGrpSpPr/>
              <p:nvPr/>
            </p:nvGrpSpPr>
            <p:grpSpPr>
              <a:xfrm>
                <a:off x="4104889" y="3699242"/>
                <a:ext cx="37776" cy="32357"/>
                <a:chOff x="4104889" y="3699242"/>
                <a:chExt cx="37776" cy="32357"/>
              </a:xfrm>
            </p:grpSpPr>
            <p:sp>
              <p:nvSpPr>
                <p:cNvPr id="8568" name="Google Shape;8568;p6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60"/>
              <p:cNvGrpSpPr/>
              <p:nvPr/>
            </p:nvGrpSpPr>
            <p:grpSpPr>
              <a:xfrm>
                <a:off x="4143608" y="3475121"/>
                <a:ext cx="37878" cy="32420"/>
                <a:chOff x="4143608" y="3475121"/>
                <a:chExt cx="37878" cy="32420"/>
              </a:xfrm>
            </p:grpSpPr>
            <p:sp>
              <p:nvSpPr>
                <p:cNvPr id="8571" name="Google Shape;8571;p6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60"/>
              <p:cNvGrpSpPr/>
              <p:nvPr/>
            </p:nvGrpSpPr>
            <p:grpSpPr>
              <a:xfrm>
                <a:off x="4217248" y="3570893"/>
                <a:ext cx="37776" cy="32364"/>
                <a:chOff x="4217248" y="3570893"/>
                <a:chExt cx="37776" cy="32364"/>
              </a:xfrm>
            </p:grpSpPr>
            <p:sp>
              <p:nvSpPr>
                <p:cNvPr id="8574" name="Google Shape;8574;p6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60"/>
              <p:cNvGrpSpPr/>
              <p:nvPr/>
            </p:nvGrpSpPr>
            <p:grpSpPr>
              <a:xfrm>
                <a:off x="4255307" y="3431612"/>
                <a:ext cx="37776" cy="32451"/>
                <a:chOff x="4255307" y="3431612"/>
                <a:chExt cx="37776" cy="32451"/>
              </a:xfrm>
            </p:grpSpPr>
            <p:sp>
              <p:nvSpPr>
                <p:cNvPr id="8577" name="Google Shape;8577;p6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60"/>
              <p:cNvGrpSpPr/>
              <p:nvPr/>
            </p:nvGrpSpPr>
            <p:grpSpPr>
              <a:xfrm>
                <a:off x="3853052" y="3577398"/>
                <a:ext cx="37776" cy="32420"/>
                <a:chOff x="3853052" y="3577398"/>
                <a:chExt cx="37776" cy="32420"/>
              </a:xfrm>
            </p:grpSpPr>
            <p:sp>
              <p:nvSpPr>
                <p:cNvPr id="8580" name="Google Shape;8580;p6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60"/>
              <p:cNvGrpSpPr/>
              <p:nvPr/>
            </p:nvGrpSpPr>
            <p:grpSpPr>
              <a:xfrm>
                <a:off x="4039908" y="3412107"/>
                <a:ext cx="37776" cy="32357"/>
                <a:chOff x="4039908" y="3412107"/>
                <a:chExt cx="37776" cy="32357"/>
              </a:xfrm>
            </p:grpSpPr>
            <p:sp>
              <p:nvSpPr>
                <p:cNvPr id="8583" name="Google Shape;8583;p6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60"/>
              <p:cNvGrpSpPr/>
              <p:nvPr/>
            </p:nvGrpSpPr>
            <p:grpSpPr>
              <a:xfrm>
                <a:off x="4017360" y="3342061"/>
                <a:ext cx="37870" cy="32380"/>
                <a:chOff x="4017360" y="3342061"/>
                <a:chExt cx="37870" cy="32380"/>
              </a:xfrm>
            </p:grpSpPr>
            <p:sp>
              <p:nvSpPr>
                <p:cNvPr id="8586" name="Google Shape;8586;p6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8" name="Google Shape;8588;p6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0" name="Google Shape;8590;p60"/>
              <p:cNvGrpSpPr/>
              <p:nvPr/>
            </p:nvGrpSpPr>
            <p:grpSpPr>
              <a:xfrm>
                <a:off x="3750870" y="3418650"/>
                <a:ext cx="37776" cy="32380"/>
                <a:chOff x="3750870" y="3418650"/>
                <a:chExt cx="37776" cy="32380"/>
              </a:xfrm>
            </p:grpSpPr>
            <p:sp>
              <p:nvSpPr>
                <p:cNvPr id="8591" name="Google Shape;8591;p6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60"/>
              <p:cNvGrpSpPr/>
              <p:nvPr/>
            </p:nvGrpSpPr>
            <p:grpSpPr>
              <a:xfrm>
                <a:off x="3632509" y="3274438"/>
                <a:ext cx="37783" cy="32357"/>
                <a:chOff x="3632509" y="3274438"/>
                <a:chExt cx="37783" cy="32357"/>
              </a:xfrm>
            </p:grpSpPr>
            <p:sp>
              <p:nvSpPr>
                <p:cNvPr id="8594" name="Google Shape;8594;p6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60"/>
              <p:cNvGrpSpPr/>
              <p:nvPr/>
            </p:nvGrpSpPr>
            <p:grpSpPr>
              <a:xfrm>
                <a:off x="3906424" y="3297561"/>
                <a:ext cx="37776" cy="32451"/>
                <a:chOff x="3906424" y="3297561"/>
                <a:chExt cx="37776" cy="32451"/>
              </a:xfrm>
            </p:grpSpPr>
            <p:sp>
              <p:nvSpPr>
                <p:cNvPr id="8597" name="Google Shape;8597;p6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60"/>
              <p:cNvGrpSpPr/>
              <p:nvPr/>
            </p:nvGrpSpPr>
            <p:grpSpPr>
              <a:xfrm>
                <a:off x="3866084" y="3412107"/>
                <a:ext cx="37776" cy="32357"/>
                <a:chOff x="3866084" y="3412107"/>
                <a:chExt cx="37776" cy="32357"/>
              </a:xfrm>
            </p:grpSpPr>
            <p:sp>
              <p:nvSpPr>
                <p:cNvPr id="8600" name="Google Shape;8600;p6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60"/>
              <p:cNvGrpSpPr/>
              <p:nvPr/>
            </p:nvGrpSpPr>
            <p:grpSpPr>
              <a:xfrm>
                <a:off x="4023919" y="3766409"/>
                <a:ext cx="37783" cy="32357"/>
                <a:chOff x="4023919" y="3766409"/>
                <a:chExt cx="37783" cy="32357"/>
              </a:xfrm>
            </p:grpSpPr>
            <p:sp>
              <p:nvSpPr>
                <p:cNvPr id="8603" name="Google Shape;8603;p6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60"/>
              <p:cNvGrpSpPr/>
              <p:nvPr/>
            </p:nvGrpSpPr>
            <p:grpSpPr>
              <a:xfrm>
                <a:off x="3973882" y="3779449"/>
                <a:ext cx="37776" cy="32357"/>
                <a:chOff x="3973882" y="3779449"/>
                <a:chExt cx="37776" cy="32357"/>
              </a:xfrm>
            </p:grpSpPr>
            <p:sp>
              <p:nvSpPr>
                <p:cNvPr id="8606" name="Google Shape;8606;p6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60"/>
              <p:cNvGrpSpPr/>
              <p:nvPr/>
            </p:nvGrpSpPr>
            <p:grpSpPr>
              <a:xfrm>
                <a:off x="4073398" y="3838028"/>
                <a:ext cx="37776" cy="32380"/>
                <a:chOff x="4073398" y="3838028"/>
                <a:chExt cx="37776" cy="32380"/>
              </a:xfrm>
            </p:grpSpPr>
            <p:sp>
              <p:nvSpPr>
                <p:cNvPr id="8609" name="Google Shape;8609;p6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60"/>
              <p:cNvGrpSpPr/>
              <p:nvPr/>
            </p:nvGrpSpPr>
            <p:grpSpPr>
              <a:xfrm>
                <a:off x="4342672" y="4144496"/>
                <a:ext cx="37752" cy="32364"/>
                <a:chOff x="4342672" y="4144496"/>
                <a:chExt cx="37752" cy="32364"/>
              </a:xfrm>
            </p:grpSpPr>
            <p:sp>
              <p:nvSpPr>
                <p:cNvPr id="8612" name="Google Shape;8612;p6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60"/>
              <p:cNvGrpSpPr/>
              <p:nvPr/>
            </p:nvGrpSpPr>
            <p:grpSpPr>
              <a:xfrm>
                <a:off x="4406386" y="4056872"/>
                <a:ext cx="37783" cy="32364"/>
                <a:chOff x="4406386" y="4056872"/>
                <a:chExt cx="37783" cy="32364"/>
              </a:xfrm>
            </p:grpSpPr>
            <p:sp>
              <p:nvSpPr>
                <p:cNvPr id="8615" name="Google Shape;8615;p6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60"/>
              <p:cNvGrpSpPr/>
              <p:nvPr/>
            </p:nvGrpSpPr>
            <p:grpSpPr>
              <a:xfrm>
                <a:off x="4284416" y="4245254"/>
                <a:ext cx="37783" cy="32357"/>
                <a:chOff x="4284416" y="4245254"/>
                <a:chExt cx="37783" cy="32357"/>
              </a:xfrm>
            </p:grpSpPr>
            <p:sp>
              <p:nvSpPr>
                <p:cNvPr id="8618" name="Google Shape;8618;p6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0" name="Google Shape;8620;p60"/>
              <p:cNvGrpSpPr/>
              <p:nvPr/>
            </p:nvGrpSpPr>
            <p:grpSpPr>
              <a:xfrm>
                <a:off x="4219057" y="4331258"/>
                <a:ext cx="37776" cy="32364"/>
                <a:chOff x="4219057" y="4331258"/>
                <a:chExt cx="37776" cy="32364"/>
              </a:xfrm>
            </p:grpSpPr>
            <p:sp>
              <p:nvSpPr>
                <p:cNvPr id="8621" name="Google Shape;8621;p6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60"/>
              <p:cNvGrpSpPr/>
              <p:nvPr/>
            </p:nvGrpSpPr>
            <p:grpSpPr>
              <a:xfrm>
                <a:off x="4204122" y="4141688"/>
                <a:ext cx="33497" cy="28699"/>
                <a:chOff x="4204122" y="4141688"/>
                <a:chExt cx="33497" cy="28699"/>
              </a:xfrm>
            </p:grpSpPr>
            <p:sp>
              <p:nvSpPr>
                <p:cNvPr id="8624" name="Google Shape;8624;p6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60"/>
              <p:cNvGrpSpPr/>
              <p:nvPr/>
            </p:nvGrpSpPr>
            <p:grpSpPr>
              <a:xfrm>
                <a:off x="4301546" y="4003869"/>
                <a:ext cx="38916" cy="33324"/>
                <a:chOff x="4301546" y="4003869"/>
                <a:chExt cx="38916" cy="33324"/>
              </a:xfrm>
            </p:grpSpPr>
            <p:sp>
              <p:nvSpPr>
                <p:cNvPr id="8627" name="Google Shape;8627;p6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9" name="Google Shape;8629;p60"/>
              <p:cNvGrpSpPr/>
              <p:nvPr/>
            </p:nvGrpSpPr>
            <p:grpSpPr>
              <a:xfrm>
                <a:off x="4210681" y="3924669"/>
                <a:ext cx="36549" cy="31366"/>
                <a:chOff x="4210681" y="3924669"/>
                <a:chExt cx="36549" cy="31366"/>
              </a:xfrm>
            </p:grpSpPr>
            <p:sp>
              <p:nvSpPr>
                <p:cNvPr id="8630" name="Google Shape;8630;p6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60"/>
              <p:cNvGrpSpPr/>
              <p:nvPr/>
            </p:nvGrpSpPr>
            <p:grpSpPr>
              <a:xfrm>
                <a:off x="3987771" y="3628874"/>
                <a:ext cx="31499" cy="26993"/>
                <a:chOff x="3987771" y="3628874"/>
                <a:chExt cx="31499" cy="26993"/>
              </a:xfrm>
            </p:grpSpPr>
            <p:sp>
              <p:nvSpPr>
                <p:cNvPr id="8633" name="Google Shape;8633;p6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60"/>
              <p:cNvGrpSpPr/>
              <p:nvPr/>
            </p:nvGrpSpPr>
            <p:grpSpPr>
              <a:xfrm>
                <a:off x="4087382" y="3775674"/>
                <a:ext cx="31405" cy="26898"/>
                <a:chOff x="4087382" y="3775674"/>
                <a:chExt cx="31405" cy="26898"/>
              </a:xfrm>
            </p:grpSpPr>
            <p:sp>
              <p:nvSpPr>
                <p:cNvPr id="8636" name="Google Shape;8636;p6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60"/>
              <p:cNvGrpSpPr/>
              <p:nvPr/>
            </p:nvGrpSpPr>
            <p:grpSpPr>
              <a:xfrm>
                <a:off x="4118873" y="3856637"/>
                <a:ext cx="31405" cy="26906"/>
                <a:chOff x="4118873" y="3856637"/>
                <a:chExt cx="31405" cy="26906"/>
              </a:xfrm>
            </p:grpSpPr>
            <p:sp>
              <p:nvSpPr>
                <p:cNvPr id="8639" name="Google Shape;8639;p6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60"/>
              <p:cNvGrpSpPr/>
              <p:nvPr/>
            </p:nvGrpSpPr>
            <p:grpSpPr>
              <a:xfrm>
                <a:off x="4168541" y="3639523"/>
                <a:ext cx="31499" cy="26906"/>
                <a:chOff x="4168541" y="3639523"/>
                <a:chExt cx="31499" cy="26906"/>
              </a:xfrm>
            </p:grpSpPr>
            <p:sp>
              <p:nvSpPr>
                <p:cNvPr id="8642" name="Google Shape;8642;p6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60"/>
              <p:cNvGrpSpPr/>
              <p:nvPr/>
            </p:nvGrpSpPr>
            <p:grpSpPr>
              <a:xfrm>
                <a:off x="3965789" y="3393545"/>
                <a:ext cx="31405" cy="26945"/>
                <a:chOff x="3965789" y="3393545"/>
                <a:chExt cx="31405" cy="26945"/>
              </a:xfrm>
            </p:grpSpPr>
            <p:sp>
              <p:nvSpPr>
                <p:cNvPr id="8645" name="Google Shape;8645;p6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60"/>
              <p:cNvGrpSpPr/>
              <p:nvPr/>
            </p:nvGrpSpPr>
            <p:grpSpPr>
              <a:xfrm>
                <a:off x="3925166" y="3491008"/>
                <a:ext cx="31405" cy="27001"/>
                <a:chOff x="3925166" y="3491008"/>
                <a:chExt cx="31405" cy="27001"/>
              </a:xfrm>
            </p:grpSpPr>
            <p:sp>
              <p:nvSpPr>
                <p:cNvPr id="8648" name="Google Shape;8648;p6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60"/>
              <p:cNvGrpSpPr/>
              <p:nvPr/>
            </p:nvGrpSpPr>
            <p:grpSpPr>
              <a:xfrm>
                <a:off x="3682845" y="3340976"/>
                <a:ext cx="31397" cy="26898"/>
                <a:chOff x="3682845" y="3340976"/>
                <a:chExt cx="31397" cy="26898"/>
              </a:xfrm>
            </p:grpSpPr>
            <p:sp>
              <p:nvSpPr>
                <p:cNvPr id="8651" name="Google Shape;8651;p6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60"/>
              <p:cNvGrpSpPr/>
              <p:nvPr/>
            </p:nvGrpSpPr>
            <p:grpSpPr>
              <a:xfrm>
                <a:off x="3795393" y="3353725"/>
                <a:ext cx="31499" cy="26993"/>
                <a:chOff x="3795393" y="3353725"/>
                <a:chExt cx="31499" cy="26993"/>
              </a:xfrm>
            </p:grpSpPr>
            <p:sp>
              <p:nvSpPr>
                <p:cNvPr id="8654" name="Google Shape;8654;p6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60"/>
              <p:cNvGrpSpPr/>
              <p:nvPr/>
            </p:nvGrpSpPr>
            <p:grpSpPr>
              <a:xfrm>
                <a:off x="4176909" y="4363221"/>
                <a:ext cx="38924" cy="33316"/>
                <a:chOff x="4176909" y="4363221"/>
                <a:chExt cx="38924" cy="33316"/>
              </a:xfrm>
            </p:grpSpPr>
            <p:sp>
              <p:nvSpPr>
                <p:cNvPr id="8657" name="Google Shape;8657;p6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60"/>
              <p:cNvGrpSpPr/>
              <p:nvPr/>
            </p:nvGrpSpPr>
            <p:grpSpPr>
              <a:xfrm>
                <a:off x="4226191" y="4007660"/>
                <a:ext cx="33560" cy="28770"/>
                <a:chOff x="4226191" y="4007660"/>
                <a:chExt cx="33560" cy="28770"/>
              </a:xfrm>
            </p:grpSpPr>
            <p:sp>
              <p:nvSpPr>
                <p:cNvPr id="8660" name="Google Shape;8660;p6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60"/>
              <p:cNvGrpSpPr/>
              <p:nvPr/>
            </p:nvGrpSpPr>
            <p:grpSpPr>
              <a:xfrm>
                <a:off x="3597785" y="3377045"/>
                <a:ext cx="33591" cy="28699"/>
                <a:chOff x="3597785" y="3377045"/>
                <a:chExt cx="33591" cy="28699"/>
              </a:xfrm>
            </p:grpSpPr>
            <p:sp>
              <p:nvSpPr>
                <p:cNvPr id="8663" name="Google Shape;8663;p6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60"/>
              <p:cNvGrpSpPr/>
              <p:nvPr/>
            </p:nvGrpSpPr>
            <p:grpSpPr>
              <a:xfrm>
                <a:off x="3887870" y="3669796"/>
                <a:ext cx="33591" cy="28692"/>
                <a:chOff x="3887870" y="3669796"/>
                <a:chExt cx="33591" cy="28692"/>
              </a:xfrm>
            </p:grpSpPr>
            <p:sp>
              <p:nvSpPr>
                <p:cNvPr id="8666" name="Google Shape;8666;p6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60"/>
              <p:cNvGrpSpPr/>
              <p:nvPr/>
            </p:nvGrpSpPr>
            <p:grpSpPr>
              <a:xfrm>
                <a:off x="3818320" y="3481625"/>
                <a:ext cx="33497" cy="28770"/>
                <a:chOff x="3818320" y="3481625"/>
                <a:chExt cx="33497" cy="28770"/>
              </a:xfrm>
            </p:grpSpPr>
            <p:sp>
              <p:nvSpPr>
                <p:cNvPr id="8669" name="Google Shape;8669;p6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60"/>
              <p:cNvGrpSpPr/>
              <p:nvPr/>
            </p:nvGrpSpPr>
            <p:grpSpPr>
              <a:xfrm>
                <a:off x="4278139" y="4120948"/>
                <a:ext cx="37492" cy="32129"/>
                <a:chOff x="4278139" y="4120948"/>
                <a:chExt cx="37492" cy="32129"/>
              </a:xfrm>
            </p:grpSpPr>
            <p:sp>
              <p:nvSpPr>
                <p:cNvPr id="8672" name="Google Shape;8672;p6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60"/>
              <p:cNvGrpSpPr/>
              <p:nvPr/>
            </p:nvGrpSpPr>
            <p:grpSpPr>
              <a:xfrm>
                <a:off x="4419898" y="3977388"/>
                <a:ext cx="33497" cy="28692"/>
                <a:chOff x="4419898" y="3977388"/>
                <a:chExt cx="33497" cy="28692"/>
              </a:xfrm>
            </p:grpSpPr>
            <p:sp>
              <p:nvSpPr>
                <p:cNvPr id="8675" name="Google Shape;8675;p6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60"/>
              <p:cNvGrpSpPr/>
              <p:nvPr/>
            </p:nvGrpSpPr>
            <p:grpSpPr>
              <a:xfrm>
                <a:off x="4158930" y="4034684"/>
                <a:ext cx="33497" cy="28762"/>
                <a:chOff x="4158930" y="4034684"/>
                <a:chExt cx="33497" cy="28762"/>
              </a:xfrm>
            </p:grpSpPr>
            <p:sp>
              <p:nvSpPr>
                <p:cNvPr id="8678" name="Google Shape;8678;p6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60"/>
              <p:cNvGrpSpPr/>
              <p:nvPr/>
            </p:nvGrpSpPr>
            <p:grpSpPr>
              <a:xfrm>
                <a:off x="4134949" y="3957049"/>
                <a:ext cx="33497" cy="28770"/>
                <a:chOff x="4134949" y="3957049"/>
                <a:chExt cx="33497" cy="28770"/>
              </a:xfrm>
            </p:grpSpPr>
            <p:sp>
              <p:nvSpPr>
                <p:cNvPr id="8681" name="Google Shape;8681;p6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60"/>
              <p:cNvGrpSpPr/>
              <p:nvPr/>
            </p:nvGrpSpPr>
            <p:grpSpPr>
              <a:xfrm>
                <a:off x="4193653" y="4184403"/>
                <a:ext cx="43580" cy="37264"/>
                <a:chOff x="4193653" y="4184403"/>
                <a:chExt cx="43580" cy="37264"/>
              </a:xfrm>
            </p:grpSpPr>
            <p:sp>
              <p:nvSpPr>
                <p:cNvPr id="8684" name="Google Shape;8684;p6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60"/>
              <p:cNvGrpSpPr/>
              <p:nvPr/>
            </p:nvGrpSpPr>
            <p:grpSpPr>
              <a:xfrm>
                <a:off x="4343600" y="3943844"/>
                <a:ext cx="43580" cy="37312"/>
                <a:chOff x="4343600" y="3943844"/>
                <a:chExt cx="43580" cy="37312"/>
              </a:xfrm>
            </p:grpSpPr>
            <p:sp>
              <p:nvSpPr>
                <p:cNvPr id="8687" name="Google Shape;8687;p6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60"/>
              <p:cNvGrpSpPr/>
              <p:nvPr/>
            </p:nvGrpSpPr>
            <p:grpSpPr>
              <a:xfrm>
                <a:off x="4172339" y="3381693"/>
                <a:ext cx="31499" cy="27001"/>
                <a:chOff x="4172339" y="3381693"/>
                <a:chExt cx="31499" cy="27001"/>
              </a:xfrm>
            </p:grpSpPr>
            <p:sp>
              <p:nvSpPr>
                <p:cNvPr id="8690" name="Google Shape;8690;p6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5" name="Shape 8695"/>
        <p:cNvGrpSpPr/>
        <p:nvPr/>
      </p:nvGrpSpPr>
      <p:grpSpPr>
        <a:xfrm>
          <a:off x="0" y="0"/>
          <a:ext cx="0" cy="0"/>
          <a:chOff x="0" y="0"/>
          <a:chExt cx="0" cy="0"/>
        </a:xfrm>
      </p:grpSpPr>
      <p:grpSp>
        <p:nvGrpSpPr>
          <p:cNvPr id="8696" name="Google Shape;8696;p61"/>
          <p:cNvGrpSpPr/>
          <p:nvPr/>
        </p:nvGrpSpPr>
        <p:grpSpPr>
          <a:xfrm>
            <a:off x="718875" y="3363288"/>
            <a:ext cx="2390414" cy="1024800"/>
            <a:chOff x="728925" y="3296613"/>
            <a:chExt cx="2390414" cy="1024800"/>
          </a:xfrm>
        </p:grpSpPr>
        <p:grpSp>
          <p:nvGrpSpPr>
            <p:cNvPr id="8697" name="Google Shape;8697;p61"/>
            <p:cNvGrpSpPr/>
            <p:nvPr/>
          </p:nvGrpSpPr>
          <p:grpSpPr>
            <a:xfrm>
              <a:off x="728925" y="3619800"/>
              <a:ext cx="2390414" cy="500893"/>
              <a:chOff x="728925" y="3619800"/>
              <a:chExt cx="2390414" cy="500893"/>
            </a:xfrm>
          </p:grpSpPr>
          <p:sp>
            <p:nvSpPr>
              <p:cNvPr id="8698" name="Google Shape;8698;p61"/>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99" name="Google Shape;8699;p61"/>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700" name="Google Shape;8700;p61"/>
            <p:cNvGrpSpPr/>
            <p:nvPr/>
          </p:nvGrpSpPr>
          <p:grpSpPr>
            <a:xfrm>
              <a:off x="1348050" y="3296613"/>
              <a:ext cx="1706152" cy="1024800"/>
              <a:chOff x="1348050" y="3296613"/>
              <a:chExt cx="1706152" cy="1024800"/>
            </a:xfrm>
          </p:grpSpPr>
          <p:sp>
            <p:nvSpPr>
              <p:cNvPr id="8701" name="Google Shape;8701;p61"/>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02" name="Google Shape;8702;p61"/>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03" name="Google Shape;8703;p61"/>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04" name="Google Shape;8704;p61"/>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705" name="Google Shape;8705;p61"/>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706" name="Google Shape;8706;p61"/>
            <p:cNvGrpSpPr/>
            <p:nvPr/>
          </p:nvGrpSpPr>
          <p:grpSpPr>
            <a:xfrm>
              <a:off x="1455707" y="3654858"/>
              <a:ext cx="1491150" cy="417657"/>
              <a:chOff x="1455707" y="3654858"/>
              <a:chExt cx="1491150" cy="417657"/>
            </a:xfrm>
          </p:grpSpPr>
          <p:sp>
            <p:nvSpPr>
              <p:cNvPr id="8707" name="Google Shape;8707;p61"/>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1"/>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1"/>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1"/>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1"/>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1"/>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1"/>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1"/>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1"/>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1"/>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1"/>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1"/>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1"/>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1"/>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1"/>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1"/>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1"/>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1"/>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1"/>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1"/>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727" name="Google Shape;8727;p61"/>
          <p:cNvGraphicFramePr/>
          <p:nvPr/>
        </p:nvGraphicFramePr>
        <p:xfrm>
          <a:off x="5954575" y="2361200"/>
          <a:ext cx="3000000" cy="3000000"/>
        </p:xfrm>
        <a:graphic>
          <a:graphicData uri="http://schemas.openxmlformats.org/drawingml/2006/table">
            <a:tbl>
              <a:tblPr>
                <a:noFill/>
                <a:tableStyleId>{3007294C-1FDB-4C7B-9A28-C02A7A931E6C}</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728" name="Google Shape;8728;p61"/>
          <p:cNvGrpSpPr/>
          <p:nvPr/>
        </p:nvGrpSpPr>
        <p:grpSpPr>
          <a:xfrm>
            <a:off x="727251" y="1188964"/>
            <a:ext cx="2396505" cy="976502"/>
            <a:chOff x="749309" y="1112739"/>
            <a:chExt cx="2371603" cy="976502"/>
          </a:xfrm>
        </p:grpSpPr>
        <p:grpSp>
          <p:nvGrpSpPr>
            <p:cNvPr id="8729" name="Google Shape;8729;p61"/>
            <p:cNvGrpSpPr/>
            <p:nvPr/>
          </p:nvGrpSpPr>
          <p:grpSpPr>
            <a:xfrm>
              <a:off x="1092126" y="1112739"/>
              <a:ext cx="2028786" cy="975464"/>
              <a:chOff x="1092126" y="1112739"/>
              <a:chExt cx="2028786" cy="975464"/>
            </a:xfrm>
          </p:grpSpPr>
          <p:sp>
            <p:nvSpPr>
              <p:cNvPr id="8730" name="Google Shape;8730;p61"/>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1"/>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1"/>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1"/>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1"/>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1"/>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1"/>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1"/>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1"/>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1"/>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1"/>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1"/>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1"/>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1"/>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1"/>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1"/>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1"/>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1"/>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1"/>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1"/>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1"/>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1"/>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1"/>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1"/>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61"/>
            <p:cNvGrpSpPr/>
            <p:nvPr/>
          </p:nvGrpSpPr>
          <p:grpSpPr>
            <a:xfrm>
              <a:off x="749309" y="1112739"/>
              <a:ext cx="314700" cy="975464"/>
              <a:chOff x="749309" y="1112739"/>
              <a:chExt cx="314700" cy="975464"/>
            </a:xfrm>
          </p:grpSpPr>
          <p:sp>
            <p:nvSpPr>
              <p:cNvPr id="8755" name="Google Shape;8755;p61"/>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1"/>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1"/>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1"/>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9" name="Google Shape;8759;p6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763" name="Google Shape;8763;p61"/>
          <p:cNvGraphicFramePr/>
          <p:nvPr/>
        </p:nvGraphicFramePr>
        <p:xfrm>
          <a:off x="5954600" y="1188950"/>
          <a:ext cx="3000000" cy="3000000"/>
        </p:xfrm>
        <a:graphic>
          <a:graphicData uri="http://schemas.openxmlformats.org/drawingml/2006/table">
            <a:tbl>
              <a:tblPr>
                <a:noFill/>
                <a:tableStyleId>{3007294C-1FDB-4C7B-9A28-C02A7A931E6C}</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764" name="Google Shape;8764;p61"/>
          <p:cNvGraphicFramePr/>
          <p:nvPr/>
        </p:nvGraphicFramePr>
        <p:xfrm>
          <a:off x="3375463" y="2361200"/>
          <a:ext cx="3000000" cy="3000000"/>
        </p:xfrm>
        <a:graphic>
          <a:graphicData uri="http://schemas.openxmlformats.org/drawingml/2006/table">
            <a:tbl>
              <a:tblPr>
                <a:noFill/>
                <a:tableStyleId>{3007294C-1FDB-4C7B-9A28-C02A7A931E6C}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765" name="Google Shape;8765;p61"/>
          <p:cNvGrpSpPr/>
          <p:nvPr/>
        </p:nvGrpSpPr>
        <p:grpSpPr>
          <a:xfrm>
            <a:off x="3377449" y="3352160"/>
            <a:ext cx="2363377" cy="1047062"/>
            <a:chOff x="3358399" y="3285485"/>
            <a:chExt cx="2363377" cy="1047062"/>
          </a:xfrm>
        </p:grpSpPr>
        <p:grpSp>
          <p:nvGrpSpPr>
            <p:cNvPr id="8766" name="Google Shape;8766;p61"/>
            <p:cNvGrpSpPr/>
            <p:nvPr/>
          </p:nvGrpSpPr>
          <p:grpSpPr>
            <a:xfrm>
              <a:off x="3358412" y="3285485"/>
              <a:ext cx="2363244" cy="139500"/>
              <a:chOff x="3358412" y="3285485"/>
              <a:chExt cx="2363244" cy="139500"/>
            </a:xfrm>
          </p:grpSpPr>
          <p:sp>
            <p:nvSpPr>
              <p:cNvPr id="8767" name="Google Shape;8767;p61"/>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1"/>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1"/>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1"/>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1"/>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61"/>
            <p:cNvGrpSpPr/>
            <p:nvPr/>
          </p:nvGrpSpPr>
          <p:grpSpPr>
            <a:xfrm>
              <a:off x="3358412" y="3466996"/>
              <a:ext cx="2363244" cy="139500"/>
              <a:chOff x="3358412" y="3466996"/>
              <a:chExt cx="2363244" cy="139500"/>
            </a:xfrm>
          </p:grpSpPr>
          <p:sp>
            <p:nvSpPr>
              <p:cNvPr id="8773" name="Google Shape;8773;p61"/>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1"/>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1"/>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1"/>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1"/>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61"/>
            <p:cNvGrpSpPr/>
            <p:nvPr/>
          </p:nvGrpSpPr>
          <p:grpSpPr>
            <a:xfrm>
              <a:off x="3358412" y="3648507"/>
              <a:ext cx="2363244" cy="139500"/>
              <a:chOff x="3358412" y="3648507"/>
              <a:chExt cx="2363244" cy="139500"/>
            </a:xfrm>
          </p:grpSpPr>
          <p:sp>
            <p:nvSpPr>
              <p:cNvPr id="8779" name="Google Shape;8779;p61"/>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1"/>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1"/>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1"/>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1"/>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61"/>
            <p:cNvGrpSpPr/>
            <p:nvPr/>
          </p:nvGrpSpPr>
          <p:grpSpPr>
            <a:xfrm>
              <a:off x="3358412" y="3830018"/>
              <a:ext cx="2363244" cy="139500"/>
              <a:chOff x="3358412" y="3830018"/>
              <a:chExt cx="2363244" cy="139500"/>
            </a:xfrm>
          </p:grpSpPr>
          <p:sp>
            <p:nvSpPr>
              <p:cNvPr id="8785" name="Google Shape;8785;p61"/>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1"/>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1"/>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1"/>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1"/>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61"/>
            <p:cNvGrpSpPr/>
            <p:nvPr/>
          </p:nvGrpSpPr>
          <p:grpSpPr>
            <a:xfrm>
              <a:off x="3358399" y="4011514"/>
              <a:ext cx="2363377" cy="139537"/>
              <a:chOff x="3294800" y="4134603"/>
              <a:chExt cx="2638876" cy="152400"/>
            </a:xfrm>
          </p:grpSpPr>
          <p:sp>
            <p:nvSpPr>
              <p:cNvPr id="8791" name="Google Shape;8791;p6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61"/>
            <p:cNvGrpSpPr/>
            <p:nvPr/>
          </p:nvGrpSpPr>
          <p:grpSpPr>
            <a:xfrm>
              <a:off x="3358399" y="4193010"/>
              <a:ext cx="2363377" cy="139537"/>
              <a:chOff x="3294800" y="4134603"/>
              <a:chExt cx="2638876" cy="152400"/>
            </a:xfrm>
          </p:grpSpPr>
          <p:sp>
            <p:nvSpPr>
              <p:cNvPr id="8797" name="Google Shape;8797;p61"/>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1"/>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1"/>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1"/>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1"/>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802" name="Google Shape;8802;p61"/>
          <p:cNvGraphicFramePr/>
          <p:nvPr/>
        </p:nvGraphicFramePr>
        <p:xfrm>
          <a:off x="728250" y="2361200"/>
          <a:ext cx="3000000" cy="3000000"/>
        </p:xfrm>
        <a:graphic>
          <a:graphicData uri="http://schemas.openxmlformats.org/drawingml/2006/table">
            <a:tbl>
              <a:tblPr>
                <a:noFill/>
                <a:tableStyleId>{3007294C-1FDB-4C7B-9A28-C02A7A931E6C}</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803" name="Google Shape;8803;p61"/>
          <p:cNvGrpSpPr/>
          <p:nvPr/>
        </p:nvGrpSpPr>
        <p:grpSpPr>
          <a:xfrm>
            <a:off x="4177919" y="2765014"/>
            <a:ext cx="1302095" cy="60959"/>
            <a:chOff x="3558802" y="4011427"/>
            <a:chExt cx="1866000" cy="111300"/>
          </a:xfrm>
        </p:grpSpPr>
        <p:sp>
          <p:nvSpPr>
            <p:cNvPr id="8804" name="Google Shape;8804;p6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61"/>
          <p:cNvGrpSpPr/>
          <p:nvPr/>
        </p:nvGrpSpPr>
        <p:grpSpPr>
          <a:xfrm>
            <a:off x="4723407" y="3047174"/>
            <a:ext cx="914340" cy="60959"/>
            <a:chOff x="3558802" y="4011427"/>
            <a:chExt cx="1866000" cy="111300"/>
          </a:xfrm>
        </p:grpSpPr>
        <p:sp>
          <p:nvSpPr>
            <p:cNvPr id="8807" name="Google Shape;8807;p6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1"/>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61"/>
          <p:cNvGrpSpPr/>
          <p:nvPr/>
        </p:nvGrpSpPr>
        <p:grpSpPr>
          <a:xfrm>
            <a:off x="5891249" y="3374972"/>
            <a:ext cx="2519825" cy="1001454"/>
            <a:chOff x="1906114" y="789980"/>
            <a:chExt cx="1487676" cy="606868"/>
          </a:xfrm>
        </p:grpSpPr>
        <p:cxnSp>
          <p:nvCxnSpPr>
            <p:cNvPr id="8810" name="Google Shape;8810;p6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811" name="Google Shape;8811;p6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812" name="Google Shape;8812;p6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813" name="Google Shape;8813;p6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814" name="Google Shape;8814;p6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815" name="Google Shape;8815;p6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816" name="Google Shape;8816;p6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817" name="Google Shape;8817;p6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824" name="Google Shape;8824;p6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25" name="Google Shape;8825;p6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26" name="Google Shape;8826;p6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7" name="Google Shape;8827;p61"/>
          <p:cNvGrpSpPr/>
          <p:nvPr/>
        </p:nvGrpSpPr>
        <p:grpSpPr>
          <a:xfrm>
            <a:off x="3372612" y="1159008"/>
            <a:ext cx="2363393" cy="1005865"/>
            <a:chOff x="3292400" y="1193188"/>
            <a:chExt cx="2615240" cy="1131075"/>
          </a:xfrm>
        </p:grpSpPr>
        <p:sp>
          <p:nvSpPr>
            <p:cNvPr id="8828" name="Google Shape;8828;p61"/>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29" name="Google Shape;8829;p61"/>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30" name="Google Shape;8830;p61"/>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831" name="Google Shape;8831;p61"/>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832" name="Google Shape;8832;p61"/>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833" name="Google Shape;8833;p61"/>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834" name="Google Shape;8834;p61"/>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835" name="Google Shape;8835;p61"/>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836" name="Google Shape;8836;p61"/>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837" name="Google Shape;8837;p61"/>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838" name="Google Shape;8838;p61"/>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39" name="Google Shape;8839;p61"/>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840" name="Google Shape;8840;p61"/>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41" name="Google Shape;8841;p61"/>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842" name="Google Shape;8842;p61"/>
            <p:cNvGrpSpPr/>
            <p:nvPr/>
          </p:nvGrpSpPr>
          <p:grpSpPr>
            <a:xfrm>
              <a:off x="3748438" y="1378608"/>
              <a:ext cx="2159202" cy="903971"/>
              <a:chOff x="1683525" y="2179850"/>
              <a:chExt cx="4519050" cy="2134525"/>
            </a:xfrm>
          </p:grpSpPr>
          <p:sp>
            <p:nvSpPr>
              <p:cNvPr id="8843" name="Google Shape;8843;p6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4" name="Google Shape;8844;p6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5" name="Google Shape;8845;p6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6" name="Google Shape;8846;p6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7" name="Google Shape;8847;p6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8" name="Google Shape;8848;p6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49" name="Google Shape;8849;p6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50" name="Google Shape;8850;p6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51" name="Google Shape;8851;p6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52" name="Google Shape;8852;p6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53" name="Google Shape;8853;p6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54" name="Google Shape;8854;p6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8" name="Shape 8858"/>
        <p:cNvGrpSpPr/>
        <p:nvPr/>
      </p:nvGrpSpPr>
      <p:grpSpPr>
        <a:xfrm>
          <a:off x="0" y="0"/>
          <a:ext cx="0" cy="0"/>
          <a:chOff x="0" y="0"/>
          <a:chExt cx="0" cy="0"/>
        </a:xfrm>
      </p:grpSpPr>
      <p:grpSp>
        <p:nvGrpSpPr>
          <p:cNvPr id="8859" name="Google Shape;8859;p62"/>
          <p:cNvGrpSpPr/>
          <p:nvPr/>
        </p:nvGrpSpPr>
        <p:grpSpPr>
          <a:xfrm>
            <a:off x="4814684" y="1191441"/>
            <a:ext cx="745431" cy="718863"/>
            <a:chOff x="4249973" y="1201875"/>
            <a:chExt cx="1958568" cy="1888762"/>
          </a:xfrm>
        </p:grpSpPr>
        <p:sp>
          <p:nvSpPr>
            <p:cNvPr id="8860" name="Google Shape;8860;p62"/>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1" name="Google Shape;8861;p62"/>
            <p:cNvGrpSpPr/>
            <p:nvPr/>
          </p:nvGrpSpPr>
          <p:grpSpPr>
            <a:xfrm>
              <a:off x="5853086" y="1789142"/>
              <a:ext cx="355454" cy="1048099"/>
              <a:chOff x="5576108" y="2016725"/>
              <a:chExt cx="565200" cy="1666560"/>
            </a:xfrm>
          </p:grpSpPr>
          <p:sp>
            <p:nvSpPr>
              <p:cNvPr id="8862" name="Google Shape;8862;p62"/>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63" name="Google Shape;8863;p6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62"/>
            <p:cNvGrpSpPr/>
            <p:nvPr/>
          </p:nvGrpSpPr>
          <p:grpSpPr>
            <a:xfrm>
              <a:off x="4869455" y="2691676"/>
              <a:ext cx="1013897" cy="398961"/>
              <a:chOff x="4012057" y="3451825"/>
              <a:chExt cx="1612175" cy="634379"/>
            </a:xfrm>
          </p:grpSpPr>
          <p:sp>
            <p:nvSpPr>
              <p:cNvPr id="8865" name="Google Shape;8865;p62"/>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66" name="Google Shape;8866;p6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62"/>
            <p:cNvGrpSpPr/>
            <p:nvPr/>
          </p:nvGrpSpPr>
          <p:grpSpPr>
            <a:xfrm>
              <a:off x="4276937" y="2155961"/>
              <a:ext cx="651965" cy="891358"/>
              <a:chOff x="3069908" y="2599997"/>
              <a:chExt cx="1036675" cy="1417328"/>
            </a:xfrm>
          </p:grpSpPr>
          <p:sp>
            <p:nvSpPr>
              <p:cNvPr id="8868" name="Google Shape;8868;p62"/>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69" name="Google Shape;8869;p6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62"/>
            <p:cNvGrpSpPr/>
            <p:nvPr/>
          </p:nvGrpSpPr>
          <p:grpSpPr>
            <a:xfrm>
              <a:off x="5054918" y="1201875"/>
              <a:ext cx="999548" cy="602711"/>
              <a:chOff x="4306958" y="1082925"/>
              <a:chExt cx="1589359" cy="958358"/>
            </a:xfrm>
          </p:grpSpPr>
          <p:sp>
            <p:nvSpPr>
              <p:cNvPr id="8871" name="Google Shape;8871;p62"/>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72" name="Google Shape;8872;p6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62"/>
            <p:cNvGrpSpPr/>
            <p:nvPr/>
          </p:nvGrpSpPr>
          <p:grpSpPr>
            <a:xfrm>
              <a:off x="4249973" y="1303451"/>
              <a:ext cx="799317" cy="841334"/>
              <a:chOff x="3027033" y="1244439"/>
              <a:chExt cx="1270977" cy="1337786"/>
            </a:xfrm>
          </p:grpSpPr>
          <p:sp>
            <p:nvSpPr>
              <p:cNvPr id="8874" name="Google Shape;8874;p62"/>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75" name="Google Shape;8875;p6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6" name="Google Shape;8876;p62"/>
          <p:cNvGrpSpPr/>
          <p:nvPr/>
        </p:nvGrpSpPr>
        <p:grpSpPr>
          <a:xfrm>
            <a:off x="731057" y="2069890"/>
            <a:ext cx="761767" cy="729896"/>
            <a:chOff x="2657744" y="2337745"/>
            <a:chExt cx="832987" cy="798137"/>
          </a:xfrm>
        </p:grpSpPr>
        <p:sp>
          <p:nvSpPr>
            <p:cNvPr id="8877" name="Google Shape;8877;p62"/>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2"/>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2"/>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62"/>
          <p:cNvGrpSpPr/>
          <p:nvPr/>
        </p:nvGrpSpPr>
        <p:grpSpPr>
          <a:xfrm>
            <a:off x="3242022" y="2073097"/>
            <a:ext cx="685569" cy="723586"/>
            <a:chOff x="3398134" y="2057755"/>
            <a:chExt cx="704087" cy="743130"/>
          </a:xfrm>
        </p:grpSpPr>
        <p:grpSp>
          <p:nvGrpSpPr>
            <p:cNvPr id="8884" name="Google Shape;8884;p62"/>
            <p:cNvGrpSpPr/>
            <p:nvPr/>
          </p:nvGrpSpPr>
          <p:grpSpPr>
            <a:xfrm>
              <a:off x="3398134" y="2290183"/>
              <a:ext cx="315300" cy="219900"/>
              <a:chOff x="3398134" y="2290183"/>
              <a:chExt cx="315300" cy="219900"/>
            </a:xfrm>
          </p:grpSpPr>
          <p:sp>
            <p:nvSpPr>
              <p:cNvPr id="8885" name="Google Shape;8885;p62"/>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86" name="Google Shape;8886;p62"/>
              <p:cNvCxnSpPr>
                <a:stCxn id="8885"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887" name="Google Shape;8887;p62"/>
            <p:cNvGrpSpPr/>
            <p:nvPr/>
          </p:nvGrpSpPr>
          <p:grpSpPr>
            <a:xfrm>
              <a:off x="3547823" y="2467358"/>
              <a:ext cx="219900" cy="333527"/>
              <a:chOff x="3547823" y="2467358"/>
              <a:chExt cx="219900" cy="333527"/>
            </a:xfrm>
          </p:grpSpPr>
          <p:sp>
            <p:nvSpPr>
              <p:cNvPr id="8888" name="Google Shape;8888;p62"/>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89" name="Google Shape;8889;p62"/>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890" name="Google Shape;8890;p62"/>
            <p:cNvGrpSpPr/>
            <p:nvPr/>
          </p:nvGrpSpPr>
          <p:grpSpPr>
            <a:xfrm>
              <a:off x="3734138" y="2467358"/>
              <a:ext cx="219900" cy="333527"/>
              <a:chOff x="3734138" y="2467358"/>
              <a:chExt cx="219900" cy="333527"/>
            </a:xfrm>
          </p:grpSpPr>
          <p:sp>
            <p:nvSpPr>
              <p:cNvPr id="8891" name="Google Shape;8891;p62"/>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92" name="Google Shape;8892;p62"/>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893" name="Google Shape;8893;p62"/>
            <p:cNvGrpSpPr/>
            <p:nvPr/>
          </p:nvGrpSpPr>
          <p:grpSpPr>
            <a:xfrm>
              <a:off x="3787560" y="2288011"/>
              <a:ext cx="314661" cy="219900"/>
              <a:chOff x="3787560" y="2288011"/>
              <a:chExt cx="314661" cy="219900"/>
            </a:xfrm>
          </p:grpSpPr>
          <p:sp>
            <p:nvSpPr>
              <p:cNvPr id="8894" name="Google Shape;8894;p62"/>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95" name="Google Shape;8895;p62"/>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896" name="Google Shape;8896;p62"/>
            <p:cNvGrpSpPr/>
            <p:nvPr/>
          </p:nvGrpSpPr>
          <p:grpSpPr>
            <a:xfrm>
              <a:off x="3637290" y="2057755"/>
              <a:ext cx="219900" cy="335499"/>
              <a:chOff x="3637290" y="2057755"/>
              <a:chExt cx="219900" cy="335499"/>
            </a:xfrm>
          </p:grpSpPr>
          <p:sp>
            <p:nvSpPr>
              <p:cNvPr id="8897" name="Google Shape;8897;p62"/>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898" name="Google Shape;8898;p62"/>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899" name="Google Shape;8899;p62"/>
          <p:cNvGrpSpPr/>
          <p:nvPr/>
        </p:nvGrpSpPr>
        <p:grpSpPr>
          <a:xfrm>
            <a:off x="4917244" y="2079792"/>
            <a:ext cx="710153" cy="710153"/>
            <a:chOff x="5007123" y="2079403"/>
            <a:chExt cx="687600" cy="687600"/>
          </a:xfrm>
        </p:grpSpPr>
        <p:sp>
          <p:nvSpPr>
            <p:cNvPr id="8900" name="Google Shape;8900;p62"/>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2"/>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2"/>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2"/>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62"/>
          <p:cNvGrpSpPr/>
          <p:nvPr/>
        </p:nvGrpSpPr>
        <p:grpSpPr>
          <a:xfrm>
            <a:off x="5726681" y="2074299"/>
            <a:ext cx="720998" cy="721183"/>
            <a:chOff x="5797446" y="2063053"/>
            <a:chExt cx="698100" cy="698280"/>
          </a:xfrm>
        </p:grpSpPr>
        <p:sp>
          <p:nvSpPr>
            <p:cNvPr id="8905" name="Google Shape;8905;p62"/>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2"/>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2"/>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2"/>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62"/>
          <p:cNvGrpSpPr/>
          <p:nvPr/>
        </p:nvGrpSpPr>
        <p:grpSpPr>
          <a:xfrm>
            <a:off x="8171828" y="3719904"/>
            <a:ext cx="280585" cy="673164"/>
            <a:chOff x="8075075" y="3754290"/>
            <a:chExt cx="255612" cy="613194"/>
          </a:xfrm>
        </p:grpSpPr>
        <p:grpSp>
          <p:nvGrpSpPr>
            <p:cNvPr id="8910" name="Google Shape;8910;p62"/>
            <p:cNvGrpSpPr/>
            <p:nvPr/>
          </p:nvGrpSpPr>
          <p:grpSpPr>
            <a:xfrm>
              <a:off x="8075075" y="3754290"/>
              <a:ext cx="255612" cy="613194"/>
              <a:chOff x="8075075" y="3754290"/>
              <a:chExt cx="255612" cy="613194"/>
            </a:xfrm>
          </p:grpSpPr>
          <p:sp>
            <p:nvSpPr>
              <p:cNvPr id="8911" name="Google Shape;8911;p62"/>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2"/>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3" name="Google Shape;8913;p62"/>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4" name="Google Shape;8914;p62"/>
          <p:cNvGrpSpPr/>
          <p:nvPr/>
        </p:nvGrpSpPr>
        <p:grpSpPr>
          <a:xfrm>
            <a:off x="5288887" y="3708700"/>
            <a:ext cx="470352" cy="683745"/>
            <a:chOff x="1697726" y="3244179"/>
            <a:chExt cx="788124" cy="1146069"/>
          </a:xfrm>
        </p:grpSpPr>
        <p:sp>
          <p:nvSpPr>
            <p:cNvPr id="8915" name="Google Shape;8915;p6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17" name="Google Shape;8917;p6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8" name="Google Shape;8918;p62"/>
          <p:cNvGrpSpPr/>
          <p:nvPr/>
        </p:nvGrpSpPr>
        <p:grpSpPr>
          <a:xfrm>
            <a:off x="5910037" y="3719902"/>
            <a:ext cx="293891" cy="293845"/>
            <a:chOff x="6134814" y="3754290"/>
            <a:chExt cx="293891" cy="293845"/>
          </a:xfrm>
        </p:grpSpPr>
        <p:sp>
          <p:nvSpPr>
            <p:cNvPr id="8919" name="Google Shape;8919;p62"/>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2"/>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62"/>
          <p:cNvGrpSpPr/>
          <p:nvPr/>
        </p:nvGrpSpPr>
        <p:grpSpPr>
          <a:xfrm>
            <a:off x="5910037" y="4098574"/>
            <a:ext cx="293891" cy="293891"/>
            <a:chOff x="6134814" y="4086186"/>
            <a:chExt cx="293891" cy="293891"/>
          </a:xfrm>
        </p:grpSpPr>
        <p:sp>
          <p:nvSpPr>
            <p:cNvPr id="8922" name="Google Shape;8922;p62"/>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2"/>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4" name="Google Shape;8924;p62"/>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2"/>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6" name="Google Shape;8926;p62"/>
          <p:cNvGrpSpPr/>
          <p:nvPr/>
        </p:nvGrpSpPr>
        <p:grpSpPr>
          <a:xfrm>
            <a:off x="7835013" y="2927266"/>
            <a:ext cx="622883" cy="621944"/>
            <a:chOff x="1187048" y="238125"/>
            <a:chExt cx="5256397" cy="5248476"/>
          </a:xfrm>
        </p:grpSpPr>
        <p:sp>
          <p:nvSpPr>
            <p:cNvPr id="8927" name="Google Shape;8927;p6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2"/>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2"/>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2"/>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62"/>
          <p:cNvGrpSpPr/>
          <p:nvPr/>
        </p:nvGrpSpPr>
        <p:grpSpPr>
          <a:xfrm>
            <a:off x="2292118" y="2936875"/>
            <a:ext cx="1310987" cy="612407"/>
            <a:chOff x="238125" y="1188750"/>
            <a:chExt cx="7140450" cy="3335550"/>
          </a:xfrm>
        </p:grpSpPr>
        <p:sp>
          <p:nvSpPr>
            <p:cNvPr id="8932" name="Google Shape;8932;p6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62"/>
          <p:cNvGrpSpPr/>
          <p:nvPr/>
        </p:nvGrpSpPr>
        <p:grpSpPr>
          <a:xfrm>
            <a:off x="6617990" y="2927430"/>
            <a:ext cx="1110299" cy="621702"/>
            <a:chOff x="238125" y="1335475"/>
            <a:chExt cx="5418735" cy="3034175"/>
          </a:xfrm>
        </p:grpSpPr>
        <p:sp>
          <p:nvSpPr>
            <p:cNvPr id="8938" name="Google Shape;8938;p6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62"/>
          <p:cNvGrpSpPr/>
          <p:nvPr/>
        </p:nvGrpSpPr>
        <p:grpSpPr>
          <a:xfrm>
            <a:off x="5435649" y="2924327"/>
            <a:ext cx="1074451" cy="627181"/>
            <a:chOff x="5359127" y="2910889"/>
            <a:chExt cx="1097723" cy="640831"/>
          </a:xfrm>
        </p:grpSpPr>
        <p:grpSp>
          <p:nvGrpSpPr>
            <p:cNvPr id="8942" name="Google Shape;8942;p62"/>
            <p:cNvGrpSpPr/>
            <p:nvPr/>
          </p:nvGrpSpPr>
          <p:grpSpPr>
            <a:xfrm>
              <a:off x="5929791" y="3263088"/>
              <a:ext cx="527060" cy="287097"/>
              <a:chOff x="5929791" y="3263088"/>
              <a:chExt cx="527060" cy="287097"/>
            </a:xfrm>
          </p:grpSpPr>
          <p:sp>
            <p:nvSpPr>
              <p:cNvPr id="8943" name="Google Shape;8943;p62"/>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44" name="Google Shape;8944;p62"/>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45" name="Google Shape;8945;p62"/>
            <p:cNvGrpSpPr/>
            <p:nvPr/>
          </p:nvGrpSpPr>
          <p:grpSpPr>
            <a:xfrm>
              <a:off x="5359127" y="3263089"/>
              <a:ext cx="526428" cy="288631"/>
              <a:chOff x="5359127" y="3263089"/>
              <a:chExt cx="526428" cy="288631"/>
            </a:xfrm>
          </p:grpSpPr>
          <p:sp>
            <p:nvSpPr>
              <p:cNvPr id="8946" name="Google Shape;8946;p62"/>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47" name="Google Shape;8947;p62"/>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48" name="Google Shape;8948;p62"/>
            <p:cNvGrpSpPr/>
            <p:nvPr/>
          </p:nvGrpSpPr>
          <p:grpSpPr>
            <a:xfrm>
              <a:off x="5551525" y="2910889"/>
              <a:ext cx="520901" cy="610283"/>
              <a:chOff x="5551525" y="2910889"/>
              <a:chExt cx="520901" cy="610283"/>
            </a:xfrm>
          </p:grpSpPr>
          <p:sp>
            <p:nvSpPr>
              <p:cNvPr id="8949" name="Google Shape;8949;p62"/>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50" name="Google Shape;8950;p62"/>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951" name="Google Shape;8951;p62"/>
            <p:cNvGrpSpPr/>
            <p:nvPr/>
          </p:nvGrpSpPr>
          <p:grpSpPr>
            <a:xfrm>
              <a:off x="5743962" y="2919100"/>
              <a:ext cx="623674" cy="284502"/>
              <a:chOff x="5743962" y="2919100"/>
              <a:chExt cx="623674" cy="284502"/>
            </a:xfrm>
          </p:grpSpPr>
          <p:sp>
            <p:nvSpPr>
              <p:cNvPr id="8952" name="Google Shape;8952;p62"/>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953" name="Google Shape;8953;p62"/>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954" name="Google Shape;8954;p62"/>
          <p:cNvGrpSpPr/>
          <p:nvPr/>
        </p:nvGrpSpPr>
        <p:grpSpPr>
          <a:xfrm>
            <a:off x="7586863" y="2075038"/>
            <a:ext cx="874976" cy="719600"/>
            <a:chOff x="7608988" y="2093194"/>
            <a:chExt cx="817276" cy="672147"/>
          </a:xfrm>
        </p:grpSpPr>
        <p:cxnSp>
          <p:nvCxnSpPr>
            <p:cNvPr id="8955" name="Google Shape;8955;p62"/>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56" name="Google Shape;8956;p62"/>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57" name="Google Shape;8957;p62"/>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58" name="Google Shape;8958;p62"/>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59" name="Google Shape;8959;p62"/>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960" name="Google Shape;8960;p62"/>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961" name="Google Shape;8961;p62"/>
            <p:cNvGrpSpPr/>
            <p:nvPr/>
          </p:nvGrpSpPr>
          <p:grpSpPr>
            <a:xfrm>
              <a:off x="7721175" y="2093194"/>
              <a:ext cx="599587" cy="623846"/>
              <a:chOff x="7721175" y="2093194"/>
              <a:chExt cx="599587" cy="623846"/>
            </a:xfrm>
          </p:grpSpPr>
          <p:grpSp>
            <p:nvGrpSpPr>
              <p:cNvPr id="8962" name="Google Shape;8962;p62"/>
              <p:cNvGrpSpPr/>
              <p:nvPr/>
            </p:nvGrpSpPr>
            <p:grpSpPr>
              <a:xfrm>
                <a:off x="7721175" y="2093194"/>
                <a:ext cx="291605" cy="623846"/>
                <a:chOff x="9405575" y="2061418"/>
                <a:chExt cx="291605" cy="623846"/>
              </a:xfrm>
            </p:grpSpPr>
            <p:sp>
              <p:nvSpPr>
                <p:cNvPr id="8963" name="Google Shape;8963;p6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62"/>
              <p:cNvGrpSpPr/>
              <p:nvPr/>
            </p:nvGrpSpPr>
            <p:grpSpPr>
              <a:xfrm flipH="1">
                <a:off x="8029157" y="2093194"/>
                <a:ext cx="291605" cy="623846"/>
                <a:chOff x="9405575" y="2061418"/>
                <a:chExt cx="291605" cy="623846"/>
              </a:xfrm>
            </p:grpSpPr>
            <p:sp>
              <p:nvSpPr>
                <p:cNvPr id="8971" name="Google Shape;8971;p62"/>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2"/>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2"/>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2"/>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2"/>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2"/>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2"/>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78" name="Google Shape;8978;p62"/>
          <p:cNvGrpSpPr/>
          <p:nvPr/>
        </p:nvGrpSpPr>
        <p:grpSpPr>
          <a:xfrm>
            <a:off x="4031299" y="1191441"/>
            <a:ext cx="712557" cy="785901"/>
            <a:chOff x="4206459" y="1191441"/>
            <a:chExt cx="712557" cy="785901"/>
          </a:xfrm>
        </p:grpSpPr>
        <p:sp>
          <p:nvSpPr>
            <p:cNvPr id="8979" name="Google Shape;8979;p62"/>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2"/>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2"/>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2"/>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3" name="Google Shape;8983;p62"/>
            <p:cNvGrpSpPr/>
            <p:nvPr/>
          </p:nvGrpSpPr>
          <p:grpSpPr>
            <a:xfrm>
              <a:off x="4644280" y="1290523"/>
              <a:ext cx="143716" cy="29463"/>
              <a:chOff x="4644280" y="1290523"/>
              <a:chExt cx="143716" cy="29463"/>
            </a:xfrm>
          </p:grpSpPr>
          <p:sp>
            <p:nvSpPr>
              <p:cNvPr id="8984" name="Google Shape;8984;p62"/>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2"/>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2"/>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2"/>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62"/>
            <p:cNvGrpSpPr/>
            <p:nvPr/>
          </p:nvGrpSpPr>
          <p:grpSpPr>
            <a:xfrm>
              <a:off x="4356567" y="1191441"/>
              <a:ext cx="143690" cy="29488"/>
              <a:chOff x="4356567" y="1191441"/>
              <a:chExt cx="143690" cy="29488"/>
            </a:xfrm>
          </p:grpSpPr>
          <p:sp>
            <p:nvSpPr>
              <p:cNvPr id="8989" name="Google Shape;8989;p62"/>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2"/>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2"/>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2"/>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62"/>
            <p:cNvGrpSpPr/>
            <p:nvPr/>
          </p:nvGrpSpPr>
          <p:grpSpPr>
            <a:xfrm>
              <a:off x="4339009" y="1863727"/>
              <a:ext cx="143703" cy="29476"/>
              <a:chOff x="4339009" y="1863727"/>
              <a:chExt cx="143703" cy="29476"/>
            </a:xfrm>
          </p:grpSpPr>
          <p:sp>
            <p:nvSpPr>
              <p:cNvPr id="8994" name="Google Shape;8994;p62"/>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2"/>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2"/>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2"/>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62"/>
            <p:cNvGrpSpPr/>
            <p:nvPr/>
          </p:nvGrpSpPr>
          <p:grpSpPr>
            <a:xfrm>
              <a:off x="4206459" y="1607315"/>
              <a:ext cx="29539" cy="142899"/>
              <a:chOff x="4206459" y="1607315"/>
              <a:chExt cx="29539" cy="142899"/>
            </a:xfrm>
          </p:grpSpPr>
          <p:sp>
            <p:nvSpPr>
              <p:cNvPr id="8999" name="Google Shape;8999;p62"/>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2"/>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2"/>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2"/>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3" name="Google Shape;9003;p62"/>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2"/>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2"/>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2"/>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7" name="Google Shape;9007;p62"/>
            <p:cNvGrpSpPr/>
            <p:nvPr/>
          </p:nvGrpSpPr>
          <p:grpSpPr>
            <a:xfrm>
              <a:off x="4889463" y="1423737"/>
              <a:ext cx="29552" cy="142899"/>
              <a:chOff x="4889463" y="1423737"/>
              <a:chExt cx="29552" cy="142899"/>
            </a:xfrm>
          </p:grpSpPr>
          <p:sp>
            <p:nvSpPr>
              <p:cNvPr id="9008" name="Google Shape;9008;p62"/>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2"/>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2"/>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2"/>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62"/>
            <p:cNvGrpSpPr/>
            <p:nvPr/>
          </p:nvGrpSpPr>
          <p:grpSpPr>
            <a:xfrm>
              <a:off x="4771663" y="1876896"/>
              <a:ext cx="108651" cy="100447"/>
              <a:chOff x="4771663" y="1876896"/>
              <a:chExt cx="108651" cy="100447"/>
            </a:xfrm>
          </p:grpSpPr>
          <p:sp>
            <p:nvSpPr>
              <p:cNvPr id="9013" name="Google Shape;9013;p62"/>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2"/>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2"/>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2"/>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17" name="Google Shape;9017;p62"/>
          <p:cNvGrpSpPr/>
          <p:nvPr/>
        </p:nvGrpSpPr>
        <p:grpSpPr>
          <a:xfrm>
            <a:off x="4026774" y="2074664"/>
            <a:ext cx="791287" cy="720350"/>
            <a:chOff x="267375" y="1071875"/>
            <a:chExt cx="470500" cy="428550"/>
          </a:xfrm>
        </p:grpSpPr>
        <p:sp>
          <p:nvSpPr>
            <p:cNvPr id="9018" name="Google Shape;9018;p62"/>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2"/>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2"/>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2"/>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2"/>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2"/>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2"/>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2"/>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6" name="Google Shape;9026;p62"/>
          <p:cNvGrpSpPr/>
          <p:nvPr/>
        </p:nvGrpSpPr>
        <p:grpSpPr>
          <a:xfrm>
            <a:off x="727269" y="3719294"/>
            <a:ext cx="1408444" cy="673166"/>
            <a:chOff x="712664" y="3693287"/>
            <a:chExt cx="1460738" cy="698160"/>
          </a:xfrm>
        </p:grpSpPr>
        <p:grpSp>
          <p:nvGrpSpPr>
            <p:cNvPr id="9027" name="Google Shape;9027;p62"/>
            <p:cNvGrpSpPr/>
            <p:nvPr/>
          </p:nvGrpSpPr>
          <p:grpSpPr>
            <a:xfrm>
              <a:off x="1380079" y="4133090"/>
              <a:ext cx="234048" cy="258099"/>
              <a:chOff x="1380079" y="4133090"/>
              <a:chExt cx="234048" cy="258099"/>
            </a:xfrm>
          </p:grpSpPr>
          <p:sp>
            <p:nvSpPr>
              <p:cNvPr id="9028" name="Google Shape;9028;p62"/>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2"/>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2"/>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62"/>
            <p:cNvGrpSpPr/>
            <p:nvPr/>
          </p:nvGrpSpPr>
          <p:grpSpPr>
            <a:xfrm>
              <a:off x="884610" y="3864082"/>
              <a:ext cx="1118566" cy="527275"/>
              <a:chOff x="890961" y="3865463"/>
              <a:chExt cx="1115221" cy="525698"/>
            </a:xfrm>
          </p:grpSpPr>
          <p:sp>
            <p:nvSpPr>
              <p:cNvPr id="9032" name="Google Shape;9032;p62"/>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2"/>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2"/>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62"/>
            <p:cNvGrpSpPr/>
            <p:nvPr/>
          </p:nvGrpSpPr>
          <p:grpSpPr>
            <a:xfrm>
              <a:off x="712664" y="3693287"/>
              <a:ext cx="1460738" cy="698160"/>
              <a:chOff x="712664" y="3693025"/>
              <a:chExt cx="1460738" cy="698160"/>
            </a:xfrm>
          </p:grpSpPr>
          <p:sp>
            <p:nvSpPr>
              <p:cNvPr id="9036" name="Google Shape;9036;p62"/>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2"/>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2"/>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2"/>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2"/>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2"/>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2" name="Google Shape;9042;p62"/>
          <p:cNvGrpSpPr/>
          <p:nvPr/>
        </p:nvGrpSpPr>
        <p:grpSpPr>
          <a:xfrm>
            <a:off x="3164985" y="1191441"/>
            <a:ext cx="795485" cy="738831"/>
            <a:chOff x="3348603" y="1236445"/>
            <a:chExt cx="749256" cy="695894"/>
          </a:xfrm>
        </p:grpSpPr>
        <p:grpSp>
          <p:nvGrpSpPr>
            <p:cNvPr id="9043" name="Google Shape;9043;p62"/>
            <p:cNvGrpSpPr/>
            <p:nvPr/>
          </p:nvGrpSpPr>
          <p:grpSpPr>
            <a:xfrm>
              <a:off x="3583779" y="1236445"/>
              <a:ext cx="293795" cy="285811"/>
              <a:chOff x="3750225" y="1774000"/>
              <a:chExt cx="149575" cy="145525"/>
            </a:xfrm>
          </p:grpSpPr>
          <p:sp>
            <p:nvSpPr>
              <p:cNvPr id="9044" name="Google Shape;9044;p6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62"/>
            <p:cNvGrpSpPr/>
            <p:nvPr/>
          </p:nvGrpSpPr>
          <p:grpSpPr>
            <a:xfrm>
              <a:off x="3775534" y="1462599"/>
              <a:ext cx="322325" cy="285958"/>
              <a:chOff x="3847850" y="1889150"/>
              <a:chExt cx="164100" cy="145600"/>
            </a:xfrm>
          </p:grpSpPr>
          <p:sp>
            <p:nvSpPr>
              <p:cNvPr id="9047" name="Google Shape;9047;p6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62"/>
            <p:cNvGrpSpPr/>
            <p:nvPr/>
          </p:nvGrpSpPr>
          <p:grpSpPr>
            <a:xfrm>
              <a:off x="3545329" y="1646528"/>
              <a:ext cx="293746" cy="285811"/>
              <a:chOff x="3730650" y="1982800"/>
              <a:chExt cx="149550" cy="145525"/>
            </a:xfrm>
          </p:grpSpPr>
          <p:sp>
            <p:nvSpPr>
              <p:cNvPr id="9050" name="Google Shape;9050;p6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62"/>
            <p:cNvGrpSpPr/>
            <p:nvPr/>
          </p:nvGrpSpPr>
          <p:grpSpPr>
            <a:xfrm>
              <a:off x="3348603" y="1415046"/>
              <a:ext cx="294384" cy="284387"/>
              <a:chOff x="3630494" y="1864938"/>
              <a:chExt cx="149875" cy="144800"/>
            </a:xfrm>
          </p:grpSpPr>
          <p:sp>
            <p:nvSpPr>
              <p:cNvPr id="9053" name="Google Shape;9053;p62"/>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2"/>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5" name="Google Shape;9055;p62"/>
          <p:cNvGrpSpPr/>
          <p:nvPr/>
        </p:nvGrpSpPr>
        <p:grpSpPr>
          <a:xfrm>
            <a:off x="2286512" y="3714337"/>
            <a:ext cx="1324924" cy="678083"/>
            <a:chOff x="2413923" y="3711366"/>
            <a:chExt cx="1374117" cy="703260"/>
          </a:xfrm>
        </p:grpSpPr>
        <p:grpSp>
          <p:nvGrpSpPr>
            <p:cNvPr id="9056" name="Google Shape;9056;p62"/>
            <p:cNvGrpSpPr/>
            <p:nvPr/>
          </p:nvGrpSpPr>
          <p:grpSpPr>
            <a:xfrm>
              <a:off x="2413923" y="3711366"/>
              <a:ext cx="1374117" cy="703260"/>
              <a:chOff x="2413923" y="3711366"/>
              <a:chExt cx="1374117" cy="703260"/>
            </a:xfrm>
          </p:grpSpPr>
          <p:sp>
            <p:nvSpPr>
              <p:cNvPr id="9057" name="Google Shape;9057;p62"/>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8" name="Google Shape;9058;p62"/>
              <p:cNvGrpSpPr/>
              <p:nvPr/>
            </p:nvGrpSpPr>
            <p:grpSpPr>
              <a:xfrm>
                <a:off x="2600284" y="3808654"/>
                <a:ext cx="234506" cy="138009"/>
                <a:chOff x="2600284" y="3808654"/>
                <a:chExt cx="234506" cy="138009"/>
              </a:xfrm>
            </p:grpSpPr>
            <p:sp>
              <p:nvSpPr>
                <p:cNvPr id="9059" name="Google Shape;9059;p62"/>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0" name="Google Shape;9060;p62"/>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61" name="Google Shape;9061;p62"/>
              <p:cNvGrpSpPr/>
              <p:nvPr/>
            </p:nvGrpSpPr>
            <p:grpSpPr>
              <a:xfrm>
                <a:off x="3359659" y="3805664"/>
                <a:ext cx="232294" cy="141000"/>
                <a:chOff x="3359659" y="3805664"/>
                <a:chExt cx="232294" cy="141000"/>
              </a:xfrm>
            </p:grpSpPr>
            <p:sp>
              <p:nvSpPr>
                <p:cNvPr id="9062" name="Google Shape;9062;p62"/>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3" name="Google Shape;9063;p62"/>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64" name="Google Shape;9064;p62"/>
              <p:cNvGrpSpPr/>
              <p:nvPr/>
            </p:nvGrpSpPr>
            <p:grpSpPr>
              <a:xfrm>
                <a:off x="3067316" y="3711366"/>
                <a:ext cx="66900" cy="166809"/>
                <a:chOff x="3067316" y="3711366"/>
                <a:chExt cx="66900" cy="166809"/>
              </a:xfrm>
            </p:grpSpPr>
            <p:sp>
              <p:nvSpPr>
                <p:cNvPr id="9065" name="Google Shape;9065;p62"/>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6" name="Google Shape;9066;p62"/>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67" name="Google Shape;9067;p62"/>
              <p:cNvGrpSpPr/>
              <p:nvPr/>
            </p:nvGrpSpPr>
            <p:grpSpPr>
              <a:xfrm>
                <a:off x="2413923" y="4058666"/>
                <a:ext cx="224119" cy="66900"/>
                <a:chOff x="2413923" y="4058666"/>
                <a:chExt cx="224119" cy="66900"/>
              </a:xfrm>
            </p:grpSpPr>
            <p:sp>
              <p:nvSpPr>
                <p:cNvPr id="9068" name="Google Shape;9068;p62"/>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69" name="Google Shape;9069;p62"/>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70" name="Google Shape;9070;p62"/>
              <p:cNvGrpSpPr/>
              <p:nvPr/>
            </p:nvGrpSpPr>
            <p:grpSpPr>
              <a:xfrm>
                <a:off x="3564643" y="4058666"/>
                <a:ext cx="223397" cy="66900"/>
                <a:chOff x="3564643" y="4058666"/>
                <a:chExt cx="223397" cy="66900"/>
              </a:xfrm>
            </p:grpSpPr>
            <p:sp>
              <p:nvSpPr>
                <p:cNvPr id="9071" name="Google Shape;9071;p62"/>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2" name="Google Shape;9072;p62"/>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073" name="Google Shape;9073;p62"/>
            <p:cNvGrpSpPr/>
            <p:nvPr/>
          </p:nvGrpSpPr>
          <p:grpSpPr>
            <a:xfrm>
              <a:off x="2633353" y="3965763"/>
              <a:ext cx="933975" cy="445687"/>
              <a:chOff x="2633353" y="3965763"/>
              <a:chExt cx="933975" cy="445687"/>
            </a:xfrm>
          </p:grpSpPr>
          <p:sp>
            <p:nvSpPr>
              <p:cNvPr id="9074" name="Google Shape;9074;p62"/>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2"/>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76" name="Google Shape;9076;p62"/>
          <p:cNvGrpSpPr/>
          <p:nvPr/>
        </p:nvGrpSpPr>
        <p:grpSpPr>
          <a:xfrm>
            <a:off x="6410784" y="1264884"/>
            <a:ext cx="1131087" cy="587383"/>
            <a:chOff x="238125" y="999450"/>
            <a:chExt cx="7140700" cy="3708225"/>
          </a:xfrm>
        </p:grpSpPr>
        <p:sp>
          <p:nvSpPr>
            <p:cNvPr id="9077" name="Google Shape;9077;p62"/>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2"/>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62"/>
          <p:cNvGrpSpPr/>
          <p:nvPr/>
        </p:nvGrpSpPr>
        <p:grpSpPr>
          <a:xfrm>
            <a:off x="3762234" y="3714379"/>
            <a:ext cx="1375854" cy="678131"/>
            <a:chOff x="3913765" y="3641905"/>
            <a:chExt cx="1522805" cy="750560"/>
          </a:xfrm>
        </p:grpSpPr>
        <p:grpSp>
          <p:nvGrpSpPr>
            <p:cNvPr id="9087" name="Google Shape;9087;p62"/>
            <p:cNvGrpSpPr/>
            <p:nvPr/>
          </p:nvGrpSpPr>
          <p:grpSpPr>
            <a:xfrm>
              <a:off x="3913765" y="3997002"/>
              <a:ext cx="1522805" cy="395463"/>
              <a:chOff x="3913765" y="3997002"/>
              <a:chExt cx="1522805" cy="395463"/>
            </a:xfrm>
          </p:grpSpPr>
          <p:grpSp>
            <p:nvGrpSpPr>
              <p:cNvPr id="9088" name="Google Shape;9088;p62"/>
              <p:cNvGrpSpPr/>
              <p:nvPr/>
            </p:nvGrpSpPr>
            <p:grpSpPr>
              <a:xfrm>
                <a:off x="3913765" y="4138659"/>
                <a:ext cx="507602" cy="253806"/>
                <a:chOff x="3913765" y="4138659"/>
                <a:chExt cx="507602" cy="253806"/>
              </a:xfrm>
            </p:grpSpPr>
            <p:sp>
              <p:nvSpPr>
                <p:cNvPr id="9089" name="Google Shape;9089;p62"/>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2"/>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091" name="Google Shape;9091;p62"/>
              <p:cNvGrpSpPr/>
              <p:nvPr/>
            </p:nvGrpSpPr>
            <p:grpSpPr>
              <a:xfrm>
                <a:off x="4421361" y="3997002"/>
                <a:ext cx="507618" cy="395463"/>
                <a:chOff x="4421361" y="3997002"/>
                <a:chExt cx="507618" cy="395463"/>
              </a:xfrm>
            </p:grpSpPr>
            <p:sp>
              <p:nvSpPr>
                <p:cNvPr id="9092" name="Google Shape;9092;p62"/>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2"/>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62"/>
              <p:cNvGrpSpPr/>
              <p:nvPr/>
            </p:nvGrpSpPr>
            <p:grpSpPr>
              <a:xfrm>
                <a:off x="4928973" y="4189418"/>
                <a:ext cx="507596" cy="203047"/>
                <a:chOff x="4928973" y="4189418"/>
                <a:chExt cx="507596" cy="203047"/>
              </a:xfrm>
            </p:grpSpPr>
            <p:sp>
              <p:nvSpPr>
                <p:cNvPr id="9095" name="Google Shape;9095;p62"/>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2"/>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7" name="Google Shape;9097;p62"/>
            <p:cNvGrpSpPr/>
            <p:nvPr/>
          </p:nvGrpSpPr>
          <p:grpSpPr>
            <a:xfrm>
              <a:off x="4482186" y="3641905"/>
              <a:ext cx="397605" cy="349784"/>
              <a:chOff x="2906375" y="1159725"/>
              <a:chExt cx="1860575" cy="1636800"/>
            </a:xfrm>
          </p:grpSpPr>
          <p:sp>
            <p:nvSpPr>
              <p:cNvPr id="9098" name="Google Shape;9098;p62"/>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2"/>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2"/>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2"/>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2" name="Google Shape;9102;p62"/>
          <p:cNvGrpSpPr/>
          <p:nvPr/>
        </p:nvGrpSpPr>
        <p:grpSpPr>
          <a:xfrm>
            <a:off x="6546943" y="2074305"/>
            <a:ext cx="940737" cy="721067"/>
            <a:chOff x="6599718" y="2068734"/>
            <a:chExt cx="940737" cy="721067"/>
          </a:xfrm>
        </p:grpSpPr>
        <p:sp>
          <p:nvSpPr>
            <p:cNvPr id="9103" name="Google Shape;9103;p62"/>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2"/>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2"/>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2"/>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2"/>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2"/>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9" name="Google Shape;9109;p62"/>
            <p:cNvGrpSpPr/>
            <p:nvPr/>
          </p:nvGrpSpPr>
          <p:grpSpPr>
            <a:xfrm>
              <a:off x="6836957" y="2068734"/>
              <a:ext cx="461892" cy="721067"/>
              <a:chOff x="6836957" y="2068734"/>
              <a:chExt cx="461892" cy="721067"/>
            </a:xfrm>
          </p:grpSpPr>
          <p:sp>
            <p:nvSpPr>
              <p:cNvPr id="9110" name="Google Shape;9110;p62"/>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2"/>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2"/>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2"/>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2"/>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2"/>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6" name="Google Shape;9116;p62"/>
              <p:cNvGrpSpPr/>
              <p:nvPr/>
            </p:nvGrpSpPr>
            <p:grpSpPr>
              <a:xfrm>
                <a:off x="6836957" y="2068734"/>
                <a:ext cx="461892" cy="721067"/>
                <a:chOff x="6836957" y="2068734"/>
                <a:chExt cx="461892" cy="721067"/>
              </a:xfrm>
            </p:grpSpPr>
            <p:sp>
              <p:nvSpPr>
                <p:cNvPr id="9117" name="Google Shape;9117;p62"/>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2"/>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2"/>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2"/>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2"/>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2"/>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2"/>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24" name="Google Shape;9124;p62"/>
          <p:cNvGrpSpPr/>
          <p:nvPr/>
        </p:nvGrpSpPr>
        <p:grpSpPr>
          <a:xfrm>
            <a:off x="2430262" y="2078652"/>
            <a:ext cx="712577" cy="712374"/>
            <a:chOff x="2559249" y="2069323"/>
            <a:chExt cx="685566" cy="685634"/>
          </a:xfrm>
        </p:grpSpPr>
        <p:sp>
          <p:nvSpPr>
            <p:cNvPr id="9125" name="Google Shape;9125;p62"/>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2"/>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2"/>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2"/>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2"/>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2"/>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2"/>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2"/>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2"/>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2"/>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2"/>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2"/>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2"/>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62"/>
          <p:cNvGrpSpPr/>
          <p:nvPr/>
        </p:nvGrpSpPr>
        <p:grpSpPr>
          <a:xfrm>
            <a:off x="7612699" y="1191441"/>
            <a:ext cx="845645" cy="711911"/>
            <a:chOff x="951975" y="315800"/>
            <a:chExt cx="5860325" cy="4933550"/>
          </a:xfrm>
        </p:grpSpPr>
        <p:sp>
          <p:nvSpPr>
            <p:cNvPr id="9139" name="Google Shape;9139;p62"/>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2"/>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2"/>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2"/>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2"/>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2"/>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2"/>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2"/>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62"/>
          <p:cNvGrpSpPr/>
          <p:nvPr/>
        </p:nvGrpSpPr>
        <p:grpSpPr>
          <a:xfrm>
            <a:off x="3709828" y="2927550"/>
            <a:ext cx="1617932" cy="621724"/>
            <a:chOff x="3862800" y="3038525"/>
            <a:chExt cx="1329006" cy="510698"/>
          </a:xfrm>
        </p:grpSpPr>
        <p:sp>
          <p:nvSpPr>
            <p:cNvPr id="9148" name="Google Shape;9148;p62"/>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2"/>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0" name="Google Shape;9150;p62"/>
            <p:cNvGrpSpPr/>
            <p:nvPr/>
          </p:nvGrpSpPr>
          <p:grpSpPr>
            <a:xfrm>
              <a:off x="3967075" y="3040337"/>
              <a:ext cx="1019927" cy="402126"/>
              <a:chOff x="3967075" y="3040337"/>
              <a:chExt cx="1019927" cy="402126"/>
            </a:xfrm>
          </p:grpSpPr>
          <p:sp>
            <p:nvSpPr>
              <p:cNvPr id="9151" name="Google Shape;9151;p62"/>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2"/>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62"/>
            <p:cNvGrpSpPr/>
            <p:nvPr/>
          </p:nvGrpSpPr>
          <p:grpSpPr>
            <a:xfrm>
              <a:off x="4186700" y="3040337"/>
              <a:ext cx="390475" cy="183289"/>
              <a:chOff x="4186700" y="3040337"/>
              <a:chExt cx="390475" cy="183289"/>
            </a:xfrm>
          </p:grpSpPr>
          <p:sp>
            <p:nvSpPr>
              <p:cNvPr id="9154" name="Google Shape;9154;p62"/>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2"/>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62"/>
            <p:cNvGrpSpPr/>
            <p:nvPr/>
          </p:nvGrpSpPr>
          <p:grpSpPr>
            <a:xfrm>
              <a:off x="4073727" y="3040337"/>
              <a:ext cx="697794" cy="296263"/>
              <a:chOff x="4073727" y="3040337"/>
              <a:chExt cx="697794" cy="296263"/>
            </a:xfrm>
          </p:grpSpPr>
          <p:sp>
            <p:nvSpPr>
              <p:cNvPr id="9157" name="Google Shape;9157;p62"/>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2"/>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62"/>
            <p:cNvGrpSpPr/>
            <p:nvPr/>
          </p:nvGrpSpPr>
          <p:grpSpPr>
            <a:xfrm>
              <a:off x="3862800" y="3038525"/>
              <a:ext cx="1329006" cy="510698"/>
              <a:chOff x="3862800" y="3038525"/>
              <a:chExt cx="1329006" cy="510698"/>
            </a:xfrm>
          </p:grpSpPr>
          <p:sp>
            <p:nvSpPr>
              <p:cNvPr id="9160" name="Google Shape;9160;p62"/>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2"/>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2" name="Google Shape;9162;p62"/>
          <p:cNvGrpSpPr/>
          <p:nvPr/>
        </p:nvGrpSpPr>
        <p:grpSpPr>
          <a:xfrm>
            <a:off x="718150" y="1191441"/>
            <a:ext cx="883205" cy="775176"/>
            <a:chOff x="649648" y="271400"/>
            <a:chExt cx="6215377" cy="5455143"/>
          </a:xfrm>
        </p:grpSpPr>
        <p:sp>
          <p:nvSpPr>
            <p:cNvPr id="9163" name="Google Shape;9163;p62"/>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2"/>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2"/>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2"/>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2"/>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2"/>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2"/>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2"/>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2"/>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2"/>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2"/>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2"/>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62"/>
          <p:cNvGrpSpPr/>
          <p:nvPr/>
        </p:nvGrpSpPr>
        <p:grpSpPr>
          <a:xfrm>
            <a:off x="2326452" y="1191441"/>
            <a:ext cx="767704" cy="815489"/>
            <a:chOff x="2499700" y="1135950"/>
            <a:chExt cx="732402" cy="777990"/>
          </a:xfrm>
        </p:grpSpPr>
        <p:grpSp>
          <p:nvGrpSpPr>
            <p:cNvPr id="9176" name="Google Shape;9176;p62"/>
            <p:cNvGrpSpPr/>
            <p:nvPr/>
          </p:nvGrpSpPr>
          <p:grpSpPr>
            <a:xfrm>
              <a:off x="2499700" y="1135950"/>
              <a:ext cx="732402" cy="694705"/>
              <a:chOff x="2499700" y="1135950"/>
              <a:chExt cx="732402" cy="694705"/>
            </a:xfrm>
          </p:grpSpPr>
          <p:sp>
            <p:nvSpPr>
              <p:cNvPr id="9177" name="Google Shape;9177;p62"/>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2"/>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2"/>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2"/>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2"/>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2"/>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2"/>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2"/>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2"/>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2"/>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2"/>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2"/>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2"/>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2"/>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2"/>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2"/>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2"/>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2"/>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2"/>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2"/>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2"/>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2"/>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2"/>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2"/>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2"/>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2"/>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2"/>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62"/>
            <p:cNvGrpSpPr/>
            <p:nvPr/>
          </p:nvGrpSpPr>
          <p:grpSpPr>
            <a:xfrm>
              <a:off x="2517909" y="1188726"/>
              <a:ext cx="702702" cy="725214"/>
              <a:chOff x="2517909" y="1188726"/>
              <a:chExt cx="702702" cy="725214"/>
            </a:xfrm>
          </p:grpSpPr>
          <p:sp>
            <p:nvSpPr>
              <p:cNvPr id="9205" name="Google Shape;9205;p62"/>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2"/>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2"/>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2"/>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2"/>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0" name="Google Shape;9210;p62"/>
          <p:cNvGrpSpPr/>
          <p:nvPr/>
        </p:nvGrpSpPr>
        <p:grpSpPr>
          <a:xfrm>
            <a:off x="1672184" y="1191441"/>
            <a:ext cx="583439" cy="870229"/>
            <a:chOff x="1716825" y="1121550"/>
            <a:chExt cx="622800" cy="928938"/>
          </a:xfrm>
        </p:grpSpPr>
        <p:grpSp>
          <p:nvGrpSpPr>
            <p:cNvPr id="9211" name="Google Shape;9211;p62"/>
            <p:cNvGrpSpPr/>
            <p:nvPr/>
          </p:nvGrpSpPr>
          <p:grpSpPr>
            <a:xfrm>
              <a:off x="1716825" y="1121550"/>
              <a:ext cx="622800" cy="928938"/>
              <a:chOff x="1716825" y="1121550"/>
              <a:chExt cx="622800" cy="928938"/>
            </a:xfrm>
          </p:grpSpPr>
          <p:cxnSp>
            <p:nvCxnSpPr>
              <p:cNvPr id="9212" name="Google Shape;9212;p62"/>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213" name="Google Shape;9213;p62"/>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62"/>
            <p:cNvGrpSpPr/>
            <p:nvPr/>
          </p:nvGrpSpPr>
          <p:grpSpPr>
            <a:xfrm>
              <a:off x="1768050" y="1172775"/>
              <a:ext cx="520200" cy="832000"/>
              <a:chOff x="1768050" y="1172775"/>
              <a:chExt cx="520200" cy="832000"/>
            </a:xfrm>
          </p:grpSpPr>
          <p:cxnSp>
            <p:nvCxnSpPr>
              <p:cNvPr id="9215" name="Google Shape;9215;p62"/>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216" name="Google Shape;9216;p62"/>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62"/>
            <p:cNvGrpSpPr/>
            <p:nvPr/>
          </p:nvGrpSpPr>
          <p:grpSpPr>
            <a:xfrm>
              <a:off x="1820100" y="1225475"/>
              <a:ext cx="416400" cy="729575"/>
              <a:chOff x="1820100" y="1225475"/>
              <a:chExt cx="416400" cy="729575"/>
            </a:xfrm>
          </p:grpSpPr>
          <p:cxnSp>
            <p:nvCxnSpPr>
              <p:cNvPr id="9218" name="Google Shape;9218;p62"/>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219" name="Google Shape;9219;p62"/>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62"/>
            <p:cNvGrpSpPr/>
            <p:nvPr/>
          </p:nvGrpSpPr>
          <p:grpSpPr>
            <a:xfrm>
              <a:off x="1874250" y="1278825"/>
              <a:ext cx="308100" cy="605275"/>
              <a:chOff x="1874250" y="1278825"/>
              <a:chExt cx="308100" cy="605275"/>
            </a:xfrm>
          </p:grpSpPr>
          <p:cxnSp>
            <p:nvCxnSpPr>
              <p:cNvPr id="9221" name="Google Shape;9221;p62"/>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222" name="Google Shape;9222;p62"/>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3" name="Google Shape;9223;p62"/>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62"/>
          <p:cNvGrpSpPr/>
          <p:nvPr/>
        </p:nvGrpSpPr>
        <p:grpSpPr>
          <a:xfrm>
            <a:off x="1592007" y="2077763"/>
            <a:ext cx="739072" cy="714152"/>
            <a:chOff x="4334725" y="1355875"/>
            <a:chExt cx="3106650" cy="3001900"/>
          </a:xfrm>
        </p:grpSpPr>
        <p:grpSp>
          <p:nvGrpSpPr>
            <p:cNvPr id="9225" name="Google Shape;9225;p62"/>
            <p:cNvGrpSpPr/>
            <p:nvPr/>
          </p:nvGrpSpPr>
          <p:grpSpPr>
            <a:xfrm>
              <a:off x="4516050" y="1724875"/>
              <a:ext cx="2693725" cy="2632900"/>
              <a:chOff x="4516050" y="1724875"/>
              <a:chExt cx="2693725" cy="2632900"/>
            </a:xfrm>
          </p:grpSpPr>
          <p:sp>
            <p:nvSpPr>
              <p:cNvPr id="9226" name="Google Shape;9226;p62"/>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2"/>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2"/>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62"/>
            <p:cNvGrpSpPr/>
            <p:nvPr/>
          </p:nvGrpSpPr>
          <p:grpSpPr>
            <a:xfrm>
              <a:off x="4334725" y="1355875"/>
              <a:ext cx="3106650" cy="2709650"/>
              <a:chOff x="4334725" y="1355875"/>
              <a:chExt cx="3106650" cy="2709650"/>
            </a:xfrm>
          </p:grpSpPr>
          <p:sp>
            <p:nvSpPr>
              <p:cNvPr id="9230" name="Google Shape;9230;p62"/>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2"/>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2"/>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33" name="Google Shape;9233;p62"/>
          <p:cNvGrpSpPr/>
          <p:nvPr/>
        </p:nvGrpSpPr>
        <p:grpSpPr>
          <a:xfrm>
            <a:off x="7708956" y="3708534"/>
            <a:ext cx="312074" cy="684173"/>
            <a:chOff x="7645573" y="3754300"/>
            <a:chExt cx="293855" cy="644170"/>
          </a:xfrm>
        </p:grpSpPr>
        <p:sp>
          <p:nvSpPr>
            <p:cNvPr id="9234" name="Google Shape;9234;p62"/>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2"/>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62"/>
          <p:cNvGrpSpPr/>
          <p:nvPr/>
        </p:nvGrpSpPr>
        <p:grpSpPr>
          <a:xfrm>
            <a:off x="5630944" y="1191441"/>
            <a:ext cx="709011" cy="739359"/>
            <a:chOff x="5830645" y="1256617"/>
            <a:chExt cx="530340" cy="553040"/>
          </a:xfrm>
        </p:grpSpPr>
        <p:grpSp>
          <p:nvGrpSpPr>
            <p:cNvPr id="9237" name="Google Shape;9237;p62"/>
            <p:cNvGrpSpPr/>
            <p:nvPr/>
          </p:nvGrpSpPr>
          <p:grpSpPr>
            <a:xfrm>
              <a:off x="5830645" y="1256617"/>
              <a:ext cx="259743" cy="269909"/>
              <a:chOff x="5830645" y="1256617"/>
              <a:chExt cx="259743" cy="269909"/>
            </a:xfrm>
          </p:grpSpPr>
          <p:sp>
            <p:nvSpPr>
              <p:cNvPr id="9238" name="Google Shape;9238;p62"/>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2"/>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62"/>
            <p:cNvGrpSpPr/>
            <p:nvPr/>
          </p:nvGrpSpPr>
          <p:grpSpPr>
            <a:xfrm>
              <a:off x="6101293" y="1256617"/>
              <a:ext cx="259692" cy="269909"/>
              <a:chOff x="6101293" y="1256617"/>
              <a:chExt cx="259692" cy="269909"/>
            </a:xfrm>
          </p:grpSpPr>
          <p:sp>
            <p:nvSpPr>
              <p:cNvPr id="9241" name="Google Shape;9241;p62"/>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2"/>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62"/>
            <p:cNvGrpSpPr/>
            <p:nvPr/>
          </p:nvGrpSpPr>
          <p:grpSpPr>
            <a:xfrm>
              <a:off x="5830645" y="1539749"/>
              <a:ext cx="259692" cy="269909"/>
              <a:chOff x="5830645" y="1539749"/>
              <a:chExt cx="259692" cy="269909"/>
            </a:xfrm>
          </p:grpSpPr>
          <p:sp>
            <p:nvSpPr>
              <p:cNvPr id="9244" name="Google Shape;9244;p62"/>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2"/>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62"/>
            <p:cNvGrpSpPr/>
            <p:nvPr/>
          </p:nvGrpSpPr>
          <p:grpSpPr>
            <a:xfrm>
              <a:off x="6101293" y="1539749"/>
              <a:ext cx="259692" cy="269909"/>
              <a:chOff x="6101293" y="1539749"/>
              <a:chExt cx="259692" cy="269909"/>
            </a:xfrm>
          </p:grpSpPr>
          <p:sp>
            <p:nvSpPr>
              <p:cNvPr id="9247" name="Google Shape;9247;p62"/>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2"/>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9" name="Google Shape;9249;p62"/>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62"/>
          <p:cNvGrpSpPr/>
          <p:nvPr/>
        </p:nvGrpSpPr>
        <p:grpSpPr>
          <a:xfrm>
            <a:off x="732438" y="2927557"/>
            <a:ext cx="1452955" cy="621360"/>
            <a:chOff x="732422" y="2990152"/>
            <a:chExt cx="1337773" cy="572102"/>
          </a:xfrm>
        </p:grpSpPr>
        <p:sp>
          <p:nvSpPr>
            <p:cNvPr id="9251" name="Google Shape;9251;p62"/>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2"/>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2"/>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2"/>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2"/>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2"/>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60" name="Shape 9260"/>
        <p:cNvGrpSpPr/>
        <p:nvPr/>
      </p:nvGrpSpPr>
      <p:grpSpPr>
        <a:xfrm>
          <a:off x="0" y="0"/>
          <a:ext cx="0" cy="0"/>
          <a:chOff x="0" y="0"/>
          <a:chExt cx="0" cy="0"/>
        </a:xfrm>
      </p:grpSpPr>
      <p:grpSp>
        <p:nvGrpSpPr>
          <p:cNvPr id="9261" name="Google Shape;9261;p63"/>
          <p:cNvGrpSpPr/>
          <p:nvPr/>
        </p:nvGrpSpPr>
        <p:grpSpPr>
          <a:xfrm>
            <a:off x="729238" y="1179665"/>
            <a:ext cx="1636117" cy="1526144"/>
            <a:chOff x="729238" y="1179665"/>
            <a:chExt cx="1636117" cy="1526144"/>
          </a:xfrm>
        </p:grpSpPr>
        <p:grpSp>
          <p:nvGrpSpPr>
            <p:cNvPr id="9262" name="Google Shape;9262;p63"/>
            <p:cNvGrpSpPr/>
            <p:nvPr/>
          </p:nvGrpSpPr>
          <p:grpSpPr>
            <a:xfrm>
              <a:off x="729238" y="1179665"/>
              <a:ext cx="80700" cy="1526144"/>
              <a:chOff x="729238" y="1179665"/>
              <a:chExt cx="80700" cy="1526144"/>
            </a:xfrm>
          </p:grpSpPr>
          <p:sp>
            <p:nvSpPr>
              <p:cNvPr id="9263" name="Google Shape;9263;p63"/>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3"/>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3"/>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3"/>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63"/>
            <p:cNvGrpSpPr/>
            <p:nvPr/>
          </p:nvGrpSpPr>
          <p:grpSpPr>
            <a:xfrm>
              <a:off x="903098" y="1179665"/>
              <a:ext cx="80700" cy="1526144"/>
              <a:chOff x="903098" y="1179665"/>
              <a:chExt cx="80700" cy="1526144"/>
            </a:xfrm>
          </p:grpSpPr>
          <p:sp>
            <p:nvSpPr>
              <p:cNvPr id="9274" name="Google Shape;9274;p63"/>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3"/>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3"/>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3"/>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3"/>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3"/>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63"/>
            <p:cNvGrpSpPr/>
            <p:nvPr/>
          </p:nvGrpSpPr>
          <p:grpSpPr>
            <a:xfrm>
              <a:off x="1076958" y="1179665"/>
              <a:ext cx="80700" cy="1526144"/>
              <a:chOff x="1076958" y="1179665"/>
              <a:chExt cx="80700" cy="1526144"/>
            </a:xfrm>
          </p:grpSpPr>
          <p:sp>
            <p:nvSpPr>
              <p:cNvPr id="9285" name="Google Shape;9285;p63"/>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3"/>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3"/>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3"/>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3"/>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3"/>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3"/>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63"/>
            <p:cNvGrpSpPr/>
            <p:nvPr/>
          </p:nvGrpSpPr>
          <p:grpSpPr>
            <a:xfrm>
              <a:off x="1247707" y="1179665"/>
              <a:ext cx="80700" cy="1526144"/>
              <a:chOff x="1247707" y="1179665"/>
              <a:chExt cx="80700" cy="1526144"/>
            </a:xfrm>
          </p:grpSpPr>
          <p:sp>
            <p:nvSpPr>
              <p:cNvPr id="9296" name="Google Shape;9296;p63"/>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3"/>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3"/>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63"/>
            <p:cNvGrpSpPr/>
            <p:nvPr/>
          </p:nvGrpSpPr>
          <p:grpSpPr>
            <a:xfrm>
              <a:off x="1421567" y="1179665"/>
              <a:ext cx="80700" cy="1526144"/>
              <a:chOff x="1421567" y="1179665"/>
              <a:chExt cx="80700" cy="1526144"/>
            </a:xfrm>
          </p:grpSpPr>
          <p:sp>
            <p:nvSpPr>
              <p:cNvPr id="9307" name="Google Shape;9307;p63"/>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3"/>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3"/>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3"/>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3"/>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3"/>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3"/>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3"/>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63"/>
            <p:cNvGrpSpPr/>
            <p:nvPr/>
          </p:nvGrpSpPr>
          <p:grpSpPr>
            <a:xfrm>
              <a:off x="1592327" y="1179665"/>
              <a:ext cx="80700" cy="1526144"/>
              <a:chOff x="1592327" y="1179665"/>
              <a:chExt cx="80700" cy="1526144"/>
            </a:xfrm>
          </p:grpSpPr>
          <p:sp>
            <p:nvSpPr>
              <p:cNvPr id="9318" name="Google Shape;9318;p63"/>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3"/>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3"/>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3"/>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3"/>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3"/>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63"/>
            <p:cNvGrpSpPr/>
            <p:nvPr/>
          </p:nvGrpSpPr>
          <p:grpSpPr>
            <a:xfrm>
              <a:off x="1766187" y="1179665"/>
              <a:ext cx="80700" cy="1526144"/>
              <a:chOff x="1766187" y="1179665"/>
              <a:chExt cx="80700" cy="1526144"/>
            </a:xfrm>
          </p:grpSpPr>
          <p:sp>
            <p:nvSpPr>
              <p:cNvPr id="9329" name="Google Shape;9329;p63"/>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3"/>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3"/>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3"/>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3"/>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3"/>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3"/>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3"/>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3"/>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63"/>
            <p:cNvGrpSpPr/>
            <p:nvPr/>
          </p:nvGrpSpPr>
          <p:grpSpPr>
            <a:xfrm>
              <a:off x="1936935" y="1179665"/>
              <a:ext cx="80700" cy="1526144"/>
              <a:chOff x="1936935" y="1179665"/>
              <a:chExt cx="80700" cy="1526144"/>
            </a:xfrm>
          </p:grpSpPr>
          <p:sp>
            <p:nvSpPr>
              <p:cNvPr id="9340" name="Google Shape;9340;p63"/>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3"/>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3"/>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3"/>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3"/>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63"/>
            <p:cNvGrpSpPr/>
            <p:nvPr/>
          </p:nvGrpSpPr>
          <p:grpSpPr>
            <a:xfrm>
              <a:off x="2110795" y="1179665"/>
              <a:ext cx="80700" cy="1526144"/>
              <a:chOff x="2110795" y="1179665"/>
              <a:chExt cx="80700" cy="1526144"/>
            </a:xfrm>
          </p:grpSpPr>
          <p:sp>
            <p:nvSpPr>
              <p:cNvPr id="9351" name="Google Shape;9351;p63"/>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3"/>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3"/>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3"/>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63"/>
            <p:cNvGrpSpPr/>
            <p:nvPr/>
          </p:nvGrpSpPr>
          <p:grpSpPr>
            <a:xfrm>
              <a:off x="2284655" y="1179665"/>
              <a:ext cx="80700" cy="1526144"/>
              <a:chOff x="2284655" y="1179665"/>
              <a:chExt cx="80700" cy="1526144"/>
            </a:xfrm>
          </p:grpSpPr>
          <p:sp>
            <p:nvSpPr>
              <p:cNvPr id="9362" name="Google Shape;9362;p63"/>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3"/>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3"/>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3"/>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3"/>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3"/>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72" name="Google Shape;9372;p63"/>
          <p:cNvGrpSpPr/>
          <p:nvPr/>
        </p:nvGrpSpPr>
        <p:grpSpPr>
          <a:xfrm>
            <a:off x="2623904" y="1198803"/>
            <a:ext cx="1364248" cy="1102133"/>
            <a:chOff x="2623904" y="1198803"/>
            <a:chExt cx="1364248" cy="1102133"/>
          </a:xfrm>
        </p:grpSpPr>
        <p:grpSp>
          <p:nvGrpSpPr>
            <p:cNvPr id="9373" name="Google Shape;9373;p63"/>
            <p:cNvGrpSpPr/>
            <p:nvPr/>
          </p:nvGrpSpPr>
          <p:grpSpPr>
            <a:xfrm>
              <a:off x="2623907" y="1198803"/>
              <a:ext cx="1364245" cy="273000"/>
              <a:chOff x="2623907" y="1198803"/>
              <a:chExt cx="1364245" cy="273000"/>
            </a:xfrm>
          </p:grpSpPr>
          <p:sp>
            <p:nvSpPr>
              <p:cNvPr id="9374" name="Google Shape;9374;p63"/>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63"/>
            <p:cNvGrpSpPr/>
            <p:nvPr/>
          </p:nvGrpSpPr>
          <p:grpSpPr>
            <a:xfrm>
              <a:off x="2623904" y="1476964"/>
              <a:ext cx="1364245" cy="273000"/>
              <a:chOff x="2623904" y="1476964"/>
              <a:chExt cx="1364245" cy="273000"/>
            </a:xfrm>
          </p:grpSpPr>
          <p:sp>
            <p:nvSpPr>
              <p:cNvPr id="9380" name="Google Shape;9380;p63"/>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3"/>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3"/>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63"/>
            <p:cNvGrpSpPr/>
            <p:nvPr/>
          </p:nvGrpSpPr>
          <p:grpSpPr>
            <a:xfrm>
              <a:off x="2623907" y="1749775"/>
              <a:ext cx="1364245" cy="273000"/>
              <a:chOff x="2623907" y="1749775"/>
              <a:chExt cx="1364245" cy="273000"/>
            </a:xfrm>
          </p:grpSpPr>
          <p:sp>
            <p:nvSpPr>
              <p:cNvPr id="9386" name="Google Shape;9386;p63"/>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3"/>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3"/>
            <p:cNvGrpSpPr/>
            <p:nvPr/>
          </p:nvGrpSpPr>
          <p:grpSpPr>
            <a:xfrm>
              <a:off x="2623904" y="2027936"/>
              <a:ext cx="1364245" cy="273000"/>
              <a:chOff x="2623904" y="2027936"/>
              <a:chExt cx="1364245" cy="273000"/>
            </a:xfrm>
          </p:grpSpPr>
          <p:sp>
            <p:nvSpPr>
              <p:cNvPr id="9392" name="Google Shape;9392;p6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7" name="Google Shape;9397;p63"/>
          <p:cNvGrpSpPr/>
          <p:nvPr/>
        </p:nvGrpSpPr>
        <p:grpSpPr>
          <a:xfrm>
            <a:off x="2613365" y="2657986"/>
            <a:ext cx="1387541" cy="159124"/>
            <a:chOff x="3200660" y="2180272"/>
            <a:chExt cx="2563824" cy="378237"/>
          </a:xfrm>
        </p:grpSpPr>
        <p:sp>
          <p:nvSpPr>
            <p:cNvPr id="9398" name="Google Shape;9398;p6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63"/>
          <p:cNvGrpSpPr/>
          <p:nvPr/>
        </p:nvGrpSpPr>
        <p:grpSpPr>
          <a:xfrm>
            <a:off x="2609890" y="2935811"/>
            <a:ext cx="1390502" cy="159625"/>
            <a:chOff x="3530150" y="2790075"/>
            <a:chExt cx="1962600" cy="225300"/>
          </a:xfrm>
        </p:grpSpPr>
        <p:sp>
          <p:nvSpPr>
            <p:cNvPr id="9417" name="Google Shape;9417;p63"/>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3"/>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63"/>
          <p:cNvGrpSpPr/>
          <p:nvPr/>
        </p:nvGrpSpPr>
        <p:grpSpPr>
          <a:xfrm>
            <a:off x="2610543" y="3214137"/>
            <a:ext cx="1411629" cy="153761"/>
            <a:chOff x="3558802" y="4011427"/>
            <a:chExt cx="1866000" cy="111300"/>
          </a:xfrm>
        </p:grpSpPr>
        <p:sp>
          <p:nvSpPr>
            <p:cNvPr id="9420" name="Google Shape;9420;p6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3"/>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63"/>
          <p:cNvGrpSpPr/>
          <p:nvPr/>
        </p:nvGrpSpPr>
        <p:grpSpPr>
          <a:xfrm>
            <a:off x="2610235" y="2419536"/>
            <a:ext cx="1383503" cy="119749"/>
            <a:chOff x="3465975" y="2270276"/>
            <a:chExt cx="1986364" cy="171929"/>
          </a:xfrm>
        </p:grpSpPr>
        <p:sp>
          <p:nvSpPr>
            <p:cNvPr id="9423" name="Google Shape;9423;p6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3"/>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3"/>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3"/>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3"/>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3"/>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63"/>
          <p:cNvGrpSpPr/>
          <p:nvPr/>
        </p:nvGrpSpPr>
        <p:grpSpPr>
          <a:xfrm>
            <a:off x="2621243" y="3783187"/>
            <a:ext cx="1369531" cy="195460"/>
            <a:chOff x="723300" y="4253549"/>
            <a:chExt cx="2276482" cy="324900"/>
          </a:xfrm>
        </p:grpSpPr>
        <p:sp>
          <p:nvSpPr>
            <p:cNvPr id="9432" name="Google Shape;9432;p6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3"/>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63"/>
          <p:cNvGrpSpPr/>
          <p:nvPr/>
        </p:nvGrpSpPr>
        <p:grpSpPr>
          <a:xfrm>
            <a:off x="2610803" y="3484367"/>
            <a:ext cx="1389066" cy="180119"/>
            <a:chOff x="705948" y="3788465"/>
            <a:chExt cx="2308953" cy="299400"/>
          </a:xfrm>
        </p:grpSpPr>
        <p:sp>
          <p:nvSpPr>
            <p:cNvPr id="9438" name="Google Shape;9438;p6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3"/>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3"/>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63"/>
          <p:cNvGrpSpPr/>
          <p:nvPr/>
        </p:nvGrpSpPr>
        <p:grpSpPr>
          <a:xfrm>
            <a:off x="2658741" y="4097347"/>
            <a:ext cx="1304609" cy="294074"/>
            <a:chOff x="2658741" y="4097347"/>
            <a:chExt cx="1304609" cy="294074"/>
          </a:xfrm>
        </p:grpSpPr>
        <p:grpSp>
          <p:nvGrpSpPr>
            <p:cNvPr id="9444" name="Google Shape;9444;p63"/>
            <p:cNvGrpSpPr/>
            <p:nvPr/>
          </p:nvGrpSpPr>
          <p:grpSpPr>
            <a:xfrm>
              <a:off x="2658741" y="4097347"/>
              <a:ext cx="118572" cy="294074"/>
              <a:chOff x="3343310" y="4475555"/>
              <a:chExt cx="127717" cy="316753"/>
            </a:xfrm>
          </p:grpSpPr>
          <p:sp>
            <p:nvSpPr>
              <p:cNvPr id="9445" name="Google Shape;9445;p6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63"/>
            <p:cNvGrpSpPr/>
            <p:nvPr/>
          </p:nvGrpSpPr>
          <p:grpSpPr>
            <a:xfrm>
              <a:off x="3815519" y="4098388"/>
              <a:ext cx="147831" cy="291991"/>
              <a:chOff x="3527539" y="4476677"/>
              <a:chExt cx="159232" cy="314510"/>
            </a:xfrm>
          </p:grpSpPr>
          <p:sp>
            <p:nvSpPr>
              <p:cNvPr id="9448" name="Google Shape;9448;p6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63"/>
            <p:cNvGrpSpPr/>
            <p:nvPr/>
          </p:nvGrpSpPr>
          <p:grpSpPr>
            <a:xfrm>
              <a:off x="3511696" y="4098388"/>
              <a:ext cx="147831" cy="291991"/>
              <a:chOff x="3527539" y="4476677"/>
              <a:chExt cx="159232" cy="314510"/>
            </a:xfrm>
          </p:grpSpPr>
          <p:sp>
            <p:nvSpPr>
              <p:cNvPr id="9451" name="Google Shape;9451;p6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63"/>
            <p:cNvGrpSpPr/>
            <p:nvPr/>
          </p:nvGrpSpPr>
          <p:grpSpPr>
            <a:xfrm>
              <a:off x="3207874" y="4098388"/>
              <a:ext cx="147831" cy="291991"/>
              <a:chOff x="3527539" y="4476677"/>
              <a:chExt cx="159232" cy="314510"/>
            </a:xfrm>
          </p:grpSpPr>
          <p:sp>
            <p:nvSpPr>
              <p:cNvPr id="9454" name="Google Shape;9454;p6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3"/>
            <p:cNvGrpSpPr/>
            <p:nvPr/>
          </p:nvGrpSpPr>
          <p:grpSpPr>
            <a:xfrm>
              <a:off x="2933305" y="4097347"/>
              <a:ext cx="118572" cy="294074"/>
              <a:chOff x="3343310" y="4475555"/>
              <a:chExt cx="127717" cy="316753"/>
            </a:xfrm>
          </p:grpSpPr>
          <p:sp>
            <p:nvSpPr>
              <p:cNvPr id="9457" name="Google Shape;9457;p6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9" name="Google Shape;9459;p63"/>
          <p:cNvGrpSpPr/>
          <p:nvPr/>
        </p:nvGrpSpPr>
        <p:grpSpPr>
          <a:xfrm>
            <a:off x="4277571" y="2080469"/>
            <a:ext cx="1433821" cy="191501"/>
            <a:chOff x="4273350" y="2080469"/>
            <a:chExt cx="1433821" cy="191501"/>
          </a:xfrm>
        </p:grpSpPr>
        <p:grpSp>
          <p:nvGrpSpPr>
            <p:cNvPr id="9460" name="Google Shape;9460;p63"/>
            <p:cNvGrpSpPr/>
            <p:nvPr/>
          </p:nvGrpSpPr>
          <p:grpSpPr>
            <a:xfrm>
              <a:off x="4273350" y="2080469"/>
              <a:ext cx="1433821" cy="0"/>
              <a:chOff x="5224975" y="2962250"/>
              <a:chExt cx="1544400" cy="0"/>
            </a:xfrm>
          </p:grpSpPr>
          <p:cxnSp>
            <p:nvCxnSpPr>
              <p:cNvPr id="9461" name="Google Shape;9461;p6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462" name="Google Shape;9462;p63"/>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463" name="Google Shape;9463;p63"/>
            <p:cNvGrpSpPr/>
            <p:nvPr/>
          </p:nvGrpSpPr>
          <p:grpSpPr>
            <a:xfrm>
              <a:off x="4273350" y="2271969"/>
              <a:ext cx="1433821" cy="0"/>
              <a:chOff x="5224975" y="2962250"/>
              <a:chExt cx="1544400" cy="0"/>
            </a:xfrm>
          </p:grpSpPr>
          <p:cxnSp>
            <p:nvCxnSpPr>
              <p:cNvPr id="9464" name="Google Shape;9464;p63"/>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465" name="Google Shape;9465;p63"/>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466" name="Google Shape;9466;p63"/>
          <p:cNvGrpSpPr/>
          <p:nvPr/>
        </p:nvGrpSpPr>
        <p:grpSpPr>
          <a:xfrm>
            <a:off x="4279126" y="1183036"/>
            <a:ext cx="1430711" cy="743389"/>
            <a:chOff x="5159450" y="1919950"/>
            <a:chExt cx="1541050" cy="862500"/>
          </a:xfrm>
        </p:grpSpPr>
        <p:sp>
          <p:nvSpPr>
            <p:cNvPr id="9467" name="Google Shape;9467;p6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468" name="Google Shape;9468;p63"/>
            <p:cNvGrpSpPr/>
            <p:nvPr/>
          </p:nvGrpSpPr>
          <p:grpSpPr>
            <a:xfrm>
              <a:off x="5159450" y="1919950"/>
              <a:ext cx="1541050" cy="862500"/>
              <a:chOff x="5159450" y="1919950"/>
              <a:chExt cx="1541050" cy="862500"/>
            </a:xfrm>
          </p:grpSpPr>
          <p:cxnSp>
            <p:nvCxnSpPr>
              <p:cNvPr id="9469" name="Google Shape;9469;p6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470" name="Google Shape;9470;p6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471" name="Google Shape;9471;p63"/>
          <p:cNvGrpSpPr/>
          <p:nvPr/>
        </p:nvGrpSpPr>
        <p:grpSpPr>
          <a:xfrm>
            <a:off x="4269239" y="2406364"/>
            <a:ext cx="1450484" cy="1052087"/>
            <a:chOff x="5230575" y="1554475"/>
            <a:chExt cx="2137150" cy="1550150"/>
          </a:xfrm>
        </p:grpSpPr>
        <p:sp>
          <p:nvSpPr>
            <p:cNvPr id="9472" name="Google Shape;9472;p63"/>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3"/>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3"/>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3"/>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3"/>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3"/>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3"/>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3"/>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3"/>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3"/>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3"/>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3"/>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3"/>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63"/>
          <p:cNvGrpSpPr/>
          <p:nvPr/>
        </p:nvGrpSpPr>
        <p:grpSpPr>
          <a:xfrm rot="10800000">
            <a:off x="4285790" y="3498553"/>
            <a:ext cx="1417383" cy="887946"/>
            <a:chOff x="5645403" y="2920021"/>
            <a:chExt cx="2650800" cy="2180614"/>
          </a:xfrm>
        </p:grpSpPr>
        <p:sp>
          <p:nvSpPr>
            <p:cNvPr id="9486" name="Google Shape;9486;p63"/>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87" name="Google Shape;9487;p63"/>
            <p:cNvCxnSpPr>
              <a:stCxn id="9486"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488" name="Google Shape;9488;p63"/>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89" name="Google Shape;9489;p63"/>
            <p:cNvCxnSpPr>
              <a:endCxn id="9488"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490" name="Google Shape;9490;p63"/>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91" name="Google Shape;9491;p63"/>
            <p:cNvCxnSpPr>
              <a:stCxn id="9490"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492" name="Google Shape;9492;p63"/>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93" name="Google Shape;9493;p63"/>
            <p:cNvCxnSpPr>
              <a:endCxn id="9492"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494" name="Google Shape;9494;p63"/>
          <p:cNvGrpSpPr/>
          <p:nvPr/>
        </p:nvGrpSpPr>
        <p:grpSpPr>
          <a:xfrm>
            <a:off x="7386150" y="2401908"/>
            <a:ext cx="1071743" cy="1021579"/>
            <a:chOff x="7189833" y="2022667"/>
            <a:chExt cx="1251159" cy="1192597"/>
          </a:xfrm>
        </p:grpSpPr>
        <p:sp>
          <p:nvSpPr>
            <p:cNvPr id="9495" name="Google Shape;9495;p63"/>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3"/>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3"/>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3"/>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9" name="Google Shape;9499;p63"/>
          <p:cNvGrpSpPr/>
          <p:nvPr/>
        </p:nvGrpSpPr>
        <p:grpSpPr>
          <a:xfrm>
            <a:off x="727421" y="2828315"/>
            <a:ext cx="1695374" cy="1560837"/>
            <a:chOff x="727421" y="2828315"/>
            <a:chExt cx="1695374" cy="1560837"/>
          </a:xfrm>
        </p:grpSpPr>
        <p:grpSp>
          <p:nvGrpSpPr>
            <p:cNvPr id="9500" name="Google Shape;9500;p63"/>
            <p:cNvGrpSpPr/>
            <p:nvPr/>
          </p:nvGrpSpPr>
          <p:grpSpPr>
            <a:xfrm>
              <a:off x="819108" y="2882501"/>
              <a:ext cx="103104" cy="1426186"/>
              <a:chOff x="4674013" y="3100904"/>
              <a:chExt cx="122758" cy="1698043"/>
            </a:xfrm>
          </p:grpSpPr>
          <p:sp>
            <p:nvSpPr>
              <p:cNvPr id="9501" name="Google Shape;9501;p6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63"/>
            <p:cNvGrpSpPr/>
            <p:nvPr/>
          </p:nvGrpSpPr>
          <p:grpSpPr>
            <a:xfrm>
              <a:off x="1062475" y="2882501"/>
              <a:ext cx="103104" cy="1426186"/>
              <a:chOff x="4940438" y="3100904"/>
              <a:chExt cx="122758" cy="1698043"/>
            </a:xfrm>
          </p:grpSpPr>
          <p:sp>
            <p:nvSpPr>
              <p:cNvPr id="9509" name="Google Shape;9509;p6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63"/>
            <p:cNvGrpSpPr/>
            <p:nvPr/>
          </p:nvGrpSpPr>
          <p:grpSpPr>
            <a:xfrm>
              <a:off x="1299324" y="2882501"/>
              <a:ext cx="103104" cy="1426186"/>
              <a:chOff x="5206863" y="3100904"/>
              <a:chExt cx="122758" cy="1698043"/>
            </a:xfrm>
          </p:grpSpPr>
          <p:sp>
            <p:nvSpPr>
              <p:cNvPr id="9517" name="Google Shape;9517;p6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63"/>
            <p:cNvGrpSpPr/>
            <p:nvPr/>
          </p:nvGrpSpPr>
          <p:grpSpPr>
            <a:xfrm>
              <a:off x="1786057" y="2882501"/>
              <a:ext cx="103104" cy="1426186"/>
              <a:chOff x="6006138" y="3143629"/>
              <a:chExt cx="122758" cy="1698043"/>
            </a:xfrm>
          </p:grpSpPr>
          <p:sp>
            <p:nvSpPr>
              <p:cNvPr id="9525" name="Google Shape;9525;p6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63"/>
            <p:cNvGrpSpPr/>
            <p:nvPr/>
          </p:nvGrpSpPr>
          <p:grpSpPr>
            <a:xfrm>
              <a:off x="2029422" y="2882501"/>
              <a:ext cx="103104" cy="1426186"/>
              <a:chOff x="6805413" y="3100904"/>
              <a:chExt cx="122758" cy="1698043"/>
            </a:xfrm>
          </p:grpSpPr>
          <p:sp>
            <p:nvSpPr>
              <p:cNvPr id="9533" name="Google Shape;9533;p6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63"/>
            <p:cNvGrpSpPr/>
            <p:nvPr/>
          </p:nvGrpSpPr>
          <p:grpSpPr>
            <a:xfrm>
              <a:off x="727421" y="2828315"/>
              <a:ext cx="1695374" cy="1560837"/>
              <a:chOff x="734799" y="2782450"/>
              <a:chExt cx="1571100" cy="1577400"/>
            </a:xfrm>
          </p:grpSpPr>
          <p:cxnSp>
            <p:nvCxnSpPr>
              <p:cNvPr id="9541" name="Google Shape;9541;p6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542" name="Google Shape;9542;p6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543" name="Google Shape;9543;p63"/>
            <p:cNvGrpSpPr/>
            <p:nvPr/>
          </p:nvGrpSpPr>
          <p:grpSpPr>
            <a:xfrm>
              <a:off x="2272795" y="2882501"/>
              <a:ext cx="103104" cy="1426186"/>
              <a:chOff x="5206863" y="3100904"/>
              <a:chExt cx="122758" cy="1698043"/>
            </a:xfrm>
          </p:grpSpPr>
          <p:sp>
            <p:nvSpPr>
              <p:cNvPr id="9544" name="Google Shape;9544;p6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1" name="Google Shape;9551;p63"/>
            <p:cNvGrpSpPr/>
            <p:nvPr/>
          </p:nvGrpSpPr>
          <p:grpSpPr>
            <a:xfrm>
              <a:off x="1542694" y="2882501"/>
              <a:ext cx="103104" cy="1426186"/>
              <a:chOff x="6006138" y="3143629"/>
              <a:chExt cx="122758" cy="1698043"/>
            </a:xfrm>
          </p:grpSpPr>
          <p:sp>
            <p:nvSpPr>
              <p:cNvPr id="9552" name="Google Shape;9552;p6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9" name="Google Shape;9559;p63"/>
          <p:cNvGrpSpPr/>
          <p:nvPr/>
        </p:nvGrpSpPr>
        <p:grpSpPr>
          <a:xfrm>
            <a:off x="5936000" y="2405887"/>
            <a:ext cx="1248543" cy="1025319"/>
            <a:chOff x="5183758" y="1210600"/>
            <a:chExt cx="3605380" cy="2960783"/>
          </a:xfrm>
        </p:grpSpPr>
        <p:sp>
          <p:nvSpPr>
            <p:cNvPr id="9560" name="Google Shape;9560;p6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4" name="Google Shape;9564;p63"/>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565" name="Google Shape;9565;p63"/>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566" name="Google Shape;9566;p63"/>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567" name="Google Shape;9567;p63"/>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568" name="Google Shape;9568;p63"/>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63"/>
          <p:cNvGrpSpPr/>
          <p:nvPr/>
        </p:nvGrpSpPr>
        <p:grpSpPr>
          <a:xfrm>
            <a:off x="5793062" y="3544204"/>
            <a:ext cx="2664831" cy="843440"/>
            <a:chOff x="5916567" y="1099697"/>
            <a:chExt cx="2556683" cy="809211"/>
          </a:xfrm>
        </p:grpSpPr>
        <p:sp>
          <p:nvSpPr>
            <p:cNvPr id="9570" name="Google Shape;9570;p63"/>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3"/>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3"/>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3"/>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3"/>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3"/>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3"/>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3"/>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63"/>
          <p:cNvGrpSpPr/>
          <p:nvPr/>
        </p:nvGrpSpPr>
        <p:grpSpPr>
          <a:xfrm>
            <a:off x="5900602" y="1193063"/>
            <a:ext cx="1299851" cy="1023338"/>
            <a:chOff x="5900602" y="1193063"/>
            <a:chExt cx="1299851" cy="1023338"/>
          </a:xfrm>
        </p:grpSpPr>
        <p:grpSp>
          <p:nvGrpSpPr>
            <p:cNvPr id="9579" name="Google Shape;9579;p63"/>
            <p:cNvGrpSpPr/>
            <p:nvPr/>
          </p:nvGrpSpPr>
          <p:grpSpPr>
            <a:xfrm>
              <a:off x="6743564" y="1193063"/>
              <a:ext cx="456889" cy="700379"/>
              <a:chOff x="6743564" y="1193063"/>
              <a:chExt cx="456889" cy="700379"/>
            </a:xfrm>
          </p:grpSpPr>
          <p:grpSp>
            <p:nvGrpSpPr>
              <p:cNvPr id="9580" name="Google Shape;9580;p63"/>
              <p:cNvGrpSpPr/>
              <p:nvPr/>
            </p:nvGrpSpPr>
            <p:grpSpPr>
              <a:xfrm>
                <a:off x="6743564" y="1690731"/>
                <a:ext cx="214402" cy="202710"/>
                <a:chOff x="6743564" y="1690731"/>
                <a:chExt cx="214402" cy="202710"/>
              </a:xfrm>
            </p:grpSpPr>
            <p:sp>
              <p:nvSpPr>
                <p:cNvPr id="9581" name="Google Shape;9581;p63"/>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3"/>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63"/>
              <p:cNvGrpSpPr/>
              <p:nvPr/>
            </p:nvGrpSpPr>
            <p:grpSpPr>
              <a:xfrm>
                <a:off x="6915505" y="1193063"/>
                <a:ext cx="284947" cy="589637"/>
                <a:chOff x="6915505" y="1193063"/>
                <a:chExt cx="284947" cy="589637"/>
              </a:xfrm>
            </p:grpSpPr>
            <p:sp>
              <p:nvSpPr>
                <p:cNvPr id="9584" name="Google Shape;9584;p6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85" name="Google Shape;9585;p63"/>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586" name="Google Shape;9586;p63"/>
            <p:cNvGrpSpPr/>
            <p:nvPr/>
          </p:nvGrpSpPr>
          <p:grpSpPr>
            <a:xfrm>
              <a:off x="6520337" y="1193063"/>
              <a:ext cx="341815" cy="801589"/>
              <a:chOff x="6520337" y="1193063"/>
              <a:chExt cx="341815" cy="801589"/>
            </a:xfrm>
          </p:grpSpPr>
          <p:grpSp>
            <p:nvGrpSpPr>
              <p:cNvPr id="9587" name="Google Shape;9587;p63"/>
              <p:cNvGrpSpPr/>
              <p:nvPr/>
            </p:nvGrpSpPr>
            <p:grpSpPr>
              <a:xfrm>
                <a:off x="6520337" y="1589527"/>
                <a:ext cx="213950" cy="405125"/>
                <a:chOff x="6520337" y="1589527"/>
                <a:chExt cx="213950" cy="405125"/>
              </a:xfrm>
            </p:grpSpPr>
            <p:sp>
              <p:nvSpPr>
                <p:cNvPr id="9588" name="Google Shape;9588;p6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3"/>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63"/>
              <p:cNvGrpSpPr/>
              <p:nvPr/>
            </p:nvGrpSpPr>
            <p:grpSpPr>
              <a:xfrm>
                <a:off x="6577204" y="1193063"/>
                <a:ext cx="284947" cy="453562"/>
                <a:chOff x="6577204" y="1193063"/>
                <a:chExt cx="284947" cy="453562"/>
              </a:xfrm>
            </p:grpSpPr>
            <p:sp>
              <p:nvSpPr>
                <p:cNvPr id="9591" name="Google Shape;9591;p6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92" name="Google Shape;9592;p63"/>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593" name="Google Shape;9593;p63"/>
            <p:cNvGrpSpPr/>
            <p:nvPr/>
          </p:nvGrpSpPr>
          <p:grpSpPr>
            <a:xfrm>
              <a:off x="6238903" y="1193063"/>
              <a:ext cx="300475" cy="901782"/>
              <a:chOff x="6238903" y="1193063"/>
              <a:chExt cx="300475" cy="901782"/>
            </a:xfrm>
          </p:grpSpPr>
          <p:grpSp>
            <p:nvGrpSpPr>
              <p:cNvPr id="9594" name="Google Shape;9594;p63"/>
              <p:cNvGrpSpPr/>
              <p:nvPr/>
            </p:nvGrpSpPr>
            <p:grpSpPr>
              <a:xfrm>
                <a:off x="6290865" y="1489315"/>
                <a:ext cx="248514" cy="605530"/>
                <a:chOff x="6290865" y="1489315"/>
                <a:chExt cx="248514" cy="605530"/>
              </a:xfrm>
            </p:grpSpPr>
            <p:sp>
              <p:nvSpPr>
                <p:cNvPr id="9595" name="Google Shape;9595;p6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3"/>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63"/>
              <p:cNvGrpSpPr/>
              <p:nvPr/>
            </p:nvGrpSpPr>
            <p:grpSpPr>
              <a:xfrm>
                <a:off x="6238903" y="1193063"/>
                <a:ext cx="284947" cy="327512"/>
                <a:chOff x="6238903" y="1193063"/>
                <a:chExt cx="284947" cy="327512"/>
              </a:xfrm>
            </p:grpSpPr>
            <p:sp>
              <p:nvSpPr>
                <p:cNvPr id="9598" name="Google Shape;9598;p6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99" name="Google Shape;9599;p63"/>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600" name="Google Shape;9600;p63"/>
            <p:cNvGrpSpPr/>
            <p:nvPr/>
          </p:nvGrpSpPr>
          <p:grpSpPr>
            <a:xfrm>
              <a:off x="5900602" y="1193063"/>
              <a:ext cx="444345" cy="1023338"/>
              <a:chOff x="5900602" y="1193063"/>
              <a:chExt cx="444345" cy="1023338"/>
            </a:xfrm>
          </p:grpSpPr>
          <p:grpSp>
            <p:nvGrpSpPr>
              <p:cNvPr id="9601" name="Google Shape;9601;p63"/>
              <p:cNvGrpSpPr/>
              <p:nvPr/>
            </p:nvGrpSpPr>
            <p:grpSpPr>
              <a:xfrm>
                <a:off x="6046501" y="1367785"/>
                <a:ext cx="298446" cy="848616"/>
                <a:chOff x="6046501" y="1367785"/>
                <a:chExt cx="298446" cy="848616"/>
              </a:xfrm>
            </p:grpSpPr>
            <p:sp>
              <p:nvSpPr>
                <p:cNvPr id="9602" name="Google Shape;9602;p6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3"/>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63"/>
              <p:cNvGrpSpPr/>
              <p:nvPr/>
            </p:nvGrpSpPr>
            <p:grpSpPr>
              <a:xfrm>
                <a:off x="5900602" y="1193063"/>
                <a:ext cx="284947" cy="182312"/>
                <a:chOff x="5900602" y="1193063"/>
                <a:chExt cx="284947" cy="182312"/>
              </a:xfrm>
            </p:grpSpPr>
            <p:sp>
              <p:nvSpPr>
                <p:cNvPr id="9605" name="Google Shape;9605;p6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06" name="Google Shape;9606;p6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607" name="Google Shape;9607;p63"/>
          <p:cNvGrpSpPr/>
          <p:nvPr/>
        </p:nvGrpSpPr>
        <p:grpSpPr>
          <a:xfrm>
            <a:off x="7238484" y="1193208"/>
            <a:ext cx="1219413" cy="1051365"/>
            <a:chOff x="7287122" y="1165658"/>
            <a:chExt cx="1219413" cy="1051365"/>
          </a:xfrm>
        </p:grpSpPr>
        <p:grpSp>
          <p:nvGrpSpPr>
            <p:cNvPr id="9608" name="Google Shape;9608;p63"/>
            <p:cNvGrpSpPr/>
            <p:nvPr/>
          </p:nvGrpSpPr>
          <p:grpSpPr>
            <a:xfrm>
              <a:off x="7287122" y="1969723"/>
              <a:ext cx="1219413" cy="247300"/>
              <a:chOff x="7287122" y="1969723"/>
              <a:chExt cx="1219413" cy="247300"/>
            </a:xfrm>
          </p:grpSpPr>
          <p:sp>
            <p:nvSpPr>
              <p:cNvPr id="9609" name="Google Shape;9609;p6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0" name="Google Shape;9610;p63"/>
              <p:cNvGrpSpPr/>
              <p:nvPr/>
            </p:nvGrpSpPr>
            <p:grpSpPr>
              <a:xfrm>
                <a:off x="7287122" y="2063892"/>
                <a:ext cx="1151753" cy="73428"/>
                <a:chOff x="7287122" y="2063892"/>
                <a:chExt cx="1151753" cy="73428"/>
              </a:xfrm>
            </p:grpSpPr>
            <p:sp>
              <p:nvSpPr>
                <p:cNvPr id="9611" name="Google Shape;9611;p6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12" name="Google Shape;9612;p6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613" name="Google Shape;9613;p63"/>
            <p:cNvGrpSpPr/>
            <p:nvPr/>
          </p:nvGrpSpPr>
          <p:grpSpPr>
            <a:xfrm>
              <a:off x="7287122" y="1712201"/>
              <a:ext cx="1219403" cy="246767"/>
              <a:chOff x="7287122" y="1712201"/>
              <a:chExt cx="1219403" cy="246767"/>
            </a:xfrm>
          </p:grpSpPr>
          <p:sp>
            <p:nvSpPr>
              <p:cNvPr id="9614" name="Google Shape;9614;p6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5" name="Google Shape;9615;p63"/>
              <p:cNvGrpSpPr/>
              <p:nvPr/>
            </p:nvGrpSpPr>
            <p:grpSpPr>
              <a:xfrm>
                <a:off x="7287122" y="1842861"/>
                <a:ext cx="1005303" cy="73419"/>
                <a:chOff x="7287122" y="1842861"/>
                <a:chExt cx="1005303" cy="73419"/>
              </a:xfrm>
            </p:grpSpPr>
            <p:sp>
              <p:nvSpPr>
                <p:cNvPr id="9616" name="Google Shape;9616;p6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17" name="Google Shape;9617;p6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618" name="Google Shape;9618;p63"/>
            <p:cNvGrpSpPr/>
            <p:nvPr/>
          </p:nvGrpSpPr>
          <p:grpSpPr>
            <a:xfrm>
              <a:off x="7287122" y="1447520"/>
              <a:ext cx="1219403" cy="286667"/>
              <a:chOff x="7287122" y="1447520"/>
              <a:chExt cx="1219403" cy="286667"/>
            </a:xfrm>
          </p:grpSpPr>
          <p:sp>
            <p:nvSpPr>
              <p:cNvPr id="9619" name="Google Shape;9619;p6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0" name="Google Shape;9620;p63"/>
              <p:cNvGrpSpPr/>
              <p:nvPr/>
            </p:nvGrpSpPr>
            <p:grpSpPr>
              <a:xfrm>
                <a:off x="7287122" y="1581977"/>
                <a:ext cx="852803" cy="73428"/>
                <a:chOff x="7287122" y="1581977"/>
                <a:chExt cx="852803" cy="73428"/>
              </a:xfrm>
            </p:grpSpPr>
            <p:sp>
              <p:nvSpPr>
                <p:cNvPr id="9621" name="Google Shape;9621;p6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22" name="Google Shape;9622;p6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623" name="Google Shape;9623;p63"/>
            <p:cNvGrpSpPr/>
            <p:nvPr/>
          </p:nvGrpSpPr>
          <p:grpSpPr>
            <a:xfrm>
              <a:off x="7287122" y="1165658"/>
              <a:ext cx="1219403" cy="344253"/>
              <a:chOff x="7287122" y="1165658"/>
              <a:chExt cx="1219403" cy="344253"/>
            </a:xfrm>
          </p:grpSpPr>
          <p:sp>
            <p:nvSpPr>
              <p:cNvPr id="9624" name="Google Shape;9624;p6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5" name="Google Shape;9625;p63"/>
              <p:cNvGrpSpPr/>
              <p:nvPr/>
            </p:nvGrpSpPr>
            <p:grpSpPr>
              <a:xfrm>
                <a:off x="7287122" y="1341025"/>
                <a:ext cx="695703" cy="73419"/>
                <a:chOff x="7287122" y="1341025"/>
                <a:chExt cx="695703" cy="73419"/>
              </a:xfrm>
            </p:grpSpPr>
            <p:sp>
              <p:nvSpPr>
                <p:cNvPr id="9626" name="Google Shape;9626;p6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27" name="Google Shape;9627;p6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31" name="Shape 9631"/>
        <p:cNvGrpSpPr/>
        <p:nvPr/>
      </p:nvGrpSpPr>
      <p:grpSpPr>
        <a:xfrm>
          <a:off x="0" y="0"/>
          <a:ext cx="0" cy="0"/>
          <a:chOff x="0" y="0"/>
          <a:chExt cx="0" cy="0"/>
        </a:xfrm>
      </p:grpSpPr>
      <p:sp>
        <p:nvSpPr>
          <p:cNvPr id="9632" name="Google Shape;9632;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633" name="Google Shape;9633;p6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634" name="Google Shape;9634;p64"/>
          <p:cNvGrpSpPr/>
          <p:nvPr/>
        </p:nvGrpSpPr>
        <p:grpSpPr>
          <a:xfrm>
            <a:off x="866243" y="2291587"/>
            <a:ext cx="415546" cy="355053"/>
            <a:chOff x="866243" y="2291587"/>
            <a:chExt cx="415546" cy="355053"/>
          </a:xfrm>
        </p:grpSpPr>
        <p:sp>
          <p:nvSpPr>
            <p:cNvPr id="9635" name="Google Shape;9635;p64"/>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4"/>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4"/>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4"/>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4"/>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0" name="Google Shape;9640;p64"/>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1" name="Google Shape;9641;p64"/>
          <p:cNvGrpSpPr/>
          <p:nvPr/>
        </p:nvGrpSpPr>
        <p:grpSpPr>
          <a:xfrm>
            <a:off x="1958520" y="2302574"/>
            <a:ext cx="359213" cy="327807"/>
            <a:chOff x="1958520" y="2302574"/>
            <a:chExt cx="359213" cy="327807"/>
          </a:xfrm>
        </p:grpSpPr>
        <p:sp>
          <p:nvSpPr>
            <p:cNvPr id="9642" name="Google Shape;9642;p64"/>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4"/>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4"/>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64"/>
          <p:cNvGrpSpPr/>
          <p:nvPr/>
        </p:nvGrpSpPr>
        <p:grpSpPr>
          <a:xfrm>
            <a:off x="2579882" y="2287427"/>
            <a:ext cx="207582" cy="359594"/>
            <a:chOff x="2656082" y="2287427"/>
            <a:chExt cx="207582" cy="359594"/>
          </a:xfrm>
        </p:grpSpPr>
        <p:sp>
          <p:nvSpPr>
            <p:cNvPr id="9646" name="Google Shape;9646;p64"/>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4"/>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4"/>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4"/>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64"/>
          <p:cNvGrpSpPr/>
          <p:nvPr/>
        </p:nvGrpSpPr>
        <p:grpSpPr>
          <a:xfrm>
            <a:off x="3049653" y="2321468"/>
            <a:ext cx="362991" cy="290018"/>
            <a:chOff x="3049653" y="2321468"/>
            <a:chExt cx="362991" cy="290018"/>
          </a:xfrm>
        </p:grpSpPr>
        <p:sp>
          <p:nvSpPr>
            <p:cNvPr id="9651" name="Google Shape;9651;p64"/>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4"/>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4"/>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4"/>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64"/>
          <p:cNvGrpSpPr/>
          <p:nvPr/>
        </p:nvGrpSpPr>
        <p:grpSpPr>
          <a:xfrm>
            <a:off x="3564243" y="2289904"/>
            <a:ext cx="422342" cy="355243"/>
            <a:chOff x="3564243" y="2289904"/>
            <a:chExt cx="422342" cy="355243"/>
          </a:xfrm>
        </p:grpSpPr>
        <p:sp>
          <p:nvSpPr>
            <p:cNvPr id="9656" name="Google Shape;9656;p64"/>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4"/>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4"/>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4"/>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4"/>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1" name="Google Shape;9661;p64"/>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2" name="Google Shape;9662;p64"/>
          <p:cNvGrpSpPr/>
          <p:nvPr/>
        </p:nvGrpSpPr>
        <p:grpSpPr>
          <a:xfrm>
            <a:off x="4687894" y="2289713"/>
            <a:ext cx="359594" cy="353909"/>
            <a:chOff x="4687894" y="2289713"/>
            <a:chExt cx="359594" cy="353909"/>
          </a:xfrm>
        </p:grpSpPr>
        <p:sp>
          <p:nvSpPr>
            <p:cNvPr id="9663" name="Google Shape;9663;p64"/>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4"/>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4"/>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6" name="Google Shape;9666;p64"/>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7" name="Google Shape;9667;p64"/>
          <p:cNvGrpSpPr/>
          <p:nvPr/>
        </p:nvGrpSpPr>
        <p:grpSpPr>
          <a:xfrm>
            <a:off x="6372624" y="2308227"/>
            <a:ext cx="263567" cy="317614"/>
            <a:chOff x="6421399" y="2308227"/>
            <a:chExt cx="263567" cy="317614"/>
          </a:xfrm>
        </p:grpSpPr>
        <p:sp>
          <p:nvSpPr>
            <p:cNvPr id="9668" name="Google Shape;9668;p64"/>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4"/>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4"/>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4"/>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64"/>
          <p:cNvGrpSpPr/>
          <p:nvPr/>
        </p:nvGrpSpPr>
        <p:grpSpPr>
          <a:xfrm>
            <a:off x="6870193" y="2295620"/>
            <a:ext cx="360356" cy="343462"/>
            <a:chOff x="6870193" y="2295620"/>
            <a:chExt cx="360356" cy="343462"/>
          </a:xfrm>
        </p:grpSpPr>
        <p:sp>
          <p:nvSpPr>
            <p:cNvPr id="9673" name="Google Shape;9673;p64"/>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4"/>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64"/>
          <p:cNvGrpSpPr/>
          <p:nvPr/>
        </p:nvGrpSpPr>
        <p:grpSpPr>
          <a:xfrm>
            <a:off x="7441465" y="2302860"/>
            <a:ext cx="342192" cy="327140"/>
            <a:chOff x="7441465" y="2302860"/>
            <a:chExt cx="342192" cy="327140"/>
          </a:xfrm>
        </p:grpSpPr>
        <p:sp>
          <p:nvSpPr>
            <p:cNvPr id="9676" name="Google Shape;9676;p64"/>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4"/>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64"/>
          <p:cNvGrpSpPr/>
          <p:nvPr/>
        </p:nvGrpSpPr>
        <p:grpSpPr>
          <a:xfrm>
            <a:off x="7989683" y="2350207"/>
            <a:ext cx="332761" cy="234066"/>
            <a:chOff x="7989683" y="2350207"/>
            <a:chExt cx="332761" cy="234066"/>
          </a:xfrm>
        </p:grpSpPr>
        <p:sp>
          <p:nvSpPr>
            <p:cNvPr id="9679" name="Google Shape;9679;p64"/>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4"/>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4"/>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4"/>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4"/>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4"/>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5" name="Google Shape;9685;p64"/>
          <p:cNvGrpSpPr/>
          <p:nvPr/>
        </p:nvGrpSpPr>
        <p:grpSpPr>
          <a:xfrm>
            <a:off x="5823294" y="2309751"/>
            <a:ext cx="315327" cy="314978"/>
            <a:chOff x="5823294" y="2309751"/>
            <a:chExt cx="315327" cy="314978"/>
          </a:xfrm>
        </p:grpSpPr>
        <p:sp>
          <p:nvSpPr>
            <p:cNvPr id="9686" name="Google Shape;9686;p64"/>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4"/>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4"/>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4"/>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4"/>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4"/>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4"/>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4"/>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4"/>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4"/>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4"/>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4"/>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4"/>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4"/>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4"/>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4"/>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4"/>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64"/>
          <p:cNvGrpSpPr/>
          <p:nvPr/>
        </p:nvGrpSpPr>
        <p:grpSpPr>
          <a:xfrm>
            <a:off x="2497275" y="2744159"/>
            <a:ext cx="370930" cy="370549"/>
            <a:chOff x="2497275" y="2744159"/>
            <a:chExt cx="370930" cy="370549"/>
          </a:xfrm>
        </p:grpSpPr>
        <p:sp>
          <p:nvSpPr>
            <p:cNvPr id="9704" name="Google Shape;9704;p64"/>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4"/>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4"/>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4"/>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4"/>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4"/>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64"/>
          <p:cNvGrpSpPr/>
          <p:nvPr/>
        </p:nvGrpSpPr>
        <p:grpSpPr>
          <a:xfrm>
            <a:off x="860940" y="2746477"/>
            <a:ext cx="371883" cy="365691"/>
            <a:chOff x="860940" y="2746477"/>
            <a:chExt cx="371883" cy="365691"/>
          </a:xfrm>
        </p:grpSpPr>
        <p:sp>
          <p:nvSpPr>
            <p:cNvPr id="9711" name="Google Shape;9711;p64"/>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4"/>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4"/>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4"/>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4"/>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64"/>
          <p:cNvGrpSpPr/>
          <p:nvPr/>
        </p:nvGrpSpPr>
        <p:grpSpPr>
          <a:xfrm>
            <a:off x="1493849" y="2775533"/>
            <a:ext cx="283985" cy="341080"/>
            <a:chOff x="1493849" y="2775533"/>
            <a:chExt cx="283985" cy="341080"/>
          </a:xfrm>
        </p:grpSpPr>
        <p:sp>
          <p:nvSpPr>
            <p:cNvPr id="9717" name="Google Shape;9717;p64"/>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4"/>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64"/>
          <p:cNvGrpSpPr/>
          <p:nvPr/>
        </p:nvGrpSpPr>
        <p:grpSpPr>
          <a:xfrm>
            <a:off x="1952836" y="2774422"/>
            <a:ext cx="372835" cy="342573"/>
            <a:chOff x="1952836" y="2774422"/>
            <a:chExt cx="372835" cy="342573"/>
          </a:xfrm>
        </p:grpSpPr>
        <p:sp>
          <p:nvSpPr>
            <p:cNvPr id="9720" name="Google Shape;9720;p64"/>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4"/>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4"/>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64"/>
          <p:cNvGrpSpPr/>
          <p:nvPr/>
        </p:nvGrpSpPr>
        <p:grpSpPr>
          <a:xfrm>
            <a:off x="3079916" y="2744477"/>
            <a:ext cx="332729" cy="372518"/>
            <a:chOff x="3079916" y="2744477"/>
            <a:chExt cx="332729" cy="372518"/>
          </a:xfrm>
        </p:grpSpPr>
        <p:sp>
          <p:nvSpPr>
            <p:cNvPr id="9724" name="Google Shape;9724;p64"/>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4"/>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4"/>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64"/>
          <p:cNvGrpSpPr/>
          <p:nvPr/>
        </p:nvGrpSpPr>
        <p:grpSpPr>
          <a:xfrm>
            <a:off x="3620576" y="2745525"/>
            <a:ext cx="336889" cy="355592"/>
            <a:chOff x="3620576" y="2745525"/>
            <a:chExt cx="336889" cy="355592"/>
          </a:xfrm>
        </p:grpSpPr>
        <p:sp>
          <p:nvSpPr>
            <p:cNvPr id="9728" name="Google Shape;9728;p64"/>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4"/>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64"/>
          <p:cNvGrpSpPr/>
          <p:nvPr/>
        </p:nvGrpSpPr>
        <p:grpSpPr>
          <a:xfrm>
            <a:off x="4126815" y="2760704"/>
            <a:ext cx="380393" cy="363118"/>
            <a:chOff x="4126815" y="2760704"/>
            <a:chExt cx="380393" cy="363118"/>
          </a:xfrm>
        </p:grpSpPr>
        <p:sp>
          <p:nvSpPr>
            <p:cNvPr id="9731" name="Google Shape;9731;p64"/>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4"/>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4"/>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4"/>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64"/>
          <p:cNvGrpSpPr/>
          <p:nvPr/>
        </p:nvGrpSpPr>
        <p:grpSpPr>
          <a:xfrm>
            <a:off x="4675986" y="2745684"/>
            <a:ext cx="381346" cy="368644"/>
            <a:chOff x="4675986" y="2745684"/>
            <a:chExt cx="381346" cy="368644"/>
          </a:xfrm>
        </p:grpSpPr>
        <p:sp>
          <p:nvSpPr>
            <p:cNvPr id="9736" name="Google Shape;9736;p64"/>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4"/>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8" name="Google Shape;9738;p64"/>
          <p:cNvGrpSpPr/>
          <p:nvPr/>
        </p:nvGrpSpPr>
        <p:grpSpPr>
          <a:xfrm>
            <a:off x="5220616" y="2791061"/>
            <a:ext cx="373185" cy="302466"/>
            <a:chOff x="5220616" y="2791061"/>
            <a:chExt cx="373185" cy="302466"/>
          </a:xfrm>
        </p:grpSpPr>
        <p:sp>
          <p:nvSpPr>
            <p:cNvPr id="9739" name="Google Shape;9739;p64"/>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4"/>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4"/>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4"/>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4"/>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4"/>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4"/>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4"/>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4"/>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4"/>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4"/>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4"/>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4"/>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4"/>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4"/>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4"/>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4"/>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4"/>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64"/>
          <p:cNvGrpSpPr/>
          <p:nvPr/>
        </p:nvGrpSpPr>
        <p:grpSpPr>
          <a:xfrm>
            <a:off x="5788661" y="2772517"/>
            <a:ext cx="284366" cy="344097"/>
            <a:chOff x="5864861" y="2772517"/>
            <a:chExt cx="284366" cy="344097"/>
          </a:xfrm>
        </p:grpSpPr>
        <p:sp>
          <p:nvSpPr>
            <p:cNvPr id="9758" name="Google Shape;9758;p64"/>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4"/>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4"/>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4"/>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4"/>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4"/>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4" name="Google Shape;9764;p64"/>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5" name="Google Shape;9765;p64"/>
          <p:cNvGrpSpPr/>
          <p:nvPr/>
        </p:nvGrpSpPr>
        <p:grpSpPr>
          <a:xfrm>
            <a:off x="6974158" y="2789537"/>
            <a:ext cx="255247" cy="327458"/>
            <a:chOff x="6974158" y="2789537"/>
            <a:chExt cx="255247" cy="327458"/>
          </a:xfrm>
        </p:grpSpPr>
        <p:sp>
          <p:nvSpPr>
            <p:cNvPr id="9766" name="Google Shape;9766;p64"/>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4"/>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4"/>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4"/>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4"/>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4"/>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64"/>
          <p:cNvGrpSpPr/>
          <p:nvPr/>
        </p:nvGrpSpPr>
        <p:grpSpPr>
          <a:xfrm>
            <a:off x="7530697" y="2790299"/>
            <a:ext cx="244291" cy="326314"/>
            <a:chOff x="7530697" y="2790299"/>
            <a:chExt cx="244291" cy="326314"/>
          </a:xfrm>
        </p:grpSpPr>
        <p:sp>
          <p:nvSpPr>
            <p:cNvPr id="9773" name="Google Shape;9773;p64"/>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4"/>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4"/>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4"/>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4"/>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4"/>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4"/>
          <p:cNvGrpSpPr/>
          <p:nvPr/>
        </p:nvGrpSpPr>
        <p:grpSpPr>
          <a:xfrm>
            <a:off x="7988191" y="2832248"/>
            <a:ext cx="332348" cy="283985"/>
            <a:chOff x="7988191" y="2832248"/>
            <a:chExt cx="332348" cy="283985"/>
          </a:xfrm>
        </p:grpSpPr>
        <p:sp>
          <p:nvSpPr>
            <p:cNvPr id="9780" name="Google Shape;9780;p64"/>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4"/>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4"/>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3" name="Google Shape;9783;p64"/>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4" name="Google Shape;9784;p64"/>
          <p:cNvGrpSpPr/>
          <p:nvPr/>
        </p:nvGrpSpPr>
        <p:grpSpPr>
          <a:xfrm>
            <a:off x="3588440" y="3258368"/>
            <a:ext cx="364484" cy="262423"/>
            <a:chOff x="3588440" y="3258368"/>
            <a:chExt cx="364484" cy="262423"/>
          </a:xfrm>
        </p:grpSpPr>
        <p:sp>
          <p:nvSpPr>
            <p:cNvPr id="9785" name="Google Shape;9785;p64"/>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4"/>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4"/>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4"/>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4"/>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4"/>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1" name="Google Shape;9791;p64"/>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2" name="Google Shape;9792;p64"/>
          <p:cNvGrpSpPr/>
          <p:nvPr/>
        </p:nvGrpSpPr>
        <p:grpSpPr>
          <a:xfrm>
            <a:off x="5765817" y="3227724"/>
            <a:ext cx="364865" cy="324822"/>
            <a:chOff x="5765817" y="3227724"/>
            <a:chExt cx="364865" cy="324822"/>
          </a:xfrm>
        </p:grpSpPr>
        <p:sp>
          <p:nvSpPr>
            <p:cNvPr id="9793" name="Google Shape;9793;p64"/>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4"/>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4"/>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64"/>
          <p:cNvGrpSpPr/>
          <p:nvPr/>
        </p:nvGrpSpPr>
        <p:grpSpPr>
          <a:xfrm>
            <a:off x="6228583" y="3237664"/>
            <a:ext cx="446539" cy="303895"/>
            <a:chOff x="6228583" y="3237664"/>
            <a:chExt cx="446539" cy="303895"/>
          </a:xfrm>
        </p:grpSpPr>
        <p:sp>
          <p:nvSpPr>
            <p:cNvPr id="9797" name="Google Shape;9797;p64"/>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4"/>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4"/>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4"/>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4"/>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4"/>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4"/>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4"/>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4"/>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4"/>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4"/>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4"/>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4"/>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4"/>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4"/>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4"/>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4"/>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64"/>
          <p:cNvGrpSpPr/>
          <p:nvPr/>
        </p:nvGrpSpPr>
        <p:grpSpPr>
          <a:xfrm>
            <a:off x="865862" y="3207306"/>
            <a:ext cx="364484" cy="364897"/>
            <a:chOff x="865862" y="3207306"/>
            <a:chExt cx="364484" cy="364897"/>
          </a:xfrm>
        </p:grpSpPr>
        <p:sp>
          <p:nvSpPr>
            <p:cNvPr id="9815" name="Google Shape;9815;p64"/>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4"/>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4"/>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4"/>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4"/>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4"/>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4"/>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4"/>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4"/>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4"/>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4"/>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4"/>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4"/>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4"/>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64"/>
          <p:cNvGrpSpPr/>
          <p:nvPr/>
        </p:nvGrpSpPr>
        <p:grpSpPr>
          <a:xfrm>
            <a:off x="1404617" y="3226962"/>
            <a:ext cx="370168" cy="325965"/>
            <a:chOff x="1404617" y="3226962"/>
            <a:chExt cx="370168" cy="325965"/>
          </a:xfrm>
        </p:grpSpPr>
        <p:sp>
          <p:nvSpPr>
            <p:cNvPr id="9830" name="Google Shape;9830;p64"/>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4"/>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4"/>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4"/>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4"/>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4"/>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4"/>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4"/>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4"/>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64"/>
          <p:cNvGrpSpPr/>
          <p:nvPr/>
        </p:nvGrpSpPr>
        <p:grpSpPr>
          <a:xfrm>
            <a:off x="1954741" y="3212419"/>
            <a:ext cx="366389" cy="354481"/>
            <a:chOff x="1954741" y="3212419"/>
            <a:chExt cx="366389" cy="354481"/>
          </a:xfrm>
        </p:grpSpPr>
        <p:sp>
          <p:nvSpPr>
            <p:cNvPr id="9840" name="Google Shape;9840;p64"/>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4"/>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4"/>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4"/>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4"/>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4"/>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4"/>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64"/>
          <p:cNvGrpSpPr/>
          <p:nvPr/>
        </p:nvGrpSpPr>
        <p:grpSpPr>
          <a:xfrm>
            <a:off x="3043239" y="3215626"/>
            <a:ext cx="366008" cy="348670"/>
            <a:chOff x="3043239" y="3215626"/>
            <a:chExt cx="366008" cy="348670"/>
          </a:xfrm>
        </p:grpSpPr>
        <p:sp>
          <p:nvSpPr>
            <p:cNvPr id="9848" name="Google Shape;9848;p64"/>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4"/>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64"/>
          <p:cNvGrpSpPr/>
          <p:nvPr/>
        </p:nvGrpSpPr>
        <p:grpSpPr>
          <a:xfrm>
            <a:off x="4218333" y="3184982"/>
            <a:ext cx="209107" cy="383442"/>
            <a:chOff x="4218333" y="3184982"/>
            <a:chExt cx="209107" cy="383442"/>
          </a:xfrm>
        </p:grpSpPr>
        <p:sp>
          <p:nvSpPr>
            <p:cNvPr id="9851" name="Google Shape;9851;p64"/>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4"/>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3" name="Google Shape;9853;p64"/>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4" name="Google Shape;9854;p64"/>
          <p:cNvGrpSpPr/>
          <p:nvPr/>
        </p:nvGrpSpPr>
        <p:grpSpPr>
          <a:xfrm>
            <a:off x="6896644" y="3216007"/>
            <a:ext cx="322917" cy="347876"/>
            <a:chOff x="6896644" y="3216007"/>
            <a:chExt cx="322917" cy="347876"/>
          </a:xfrm>
        </p:grpSpPr>
        <p:sp>
          <p:nvSpPr>
            <p:cNvPr id="9855" name="Google Shape;9855;p64"/>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4"/>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4"/>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4"/>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4"/>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4"/>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4"/>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64"/>
          <p:cNvGrpSpPr/>
          <p:nvPr/>
        </p:nvGrpSpPr>
        <p:grpSpPr>
          <a:xfrm>
            <a:off x="7429366" y="3223183"/>
            <a:ext cx="334634" cy="333904"/>
            <a:chOff x="7429366" y="3223183"/>
            <a:chExt cx="334634" cy="333904"/>
          </a:xfrm>
        </p:grpSpPr>
        <p:sp>
          <p:nvSpPr>
            <p:cNvPr id="9863" name="Google Shape;9863;p64"/>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4"/>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5" name="Google Shape;9865;p64"/>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6" name="Google Shape;9866;p64"/>
          <p:cNvGrpSpPr/>
          <p:nvPr/>
        </p:nvGrpSpPr>
        <p:grpSpPr>
          <a:xfrm>
            <a:off x="5216456" y="3725484"/>
            <a:ext cx="356196" cy="265631"/>
            <a:chOff x="5216456" y="3725484"/>
            <a:chExt cx="356196" cy="265631"/>
          </a:xfrm>
        </p:grpSpPr>
        <p:sp>
          <p:nvSpPr>
            <p:cNvPr id="9867" name="Google Shape;9867;p6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64"/>
          <p:cNvGrpSpPr/>
          <p:nvPr/>
        </p:nvGrpSpPr>
        <p:grpSpPr>
          <a:xfrm>
            <a:off x="6849393" y="3733994"/>
            <a:ext cx="355053" cy="248038"/>
            <a:chOff x="6849393" y="3733994"/>
            <a:chExt cx="355053" cy="248038"/>
          </a:xfrm>
        </p:grpSpPr>
        <p:sp>
          <p:nvSpPr>
            <p:cNvPr id="9870" name="Google Shape;9870;p64"/>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4"/>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4"/>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4"/>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4"/>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64"/>
          <p:cNvGrpSpPr/>
          <p:nvPr/>
        </p:nvGrpSpPr>
        <p:grpSpPr>
          <a:xfrm>
            <a:off x="7918997" y="3714687"/>
            <a:ext cx="392111" cy="280206"/>
            <a:chOff x="7918997" y="3714687"/>
            <a:chExt cx="392111" cy="280206"/>
          </a:xfrm>
        </p:grpSpPr>
        <p:sp>
          <p:nvSpPr>
            <p:cNvPr id="9876" name="Google Shape;9876;p64"/>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4"/>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4"/>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4"/>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4"/>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1" name="Google Shape;9881;p64"/>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2" name="Google Shape;9882;p64"/>
          <p:cNvGrpSpPr/>
          <p:nvPr/>
        </p:nvGrpSpPr>
        <p:grpSpPr>
          <a:xfrm>
            <a:off x="1408777" y="3680964"/>
            <a:ext cx="357720" cy="355148"/>
            <a:chOff x="1408777" y="3680964"/>
            <a:chExt cx="357720" cy="355148"/>
          </a:xfrm>
        </p:grpSpPr>
        <p:sp>
          <p:nvSpPr>
            <p:cNvPr id="9883" name="Google Shape;9883;p64"/>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4"/>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4"/>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4"/>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4"/>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64"/>
          <p:cNvGrpSpPr/>
          <p:nvPr/>
        </p:nvGrpSpPr>
        <p:grpSpPr>
          <a:xfrm>
            <a:off x="1952836" y="3680964"/>
            <a:ext cx="357720" cy="355148"/>
            <a:chOff x="1952836" y="3680964"/>
            <a:chExt cx="357720" cy="355148"/>
          </a:xfrm>
        </p:grpSpPr>
        <p:sp>
          <p:nvSpPr>
            <p:cNvPr id="9889" name="Google Shape;9889;p64"/>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4"/>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4"/>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4"/>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4"/>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4" name="Google Shape;9894;p64"/>
          <p:cNvGrpSpPr/>
          <p:nvPr/>
        </p:nvGrpSpPr>
        <p:grpSpPr>
          <a:xfrm>
            <a:off x="2496894" y="3680964"/>
            <a:ext cx="357720" cy="355148"/>
            <a:chOff x="2496894" y="3680964"/>
            <a:chExt cx="357720" cy="355148"/>
          </a:xfrm>
        </p:grpSpPr>
        <p:sp>
          <p:nvSpPr>
            <p:cNvPr id="9895" name="Google Shape;9895;p64"/>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4"/>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4"/>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4"/>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4"/>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64"/>
          <p:cNvGrpSpPr/>
          <p:nvPr/>
        </p:nvGrpSpPr>
        <p:grpSpPr>
          <a:xfrm>
            <a:off x="3040984" y="3681059"/>
            <a:ext cx="356164" cy="355815"/>
            <a:chOff x="3040984" y="3681059"/>
            <a:chExt cx="356164" cy="355815"/>
          </a:xfrm>
        </p:grpSpPr>
        <p:sp>
          <p:nvSpPr>
            <p:cNvPr id="9901" name="Google Shape;9901;p64"/>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4"/>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4"/>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64"/>
          <p:cNvGrpSpPr/>
          <p:nvPr/>
        </p:nvGrpSpPr>
        <p:grpSpPr>
          <a:xfrm>
            <a:off x="3584280" y="3699191"/>
            <a:ext cx="358069" cy="317995"/>
            <a:chOff x="3584280" y="3699191"/>
            <a:chExt cx="358069" cy="317995"/>
          </a:xfrm>
        </p:grpSpPr>
        <p:sp>
          <p:nvSpPr>
            <p:cNvPr id="9905" name="Google Shape;9905;p64"/>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4"/>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4"/>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4"/>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64"/>
          <p:cNvGrpSpPr/>
          <p:nvPr/>
        </p:nvGrpSpPr>
        <p:grpSpPr>
          <a:xfrm>
            <a:off x="4129482" y="3681059"/>
            <a:ext cx="355402" cy="354291"/>
            <a:chOff x="4129482" y="3681059"/>
            <a:chExt cx="355402" cy="354291"/>
          </a:xfrm>
        </p:grpSpPr>
        <p:sp>
          <p:nvSpPr>
            <p:cNvPr id="9910" name="Google Shape;9910;p64"/>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4"/>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4"/>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4"/>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64"/>
          <p:cNvGrpSpPr/>
          <p:nvPr/>
        </p:nvGrpSpPr>
        <p:grpSpPr>
          <a:xfrm>
            <a:off x="4673540" y="3680297"/>
            <a:ext cx="355434" cy="355815"/>
            <a:chOff x="4673540" y="3680297"/>
            <a:chExt cx="355434" cy="355815"/>
          </a:xfrm>
        </p:grpSpPr>
        <p:sp>
          <p:nvSpPr>
            <p:cNvPr id="9915" name="Google Shape;9915;p64"/>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4"/>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4"/>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64"/>
          <p:cNvGrpSpPr/>
          <p:nvPr/>
        </p:nvGrpSpPr>
        <p:grpSpPr>
          <a:xfrm>
            <a:off x="5779408" y="3699191"/>
            <a:ext cx="317645" cy="318757"/>
            <a:chOff x="5779408" y="3699191"/>
            <a:chExt cx="317645" cy="318757"/>
          </a:xfrm>
        </p:grpSpPr>
        <p:sp>
          <p:nvSpPr>
            <p:cNvPr id="9919" name="Google Shape;9919;p6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1" name="Google Shape;9921;p64"/>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2" name="Google Shape;9922;p64"/>
          <p:cNvGrpSpPr/>
          <p:nvPr/>
        </p:nvGrpSpPr>
        <p:grpSpPr>
          <a:xfrm>
            <a:off x="7390435" y="3680868"/>
            <a:ext cx="372073" cy="355243"/>
            <a:chOff x="7390435" y="3680868"/>
            <a:chExt cx="372073" cy="355243"/>
          </a:xfrm>
        </p:grpSpPr>
        <p:sp>
          <p:nvSpPr>
            <p:cNvPr id="9923" name="Google Shape;9923;p64"/>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4"/>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4"/>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4"/>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4"/>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4"/>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64"/>
          <p:cNvGrpSpPr/>
          <p:nvPr/>
        </p:nvGrpSpPr>
        <p:grpSpPr>
          <a:xfrm>
            <a:off x="1421638" y="4125629"/>
            <a:ext cx="374709" cy="374010"/>
            <a:chOff x="1421638" y="4125629"/>
            <a:chExt cx="374709" cy="374010"/>
          </a:xfrm>
        </p:grpSpPr>
        <p:sp>
          <p:nvSpPr>
            <p:cNvPr id="9930" name="Google Shape;9930;p64"/>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4"/>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64"/>
          <p:cNvGrpSpPr/>
          <p:nvPr/>
        </p:nvGrpSpPr>
        <p:grpSpPr>
          <a:xfrm>
            <a:off x="1973254" y="4156304"/>
            <a:ext cx="357720" cy="342192"/>
            <a:chOff x="1973254" y="4156304"/>
            <a:chExt cx="357720" cy="342192"/>
          </a:xfrm>
        </p:grpSpPr>
        <p:sp>
          <p:nvSpPr>
            <p:cNvPr id="9933" name="Google Shape;9933;p64"/>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4"/>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4"/>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4"/>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4"/>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4"/>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64"/>
          <p:cNvGrpSpPr/>
          <p:nvPr/>
        </p:nvGrpSpPr>
        <p:grpSpPr>
          <a:xfrm>
            <a:off x="2523759" y="4135505"/>
            <a:ext cx="341049" cy="340318"/>
            <a:chOff x="2523759" y="4135505"/>
            <a:chExt cx="341049" cy="340318"/>
          </a:xfrm>
        </p:grpSpPr>
        <p:sp>
          <p:nvSpPr>
            <p:cNvPr id="9940" name="Google Shape;9940;p64"/>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4"/>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64"/>
          <p:cNvGrpSpPr/>
          <p:nvPr/>
        </p:nvGrpSpPr>
        <p:grpSpPr>
          <a:xfrm>
            <a:off x="3040603" y="4130360"/>
            <a:ext cx="392079" cy="350353"/>
            <a:chOff x="3040603" y="4130360"/>
            <a:chExt cx="392079" cy="350353"/>
          </a:xfrm>
        </p:grpSpPr>
        <p:sp>
          <p:nvSpPr>
            <p:cNvPr id="9943" name="Google Shape;9943;p64"/>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4"/>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4"/>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4"/>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4"/>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4"/>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4"/>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4"/>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4"/>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4"/>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3" name="Google Shape;9953;p64"/>
          <p:cNvGrpSpPr/>
          <p:nvPr/>
        </p:nvGrpSpPr>
        <p:grpSpPr>
          <a:xfrm>
            <a:off x="3662144" y="4135505"/>
            <a:ext cx="232955" cy="340318"/>
            <a:chOff x="3662144" y="4135505"/>
            <a:chExt cx="232955" cy="340318"/>
          </a:xfrm>
        </p:grpSpPr>
        <p:sp>
          <p:nvSpPr>
            <p:cNvPr id="9954" name="Google Shape;9954;p64"/>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4"/>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4"/>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4"/>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64"/>
          <p:cNvGrpSpPr/>
          <p:nvPr/>
        </p:nvGrpSpPr>
        <p:grpSpPr>
          <a:xfrm>
            <a:off x="4149138" y="4121151"/>
            <a:ext cx="344065" cy="368644"/>
            <a:chOff x="4149138" y="4121151"/>
            <a:chExt cx="344065" cy="368644"/>
          </a:xfrm>
        </p:grpSpPr>
        <p:sp>
          <p:nvSpPr>
            <p:cNvPr id="9959" name="Google Shape;9959;p64"/>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4"/>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4"/>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4"/>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4"/>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4"/>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4"/>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4"/>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4"/>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4"/>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4"/>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4"/>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1" name="Google Shape;9971;p64"/>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2" name="Google Shape;9972;p64"/>
          <p:cNvGrpSpPr/>
          <p:nvPr/>
        </p:nvGrpSpPr>
        <p:grpSpPr>
          <a:xfrm>
            <a:off x="5206262" y="4174817"/>
            <a:ext cx="397763" cy="262804"/>
            <a:chOff x="5206262" y="4174817"/>
            <a:chExt cx="397763" cy="262804"/>
          </a:xfrm>
        </p:grpSpPr>
        <p:sp>
          <p:nvSpPr>
            <p:cNvPr id="9973" name="Google Shape;9973;p64"/>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4"/>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4"/>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4"/>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4"/>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4"/>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4"/>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64"/>
          <p:cNvGrpSpPr/>
          <p:nvPr/>
        </p:nvGrpSpPr>
        <p:grpSpPr>
          <a:xfrm>
            <a:off x="5727616" y="4204699"/>
            <a:ext cx="440505" cy="290018"/>
            <a:chOff x="5727616" y="4204699"/>
            <a:chExt cx="440505" cy="290018"/>
          </a:xfrm>
        </p:grpSpPr>
        <p:sp>
          <p:nvSpPr>
            <p:cNvPr id="9981" name="Google Shape;9981;p64"/>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4"/>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4"/>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4"/>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4"/>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4"/>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4"/>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4"/>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64"/>
          <p:cNvGrpSpPr/>
          <p:nvPr/>
        </p:nvGrpSpPr>
        <p:grpSpPr>
          <a:xfrm>
            <a:off x="6410063" y="4135124"/>
            <a:ext cx="159950" cy="364516"/>
            <a:chOff x="6410063" y="4135124"/>
            <a:chExt cx="159950" cy="364516"/>
          </a:xfrm>
        </p:grpSpPr>
        <p:sp>
          <p:nvSpPr>
            <p:cNvPr id="9990" name="Google Shape;9990;p64"/>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4"/>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4"/>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4"/>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64"/>
          <p:cNvGrpSpPr/>
          <p:nvPr/>
        </p:nvGrpSpPr>
        <p:grpSpPr>
          <a:xfrm>
            <a:off x="6924652" y="4135505"/>
            <a:ext cx="214378" cy="364135"/>
            <a:chOff x="6924652" y="4135505"/>
            <a:chExt cx="214378" cy="364135"/>
          </a:xfrm>
        </p:grpSpPr>
        <p:sp>
          <p:nvSpPr>
            <p:cNvPr id="9995" name="Google Shape;9995;p64"/>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4"/>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4"/>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4"/>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64"/>
          <p:cNvGrpSpPr/>
          <p:nvPr/>
        </p:nvGrpSpPr>
        <p:grpSpPr>
          <a:xfrm>
            <a:off x="7384751" y="4147984"/>
            <a:ext cx="380012" cy="351274"/>
            <a:chOff x="7384751" y="4147984"/>
            <a:chExt cx="380012" cy="351274"/>
          </a:xfrm>
        </p:grpSpPr>
        <p:sp>
          <p:nvSpPr>
            <p:cNvPr id="10000" name="Google Shape;10000;p64"/>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4"/>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4"/>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4"/>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4"/>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08" name="Shape 10008"/>
        <p:cNvGrpSpPr/>
        <p:nvPr/>
      </p:nvGrpSpPr>
      <p:grpSpPr>
        <a:xfrm>
          <a:off x="0" y="0"/>
          <a:ext cx="0" cy="0"/>
          <a:chOff x="0" y="0"/>
          <a:chExt cx="0" cy="0"/>
        </a:xfrm>
      </p:grpSpPr>
      <p:sp>
        <p:nvSpPr>
          <p:cNvPr id="10009" name="Google Shape;10009;p6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10" name="Google Shape;10010;p6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011" name="Google Shape;10011;p65"/>
          <p:cNvGrpSpPr/>
          <p:nvPr/>
        </p:nvGrpSpPr>
        <p:grpSpPr>
          <a:xfrm>
            <a:off x="1989449" y="4282269"/>
            <a:ext cx="374774" cy="346073"/>
            <a:chOff x="1989449" y="4282269"/>
            <a:chExt cx="374774" cy="346073"/>
          </a:xfrm>
        </p:grpSpPr>
        <p:sp>
          <p:nvSpPr>
            <p:cNvPr id="10012" name="Google Shape;10012;p65"/>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5"/>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5"/>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5"/>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5"/>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65"/>
          <p:cNvGrpSpPr/>
          <p:nvPr/>
        </p:nvGrpSpPr>
        <p:grpSpPr>
          <a:xfrm>
            <a:off x="2487439" y="4280740"/>
            <a:ext cx="198775" cy="348972"/>
            <a:chOff x="2487439" y="4280740"/>
            <a:chExt cx="198775" cy="348972"/>
          </a:xfrm>
        </p:grpSpPr>
        <p:sp>
          <p:nvSpPr>
            <p:cNvPr id="10018" name="Google Shape;10018;p65"/>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5"/>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5"/>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5"/>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65"/>
          <p:cNvGrpSpPr/>
          <p:nvPr/>
        </p:nvGrpSpPr>
        <p:grpSpPr>
          <a:xfrm>
            <a:off x="2810958" y="4273923"/>
            <a:ext cx="353145" cy="361873"/>
            <a:chOff x="2810958" y="4273923"/>
            <a:chExt cx="353145" cy="361873"/>
          </a:xfrm>
        </p:grpSpPr>
        <p:sp>
          <p:nvSpPr>
            <p:cNvPr id="10023" name="Google Shape;10023;p65"/>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5"/>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5"/>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5"/>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5"/>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5"/>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5"/>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65"/>
          <p:cNvGrpSpPr/>
          <p:nvPr/>
        </p:nvGrpSpPr>
        <p:grpSpPr>
          <a:xfrm>
            <a:off x="6275635" y="4282651"/>
            <a:ext cx="209383" cy="366778"/>
            <a:chOff x="6275635" y="4282651"/>
            <a:chExt cx="209383" cy="366778"/>
          </a:xfrm>
        </p:grpSpPr>
        <p:sp>
          <p:nvSpPr>
            <p:cNvPr id="10031" name="Google Shape;10031;p65"/>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5"/>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65"/>
          <p:cNvGrpSpPr/>
          <p:nvPr/>
        </p:nvGrpSpPr>
        <p:grpSpPr>
          <a:xfrm>
            <a:off x="6701186" y="4283033"/>
            <a:ext cx="280292" cy="366396"/>
            <a:chOff x="6701186" y="4283033"/>
            <a:chExt cx="280292" cy="366396"/>
          </a:xfrm>
        </p:grpSpPr>
        <p:sp>
          <p:nvSpPr>
            <p:cNvPr id="10034" name="Google Shape;10034;p65"/>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5"/>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65"/>
          <p:cNvGrpSpPr/>
          <p:nvPr/>
        </p:nvGrpSpPr>
        <p:grpSpPr>
          <a:xfrm>
            <a:off x="2609571" y="3824958"/>
            <a:ext cx="373627" cy="347347"/>
            <a:chOff x="2609571" y="3824958"/>
            <a:chExt cx="373627" cy="347347"/>
          </a:xfrm>
        </p:grpSpPr>
        <p:sp>
          <p:nvSpPr>
            <p:cNvPr id="10037" name="Google Shape;10037;p65"/>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5"/>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9" name="Google Shape;10039;p65"/>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0" name="Google Shape;10040;p65"/>
          <p:cNvGrpSpPr/>
          <p:nvPr/>
        </p:nvGrpSpPr>
        <p:grpSpPr>
          <a:xfrm>
            <a:off x="916127" y="3807056"/>
            <a:ext cx="221902" cy="380795"/>
            <a:chOff x="916127" y="3807056"/>
            <a:chExt cx="221902" cy="380795"/>
          </a:xfrm>
        </p:grpSpPr>
        <p:sp>
          <p:nvSpPr>
            <p:cNvPr id="10041" name="Google Shape;10041;p65"/>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5"/>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5"/>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5"/>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5" name="Google Shape;10045;p65"/>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5"/>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7" name="Google Shape;10047;p65"/>
          <p:cNvGrpSpPr/>
          <p:nvPr/>
        </p:nvGrpSpPr>
        <p:grpSpPr>
          <a:xfrm>
            <a:off x="3513010" y="3816134"/>
            <a:ext cx="362223" cy="361108"/>
            <a:chOff x="3513010" y="3816134"/>
            <a:chExt cx="362223" cy="361108"/>
          </a:xfrm>
        </p:grpSpPr>
        <p:sp>
          <p:nvSpPr>
            <p:cNvPr id="10048" name="Google Shape;10048;p65"/>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5"/>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5"/>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5"/>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65"/>
          <p:cNvGrpSpPr/>
          <p:nvPr/>
        </p:nvGrpSpPr>
        <p:grpSpPr>
          <a:xfrm>
            <a:off x="3950316" y="3820307"/>
            <a:ext cx="369805" cy="353782"/>
            <a:chOff x="3950316" y="3820307"/>
            <a:chExt cx="369805" cy="353782"/>
          </a:xfrm>
        </p:grpSpPr>
        <p:sp>
          <p:nvSpPr>
            <p:cNvPr id="10053" name="Google Shape;10053;p65"/>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5"/>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5"/>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5"/>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65"/>
          <p:cNvGrpSpPr/>
          <p:nvPr/>
        </p:nvGrpSpPr>
        <p:grpSpPr>
          <a:xfrm>
            <a:off x="1761909" y="3811961"/>
            <a:ext cx="307974" cy="371716"/>
            <a:chOff x="1761909" y="3811961"/>
            <a:chExt cx="307974" cy="371716"/>
          </a:xfrm>
        </p:grpSpPr>
        <p:sp>
          <p:nvSpPr>
            <p:cNvPr id="10058" name="Google Shape;10058;p65"/>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5"/>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5"/>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5"/>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5"/>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5"/>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5"/>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5"/>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5"/>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5"/>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65"/>
          <p:cNvGrpSpPr/>
          <p:nvPr/>
        </p:nvGrpSpPr>
        <p:grpSpPr>
          <a:xfrm>
            <a:off x="5373342" y="3808935"/>
            <a:ext cx="231395" cy="353145"/>
            <a:chOff x="5373342" y="3808935"/>
            <a:chExt cx="231395" cy="353145"/>
          </a:xfrm>
        </p:grpSpPr>
        <p:sp>
          <p:nvSpPr>
            <p:cNvPr id="10069" name="Google Shape;10069;p65"/>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5"/>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5"/>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5"/>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5"/>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5"/>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5"/>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5"/>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5"/>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8" name="Google Shape;10078;p65"/>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9" name="Google Shape;10079;p65"/>
          <p:cNvGrpSpPr/>
          <p:nvPr/>
        </p:nvGrpSpPr>
        <p:grpSpPr>
          <a:xfrm>
            <a:off x="5833775" y="3809445"/>
            <a:ext cx="235185" cy="352253"/>
            <a:chOff x="5833775" y="3809445"/>
            <a:chExt cx="235185" cy="352253"/>
          </a:xfrm>
        </p:grpSpPr>
        <p:sp>
          <p:nvSpPr>
            <p:cNvPr id="10080" name="Google Shape;10080;p65"/>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5"/>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5"/>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65"/>
          <p:cNvGrpSpPr/>
          <p:nvPr/>
        </p:nvGrpSpPr>
        <p:grpSpPr>
          <a:xfrm>
            <a:off x="4942472" y="3809318"/>
            <a:ext cx="238976" cy="352762"/>
            <a:chOff x="4942472" y="3809318"/>
            <a:chExt cx="238976" cy="352762"/>
          </a:xfrm>
        </p:grpSpPr>
        <p:sp>
          <p:nvSpPr>
            <p:cNvPr id="10084" name="Google Shape;10084;p65"/>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5"/>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5"/>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5"/>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5"/>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5"/>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5"/>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65"/>
          <p:cNvGrpSpPr/>
          <p:nvPr/>
        </p:nvGrpSpPr>
        <p:grpSpPr>
          <a:xfrm>
            <a:off x="6266525" y="3807788"/>
            <a:ext cx="260223" cy="353527"/>
            <a:chOff x="6266525" y="3807788"/>
            <a:chExt cx="260223" cy="353527"/>
          </a:xfrm>
        </p:grpSpPr>
        <p:sp>
          <p:nvSpPr>
            <p:cNvPr id="10092" name="Google Shape;10092;p65"/>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5"/>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5"/>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5"/>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6" name="Google Shape;10096;p65"/>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7" name="Google Shape;10097;p65"/>
          <p:cNvGrpSpPr/>
          <p:nvPr/>
        </p:nvGrpSpPr>
        <p:grpSpPr>
          <a:xfrm>
            <a:off x="7184363" y="3809604"/>
            <a:ext cx="202184" cy="352762"/>
            <a:chOff x="7184363" y="3809604"/>
            <a:chExt cx="202184" cy="352762"/>
          </a:xfrm>
        </p:grpSpPr>
        <p:sp>
          <p:nvSpPr>
            <p:cNvPr id="10098" name="Google Shape;10098;p65"/>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5"/>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65"/>
          <p:cNvGrpSpPr/>
          <p:nvPr/>
        </p:nvGrpSpPr>
        <p:grpSpPr>
          <a:xfrm>
            <a:off x="7571624" y="3808935"/>
            <a:ext cx="292047" cy="352762"/>
            <a:chOff x="7571624" y="3808935"/>
            <a:chExt cx="292047" cy="352762"/>
          </a:xfrm>
        </p:grpSpPr>
        <p:sp>
          <p:nvSpPr>
            <p:cNvPr id="10101" name="Google Shape;10101;p65"/>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5"/>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5"/>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5"/>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5"/>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5"/>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65"/>
          <p:cNvGrpSpPr/>
          <p:nvPr/>
        </p:nvGrpSpPr>
        <p:grpSpPr>
          <a:xfrm>
            <a:off x="2174559" y="3356116"/>
            <a:ext cx="364135" cy="359930"/>
            <a:chOff x="2174559" y="3356116"/>
            <a:chExt cx="364135" cy="359930"/>
          </a:xfrm>
        </p:grpSpPr>
        <p:sp>
          <p:nvSpPr>
            <p:cNvPr id="10108" name="Google Shape;10108;p65"/>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5"/>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65"/>
          <p:cNvGrpSpPr/>
          <p:nvPr/>
        </p:nvGrpSpPr>
        <p:grpSpPr>
          <a:xfrm>
            <a:off x="1731934" y="3355639"/>
            <a:ext cx="368371" cy="361554"/>
            <a:chOff x="1731934" y="3355639"/>
            <a:chExt cx="368371" cy="361554"/>
          </a:xfrm>
        </p:grpSpPr>
        <p:sp>
          <p:nvSpPr>
            <p:cNvPr id="10111" name="Google Shape;10111;p65"/>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5"/>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65"/>
          <p:cNvGrpSpPr/>
          <p:nvPr/>
        </p:nvGrpSpPr>
        <p:grpSpPr>
          <a:xfrm>
            <a:off x="3990517" y="3354173"/>
            <a:ext cx="279559" cy="363402"/>
            <a:chOff x="3990517" y="3354173"/>
            <a:chExt cx="279559" cy="363402"/>
          </a:xfrm>
        </p:grpSpPr>
        <p:sp>
          <p:nvSpPr>
            <p:cNvPr id="10114" name="Google Shape;10114;p65"/>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5"/>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5"/>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65"/>
          <p:cNvGrpSpPr/>
          <p:nvPr/>
        </p:nvGrpSpPr>
        <p:grpSpPr>
          <a:xfrm>
            <a:off x="3497847" y="3417374"/>
            <a:ext cx="379680" cy="237606"/>
            <a:chOff x="3497847" y="3417374"/>
            <a:chExt cx="379680" cy="237606"/>
          </a:xfrm>
        </p:grpSpPr>
        <p:sp>
          <p:nvSpPr>
            <p:cNvPr id="10118" name="Google Shape;10118;p65"/>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5"/>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5"/>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5"/>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65"/>
          <p:cNvGrpSpPr/>
          <p:nvPr/>
        </p:nvGrpSpPr>
        <p:grpSpPr>
          <a:xfrm>
            <a:off x="2612597" y="3367075"/>
            <a:ext cx="376271" cy="337982"/>
            <a:chOff x="2612597" y="3367075"/>
            <a:chExt cx="376271" cy="337982"/>
          </a:xfrm>
        </p:grpSpPr>
        <p:sp>
          <p:nvSpPr>
            <p:cNvPr id="10123" name="Google Shape;10123;p65"/>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5"/>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65"/>
          <p:cNvGrpSpPr/>
          <p:nvPr/>
        </p:nvGrpSpPr>
        <p:grpSpPr>
          <a:xfrm>
            <a:off x="3071914" y="3364431"/>
            <a:ext cx="343652" cy="342505"/>
            <a:chOff x="3071914" y="3364431"/>
            <a:chExt cx="343652" cy="342505"/>
          </a:xfrm>
        </p:grpSpPr>
        <p:sp>
          <p:nvSpPr>
            <p:cNvPr id="10126" name="Google Shape;10126;p65"/>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5"/>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5"/>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5"/>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5"/>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65"/>
          <p:cNvGrpSpPr/>
          <p:nvPr/>
        </p:nvGrpSpPr>
        <p:grpSpPr>
          <a:xfrm>
            <a:off x="897141" y="3359875"/>
            <a:ext cx="257962" cy="352762"/>
            <a:chOff x="897141" y="3359875"/>
            <a:chExt cx="257962" cy="352762"/>
          </a:xfrm>
        </p:grpSpPr>
        <p:sp>
          <p:nvSpPr>
            <p:cNvPr id="10132" name="Google Shape;10132;p65"/>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5"/>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5"/>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5"/>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5"/>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5"/>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5"/>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5"/>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65"/>
          <p:cNvGrpSpPr/>
          <p:nvPr/>
        </p:nvGrpSpPr>
        <p:grpSpPr>
          <a:xfrm>
            <a:off x="1333682" y="3344330"/>
            <a:ext cx="271213" cy="383088"/>
            <a:chOff x="1333682" y="3344330"/>
            <a:chExt cx="271213" cy="383088"/>
          </a:xfrm>
        </p:grpSpPr>
        <p:sp>
          <p:nvSpPr>
            <p:cNvPr id="10141" name="Google Shape;10141;p65"/>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5"/>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5"/>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5"/>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5"/>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5"/>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5"/>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5"/>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5"/>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5"/>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5"/>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65"/>
          <p:cNvGrpSpPr/>
          <p:nvPr/>
        </p:nvGrpSpPr>
        <p:grpSpPr>
          <a:xfrm>
            <a:off x="6664394" y="3346974"/>
            <a:ext cx="353113" cy="351998"/>
            <a:chOff x="6664394" y="3346974"/>
            <a:chExt cx="353113" cy="351998"/>
          </a:xfrm>
        </p:grpSpPr>
        <p:sp>
          <p:nvSpPr>
            <p:cNvPr id="10153" name="Google Shape;10153;p65"/>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5"/>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5"/>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5"/>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5"/>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65"/>
          <p:cNvGrpSpPr/>
          <p:nvPr/>
        </p:nvGrpSpPr>
        <p:grpSpPr>
          <a:xfrm>
            <a:off x="849741" y="1959307"/>
            <a:ext cx="399398" cy="375443"/>
            <a:chOff x="849741" y="1959307"/>
            <a:chExt cx="399398" cy="375443"/>
          </a:xfrm>
        </p:grpSpPr>
        <p:sp>
          <p:nvSpPr>
            <p:cNvPr id="10159" name="Google Shape;10159;p65"/>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5"/>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65"/>
          <p:cNvGrpSpPr/>
          <p:nvPr/>
        </p:nvGrpSpPr>
        <p:grpSpPr>
          <a:xfrm>
            <a:off x="1284212" y="1963766"/>
            <a:ext cx="379489" cy="366046"/>
            <a:chOff x="1284212" y="1963766"/>
            <a:chExt cx="379489" cy="366046"/>
          </a:xfrm>
        </p:grpSpPr>
        <p:sp>
          <p:nvSpPr>
            <p:cNvPr id="10162" name="Google Shape;10162;p65"/>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5"/>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65"/>
          <p:cNvGrpSpPr/>
          <p:nvPr/>
        </p:nvGrpSpPr>
        <p:grpSpPr>
          <a:xfrm>
            <a:off x="3037766" y="1969564"/>
            <a:ext cx="370219" cy="354928"/>
            <a:chOff x="3037766" y="1969564"/>
            <a:chExt cx="370219" cy="354928"/>
          </a:xfrm>
        </p:grpSpPr>
        <p:sp>
          <p:nvSpPr>
            <p:cNvPr id="10165" name="Google Shape;10165;p65"/>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5"/>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5"/>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5"/>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9" name="Google Shape;10169;p65"/>
          <p:cNvGrpSpPr/>
          <p:nvPr/>
        </p:nvGrpSpPr>
        <p:grpSpPr>
          <a:xfrm>
            <a:off x="3982553" y="1971730"/>
            <a:ext cx="304566" cy="350501"/>
            <a:chOff x="3982553" y="1971730"/>
            <a:chExt cx="304566" cy="350501"/>
          </a:xfrm>
        </p:grpSpPr>
        <p:sp>
          <p:nvSpPr>
            <p:cNvPr id="10170" name="Google Shape;10170;p65"/>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5"/>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65"/>
          <p:cNvGrpSpPr/>
          <p:nvPr/>
        </p:nvGrpSpPr>
        <p:grpSpPr>
          <a:xfrm>
            <a:off x="2567841" y="1994124"/>
            <a:ext cx="399812" cy="306477"/>
            <a:chOff x="2567841" y="1994124"/>
            <a:chExt cx="399812" cy="306477"/>
          </a:xfrm>
        </p:grpSpPr>
        <p:sp>
          <p:nvSpPr>
            <p:cNvPr id="10173" name="Google Shape;10173;p65"/>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5"/>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5"/>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65"/>
          <p:cNvGrpSpPr/>
          <p:nvPr/>
        </p:nvGrpSpPr>
        <p:grpSpPr>
          <a:xfrm>
            <a:off x="2212084" y="1960358"/>
            <a:ext cx="324698" cy="372863"/>
            <a:chOff x="2212084" y="1960358"/>
            <a:chExt cx="324698" cy="372863"/>
          </a:xfrm>
        </p:grpSpPr>
        <p:sp>
          <p:nvSpPr>
            <p:cNvPr id="10177" name="Google Shape;10177;p65"/>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5"/>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5"/>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65"/>
          <p:cNvGrpSpPr/>
          <p:nvPr/>
        </p:nvGrpSpPr>
        <p:grpSpPr>
          <a:xfrm>
            <a:off x="1805901" y="1960358"/>
            <a:ext cx="284847" cy="373627"/>
            <a:chOff x="1805901" y="1960358"/>
            <a:chExt cx="284847" cy="373627"/>
          </a:xfrm>
        </p:grpSpPr>
        <p:sp>
          <p:nvSpPr>
            <p:cNvPr id="10181" name="Google Shape;10181;p65"/>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5"/>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3" name="Google Shape;10183;p65"/>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5"/>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5"/>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6" name="Google Shape;10186;p65"/>
          <p:cNvGrpSpPr/>
          <p:nvPr/>
        </p:nvGrpSpPr>
        <p:grpSpPr>
          <a:xfrm>
            <a:off x="6656812" y="2029388"/>
            <a:ext cx="368690" cy="245793"/>
            <a:chOff x="6656812" y="2029388"/>
            <a:chExt cx="368690" cy="245793"/>
          </a:xfrm>
        </p:grpSpPr>
        <p:sp>
          <p:nvSpPr>
            <p:cNvPr id="10187" name="Google Shape;10187;p65"/>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5"/>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5"/>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5"/>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5"/>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5"/>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5"/>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5"/>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5"/>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5"/>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65"/>
          <p:cNvGrpSpPr/>
          <p:nvPr/>
        </p:nvGrpSpPr>
        <p:grpSpPr>
          <a:xfrm>
            <a:off x="4869651" y="2012218"/>
            <a:ext cx="376654" cy="281566"/>
            <a:chOff x="4869651" y="2012218"/>
            <a:chExt cx="376654" cy="281566"/>
          </a:xfrm>
        </p:grpSpPr>
        <p:sp>
          <p:nvSpPr>
            <p:cNvPr id="10198" name="Google Shape;10198;p65"/>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5"/>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5"/>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5"/>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65"/>
          <p:cNvGrpSpPr/>
          <p:nvPr/>
        </p:nvGrpSpPr>
        <p:grpSpPr>
          <a:xfrm>
            <a:off x="5306224" y="2012313"/>
            <a:ext cx="367925" cy="281694"/>
            <a:chOff x="5306224" y="2012313"/>
            <a:chExt cx="367925" cy="281694"/>
          </a:xfrm>
        </p:grpSpPr>
        <p:sp>
          <p:nvSpPr>
            <p:cNvPr id="10203" name="Google Shape;10203;p65"/>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5"/>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5" name="Google Shape;10205;p65"/>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6" name="Google Shape;10206;p65"/>
          <p:cNvGrpSpPr/>
          <p:nvPr/>
        </p:nvGrpSpPr>
        <p:grpSpPr>
          <a:xfrm>
            <a:off x="6195998" y="1983102"/>
            <a:ext cx="368308" cy="338746"/>
            <a:chOff x="6195998" y="1983102"/>
            <a:chExt cx="368308" cy="338746"/>
          </a:xfrm>
        </p:grpSpPr>
        <p:sp>
          <p:nvSpPr>
            <p:cNvPr id="10207" name="Google Shape;10207;p65"/>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5"/>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5"/>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65"/>
          <p:cNvGrpSpPr/>
          <p:nvPr/>
        </p:nvGrpSpPr>
        <p:grpSpPr>
          <a:xfrm>
            <a:off x="7542031" y="2011835"/>
            <a:ext cx="369072" cy="280037"/>
            <a:chOff x="7542031" y="2011835"/>
            <a:chExt cx="369072" cy="280037"/>
          </a:xfrm>
        </p:grpSpPr>
        <p:sp>
          <p:nvSpPr>
            <p:cNvPr id="10211" name="Google Shape;10211;p65"/>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5"/>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5"/>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5"/>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5"/>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5"/>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5"/>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65"/>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65"/>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65"/>
          <p:cNvGrpSpPr/>
          <p:nvPr/>
        </p:nvGrpSpPr>
        <p:grpSpPr>
          <a:xfrm>
            <a:off x="8010427" y="3348503"/>
            <a:ext cx="278795" cy="351615"/>
            <a:chOff x="8010427" y="3348503"/>
            <a:chExt cx="278795" cy="351615"/>
          </a:xfrm>
        </p:grpSpPr>
        <p:sp>
          <p:nvSpPr>
            <p:cNvPr id="10221" name="Google Shape;10221;p65"/>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65"/>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65"/>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5"/>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5" name="Google Shape;10225;p65"/>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6" name="Google Shape;10226;p65"/>
          <p:cNvGrpSpPr/>
          <p:nvPr/>
        </p:nvGrpSpPr>
        <p:grpSpPr>
          <a:xfrm>
            <a:off x="7141900" y="3349204"/>
            <a:ext cx="281057" cy="351010"/>
            <a:chOff x="7141900" y="3349204"/>
            <a:chExt cx="281057" cy="351010"/>
          </a:xfrm>
        </p:grpSpPr>
        <p:sp>
          <p:nvSpPr>
            <p:cNvPr id="10227" name="Google Shape;10227;p65"/>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5"/>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5"/>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65"/>
          <p:cNvGrpSpPr/>
          <p:nvPr/>
        </p:nvGrpSpPr>
        <p:grpSpPr>
          <a:xfrm>
            <a:off x="5314188" y="3350032"/>
            <a:ext cx="363752" cy="353113"/>
            <a:chOff x="5314188" y="3350032"/>
            <a:chExt cx="363752" cy="353113"/>
          </a:xfrm>
        </p:grpSpPr>
        <p:sp>
          <p:nvSpPr>
            <p:cNvPr id="10231" name="Google Shape;10231;p65"/>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5"/>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65"/>
          <p:cNvGrpSpPr/>
          <p:nvPr/>
        </p:nvGrpSpPr>
        <p:grpSpPr>
          <a:xfrm>
            <a:off x="6203579" y="3348981"/>
            <a:ext cx="351615" cy="350373"/>
            <a:chOff x="6203579" y="3348981"/>
            <a:chExt cx="351615" cy="350373"/>
          </a:xfrm>
        </p:grpSpPr>
        <p:sp>
          <p:nvSpPr>
            <p:cNvPr id="10234" name="Google Shape;10234;p65"/>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5"/>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5"/>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5"/>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5"/>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65"/>
          <p:cNvGrpSpPr/>
          <p:nvPr/>
        </p:nvGrpSpPr>
        <p:grpSpPr>
          <a:xfrm>
            <a:off x="5829984" y="3350032"/>
            <a:ext cx="220755" cy="352348"/>
            <a:chOff x="5829984" y="3350032"/>
            <a:chExt cx="220755" cy="352348"/>
          </a:xfrm>
        </p:grpSpPr>
        <p:sp>
          <p:nvSpPr>
            <p:cNvPr id="10240" name="Google Shape;10240;p65"/>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5"/>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5"/>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5"/>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65"/>
          <p:cNvGrpSpPr/>
          <p:nvPr/>
        </p:nvGrpSpPr>
        <p:grpSpPr>
          <a:xfrm>
            <a:off x="4882170" y="3349841"/>
            <a:ext cx="358464" cy="352316"/>
            <a:chOff x="4882170" y="3349841"/>
            <a:chExt cx="358464" cy="352316"/>
          </a:xfrm>
        </p:grpSpPr>
        <p:sp>
          <p:nvSpPr>
            <p:cNvPr id="10245" name="Google Shape;10245;p65"/>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5"/>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7" name="Google Shape;10247;p65"/>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5"/>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9" name="Google Shape;10249;p65"/>
          <p:cNvGrpSpPr/>
          <p:nvPr/>
        </p:nvGrpSpPr>
        <p:grpSpPr>
          <a:xfrm>
            <a:off x="3044965" y="2435220"/>
            <a:ext cx="400194" cy="324316"/>
            <a:chOff x="3044965" y="2435220"/>
            <a:chExt cx="400194" cy="324316"/>
          </a:xfrm>
        </p:grpSpPr>
        <p:sp>
          <p:nvSpPr>
            <p:cNvPr id="10250" name="Google Shape;10250;p65"/>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5"/>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5"/>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65"/>
          <p:cNvGrpSpPr/>
          <p:nvPr/>
        </p:nvGrpSpPr>
        <p:grpSpPr>
          <a:xfrm>
            <a:off x="4878379" y="2473892"/>
            <a:ext cx="367161" cy="287523"/>
            <a:chOff x="4878379" y="2473892"/>
            <a:chExt cx="367161" cy="287523"/>
          </a:xfrm>
        </p:grpSpPr>
        <p:sp>
          <p:nvSpPr>
            <p:cNvPr id="10254" name="Google Shape;10254;p65"/>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5"/>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5"/>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65"/>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5"/>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65"/>
          <p:cNvGrpSpPr/>
          <p:nvPr/>
        </p:nvGrpSpPr>
        <p:grpSpPr>
          <a:xfrm>
            <a:off x="1325719" y="2887689"/>
            <a:ext cx="290581" cy="372481"/>
            <a:chOff x="1325719" y="2887689"/>
            <a:chExt cx="290581" cy="372481"/>
          </a:xfrm>
        </p:grpSpPr>
        <p:sp>
          <p:nvSpPr>
            <p:cNvPr id="10260" name="Google Shape;10260;p65"/>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65"/>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2" name="Google Shape;10262;p65"/>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3" name="Google Shape;10263;p65"/>
          <p:cNvGrpSpPr/>
          <p:nvPr/>
        </p:nvGrpSpPr>
        <p:grpSpPr>
          <a:xfrm>
            <a:off x="3510335" y="2892499"/>
            <a:ext cx="360726" cy="361204"/>
            <a:chOff x="3510335" y="2892499"/>
            <a:chExt cx="360726" cy="361204"/>
          </a:xfrm>
        </p:grpSpPr>
        <p:sp>
          <p:nvSpPr>
            <p:cNvPr id="10264" name="Google Shape;10264;p65"/>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5"/>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65"/>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5"/>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5"/>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65"/>
          <p:cNvGrpSpPr/>
          <p:nvPr/>
        </p:nvGrpSpPr>
        <p:grpSpPr>
          <a:xfrm>
            <a:off x="3086313" y="2877049"/>
            <a:ext cx="320143" cy="392581"/>
            <a:chOff x="3086313" y="2877049"/>
            <a:chExt cx="320143" cy="392581"/>
          </a:xfrm>
        </p:grpSpPr>
        <p:sp>
          <p:nvSpPr>
            <p:cNvPr id="10270" name="Google Shape;10270;p65"/>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65"/>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65"/>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5"/>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5"/>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5"/>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5"/>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5"/>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5"/>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5"/>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65"/>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65"/>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2" name="Google Shape;10282;p65"/>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3" name="Google Shape;10283;p65"/>
          <p:cNvGrpSpPr/>
          <p:nvPr/>
        </p:nvGrpSpPr>
        <p:grpSpPr>
          <a:xfrm>
            <a:off x="861113" y="2885746"/>
            <a:ext cx="333809" cy="373277"/>
            <a:chOff x="861113" y="2885746"/>
            <a:chExt cx="333809" cy="373277"/>
          </a:xfrm>
        </p:grpSpPr>
        <p:sp>
          <p:nvSpPr>
            <p:cNvPr id="10284" name="Google Shape;10284;p65"/>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65"/>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65"/>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7" name="Google Shape;10287;p65"/>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5"/>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9" name="Google Shape;10289;p65"/>
          <p:cNvGrpSpPr/>
          <p:nvPr/>
        </p:nvGrpSpPr>
        <p:grpSpPr>
          <a:xfrm>
            <a:off x="1297654" y="1504481"/>
            <a:ext cx="349354" cy="362223"/>
            <a:chOff x="1297654" y="1504481"/>
            <a:chExt cx="349354" cy="362223"/>
          </a:xfrm>
        </p:grpSpPr>
        <p:sp>
          <p:nvSpPr>
            <p:cNvPr id="10290" name="Google Shape;10290;p65"/>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5"/>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5"/>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3" name="Google Shape;10293;p65"/>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4" name="Google Shape;10294;p65"/>
          <p:cNvGrpSpPr/>
          <p:nvPr/>
        </p:nvGrpSpPr>
        <p:grpSpPr>
          <a:xfrm>
            <a:off x="852385" y="1510916"/>
            <a:ext cx="353145" cy="351998"/>
            <a:chOff x="852385" y="1510916"/>
            <a:chExt cx="353145" cy="351998"/>
          </a:xfrm>
        </p:grpSpPr>
        <p:sp>
          <p:nvSpPr>
            <p:cNvPr id="10295" name="Google Shape;10295;p65"/>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5"/>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5"/>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65"/>
          <p:cNvGrpSpPr/>
          <p:nvPr/>
        </p:nvGrpSpPr>
        <p:grpSpPr>
          <a:xfrm>
            <a:off x="1745217" y="1515471"/>
            <a:ext cx="343269" cy="342505"/>
            <a:chOff x="1745217" y="1515471"/>
            <a:chExt cx="343269" cy="342505"/>
          </a:xfrm>
        </p:grpSpPr>
        <p:sp>
          <p:nvSpPr>
            <p:cNvPr id="10299" name="Google Shape;10299;p65"/>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5"/>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5"/>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5"/>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3" name="Google Shape;10303;p65"/>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4" name="Google Shape;10304;p65"/>
          <p:cNvGrpSpPr/>
          <p:nvPr/>
        </p:nvGrpSpPr>
        <p:grpSpPr>
          <a:xfrm>
            <a:off x="3042703" y="1529137"/>
            <a:ext cx="411535" cy="315587"/>
            <a:chOff x="3042703" y="1529137"/>
            <a:chExt cx="411535" cy="315587"/>
          </a:xfrm>
        </p:grpSpPr>
        <p:sp>
          <p:nvSpPr>
            <p:cNvPr id="10305" name="Google Shape;10305;p65"/>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5"/>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5"/>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65"/>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5"/>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5"/>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5"/>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5"/>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5"/>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5"/>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65"/>
          <p:cNvGrpSpPr/>
          <p:nvPr/>
        </p:nvGrpSpPr>
        <p:grpSpPr>
          <a:xfrm>
            <a:off x="2629289" y="1544682"/>
            <a:ext cx="350501" cy="284497"/>
            <a:chOff x="2629289" y="1544682"/>
            <a:chExt cx="350501" cy="284497"/>
          </a:xfrm>
        </p:grpSpPr>
        <p:sp>
          <p:nvSpPr>
            <p:cNvPr id="10316" name="Google Shape;10316;p65"/>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65"/>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5"/>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65"/>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5"/>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65"/>
          <p:cNvGrpSpPr/>
          <p:nvPr/>
        </p:nvGrpSpPr>
        <p:grpSpPr>
          <a:xfrm>
            <a:off x="5305077" y="1502633"/>
            <a:ext cx="367893" cy="365218"/>
            <a:chOff x="5305077" y="1502633"/>
            <a:chExt cx="367893" cy="365218"/>
          </a:xfrm>
        </p:grpSpPr>
        <p:sp>
          <p:nvSpPr>
            <p:cNvPr id="10322" name="Google Shape;10322;p65"/>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65"/>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65"/>
          <p:cNvGrpSpPr/>
          <p:nvPr/>
        </p:nvGrpSpPr>
        <p:grpSpPr>
          <a:xfrm>
            <a:off x="7100170" y="1500117"/>
            <a:ext cx="368308" cy="367033"/>
            <a:chOff x="7100170" y="1500117"/>
            <a:chExt cx="368308" cy="367033"/>
          </a:xfrm>
        </p:grpSpPr>
        <p:sp>
          <p:nvSpPr>
            <p:cNvPr id="10325" name="Google Shape;10325;p65"/>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5"/>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5"/>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5"/>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5"/>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5"/>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5"/>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5"/>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5"/>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5"/>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65"/>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65"/>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5"/>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38" name="Google Shape;10338;p65"/>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9" name="Google Shape;10339;p65"/>
          <p:cNvGrpSpPr/>
          <p:nvPr/>
        </p:nvGrpSpPr>
        <p:grpSpPr>
          <a:xfrm>
            <a:off x="6649231" y="1500021"/>
            <a:ext cx="390287" cy="367065"/>
            <a:chOff x="6649231" y="1500021"/>
            <a:chExt cx="390287" cy="367065"/>
          </a:xfrm>
        </p:grpSpPr>
        <p:sp>
          <p:nvSpPr>
            <p:cNvPr id="10340" name="Google Shape;10340;p65"/>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5"/>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5"/>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5"/>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5"/>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5"/>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65"/>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65"/>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5"/>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5"/>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5"/>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5"/>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65"/>
          <p:cNvGrpSpPr/>
          <p:nvPr/>
        </p:nvGrpSpPr>
        <p:grpSpPr>
          <a:xfrm>
            <a:off x="5746938" y="1543503"/>
            <a:ext cx="387261" cy="280356"/>
            <a:chOff x="5746938" y="1543503"/>
            <a:chExt cx="387261" cy="280356"/>
          </a:xfrm>
        </p:grpSpPr>
        <p:sp>
          <p:nvSpPr>
            <p:cNvPr id="10353" name="Google Shape;10353;p65"/>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5"/>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65"/>
          <p:cNvGrpSpPr/>
          <p:nvPr/>
        </p:nvGrpSpPr>
        <p:grpSpPr>
          <a:xfrm>
            <a:off x="6196730" y="1525346"/>
            <a:ext cx="369072" cy="317467"/>
            <a:chOff x="6196730" y="1525346"/>
            <a:chExt cx="369072" cy="317467"/>
          </a:xfrm>
        </p:grpSpPr>
        <p:sp>
          <p:nvSpPr>
            <p:cNvPr id="10356" name="Google Shape;10356;p65"/>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5"/>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5"/>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65"/>
          <p:cNvGrpSpPr/>
          <p:nvPr/>
        </p:nvGrpSpPr>
        <p:grpSpPr>
          <a:xfrm>
            <a:off x="4940592" y="1500690"/>
            <a:ext cx="246558" cy="367161"/>
            <a:chOff x="4940592" y="1500690"/>
            <a:chExt cx="246558" cy="367161"/>
          </a:xfrm>
        </p:grpSpPr>
        <p:sp>
          <p:nvSpPr>
            <p:cNvPr id="10360" name="Google Shape;10360;p65"/>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5"/>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5"/>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5"/>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4" name="Google Shape;10364;p65"/>
          <p:cNvGrpSpPr/>
          <p:nvPr/>
        </p:nvGrpSpPr>
        <p:grpSpPr>
          <a:xfrm>
            <a:off x="7964906" y="1499894"/>
            <a:ext cx="380858" cy="367575"/>
            <a:chOff x="7964906" y="1499894"/>
            <a:chExt cx="380858" cy="367575"/>
          </a:xfrm>
        </p:grpSpPr>
        <p:sp>
          <p:nvSpPr>
            <p:cNvPr id="10365" name="Google Shape;10365;p65"/>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5"/>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5"/>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8" name="Google Shape;10368;p65"/>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9" name="Google Shape;10369;p65"/>
          <p:cNvGrpSpPr/>
          <p:nvPr/>
        </p:nvGrpSpPr>
        <p:grpSpPr>
          <a:xfrm>
            <a:off x="8007400" y="2902278"/>
            <a:ext cx="285230" cy="355597"/>
            <a:chOff x="8007400" y="2902278"/>
            <a:chExt cx="285230" cy="355597"/>
          </a:xfrm>
        </p:grpSpPr>
        <p:sp>
          <p:nvSpPr>
            <p:cNvPr id="10370" name="Google Shape;10370;p65"/>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5"/>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65"/>
          <p:cNvGrpSpPr/>
          <p:nvPr/>
        </p:nvGrpSpPr>
        <p:grpSpPr>
          <a:xfrm>
            <a:off x="6219124" y="2902788"/>
            <a:ext cx="318231" cy="355470"/>
            <a:chOff x="6219124" y="2902788"/>
            <a:chExt cx="318231" cy="355470"/>
          </a:xfrm>
        </p:grpSpPr>
        <p:sp>
          <p:nvSpPr>
            <p:cNvPr id="10373" name="Google Shape;10373;p65"/>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5"/>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5"/>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65"/>
          <p:cNvGrpSpPr/>
          <p:nvPr/>
        </p:nvGrpSpPr>
        <p:grpSpPr>
          <a:xfrm>
            <a:off x="4969421" y="2902852"/>
            <a:ext cx="185109" cy="355406"/>
            <a:chOff x="4969421" y="2902852"/>
            <a:chExt cx="185109" cy="355406"/>
          </a:xfrm>
        </p:grpSpPr>
        <p:sp>
          <p:nvSpPr>
            <p:cNvPr id="10377" name="Google Shape;10377;p65"/>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5"/>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5"/>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5"/>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5"/>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5"/>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3" name="Google Shape;10383;p65"/>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5"/>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5" name="Google Shape;10385;p65"/>
          <p:cNvGrpSpPr/>
          <p:nvPr/>
        </p:nvGrpSpPr>
        <p:grpSpPr>
          <a:xfrm>
            <a:off x="6685259" y="2902852"/>
            <a:ext cx="311414" cy="355406"/>
            <a:chOff x="6685259" y="2902852"/>
            <a:chExt cx="311414" cy="355406"/>
          </a:xfrm>
        </p:grpSpPr>
        <p:sp>
          <p:nvSpPr>
            <p:cNvPr id="10386" name="Google Shape;10386;p65"/>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5"/>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5"/>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65"/>
          <p:cNvGrpSpPr/>
          <p:nvPr/>
        </p:nvGrpSpPr>
        <p:grpSpPr>
          <a:xfrm>
            <a:off x="5309250" y="2903170"/>
            <a:ext cx="359579" cy="355852"/>
            <a:chOff x="5309250" y="2903170"/>
            <a:chExt cx="359579" cy="355852"/>
          </a:xfrm>
        </p:grpSpPr>
        <p:sp>
          <p:nvSpPr>
            <p:cNvPr id="10390" name="Google Shape;10390;p65"/>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5"/>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5"/>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65"/>
          <p:cNvGrpSpPr/>
          <p:nvPr/>
        </p:nvGrpSpPr>
        <p:grpSpPr>
          <a:xfrm>
            <a:off x="2199565" y="2421172"/>
            <a:ext cx="312179" cy="353431"/>
            <a:chOff x="2199565" y="2421172"/>
            <a:chExt cx="312179" cy="353431"/>
          </a:xfrm>
        </p:grpSpPr>
        <p:sp>
          <p:nvSpPr>
            <p:cNvPr id="10394" name="Google Shape;10394;p65"/>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5"/>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65"/>
          <p:cNvGrpSpPr/>
          <p:nvPr/>
        </p:nvGrpSpPr>
        <p:grpSpPr>
          <a:xfrm>
            <a:off x="1750887" y="2425727"/>
            <a:ext cx="320143" cy="343269"/>
            <a:chOff x="1750887" y="2425727"/>
            <a:chExt cx="320143" cy="343269"/>
          </a:xfrm>
        </p:grpSpPr>
        <p:sp>
          <p:nvSpPr>
            <p:cNvPr id="10397" name="Google Shape;10397;p65"/>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5"/>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65"/>
          <p:cNvGrpSpPr/>
          <p:nvPr/>
        </p:nvGrpSpPr>
        <p:grpSpPr>
          <a:xfrm>
            <a:off x="1298037" y="2425727"/>
            <a:ext cx="338364" cy="342887"/>
            <a:chOff x="1298037" y="2425727"/>
            <a:chExt cx="338364" cy="342887"/>
          </a:xfrm>
        </p:grpSpPr>
        <p:sp>
          <p:nvSpPr>
            <p:cNvPr id="10400" name="Google Shape;10400;p65"/>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5"/>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5"/>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5"/>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4" name="Google Shape;10404;p65"/>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5" name="Google Shape;10405;p65"/>
          <p:cNvGrpSpPr/>
          <p:nvPr/>
        </p:nvGrpSpPr>
        <p:grpSpPr>
          <a:xfrm>
            <a:off x="3974207" y="2429009"/>
            <a:ext cx="320143" cy="338491"/>
            <a:chOff x="3974207" y="2429009"/>
            <a:chExt cx="320143" cy="338491"/>
          </a:xfrm>
        </p:grpSpPr>
        <p:sp>
          <p:nvSpPr>
            <p:cNvPr id="10406" name="Google Shape;10406;p65"/>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5"/>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65"/>
          <p:cNvGrpSpPr/>
          <p:nvPr/>
        </p:nvGrpSpPr>
        <p:grpSpPr>
          <a:xfrm>
            <a:off x="2623237" y="2431047"/>
            <a:ext cx="355024" cy="332630"/>
            <a:chOff x="2623237" y="2431047"/>
            <a:chExt cx="355024" cy="332630"/>
          </a:xfrm>
        </p:grpSpPr>
        <p:sp>
          <p:nvSpPr>
            <p:cNvPr id="10409" name="Google Shape;10409;p65"/>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5"/>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5"/>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5"/>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65"/>
          <p:cNvGrpSpPr/>
          <p:nvPr/>
        </p:nvGrpSpPr>
        <p:grpSpPr>
          <a:xfrm>
            <a:off x="6657194" y="2434073"/>
            <a:ext cx="375507" cy="367925"/>
            <a:chOff x="6657194" y="2434073"/>
            <a:chExt cx="375507" cy="367925"/>
          </a:xfrm>
        </p:grpSpPr>
        <p:sp>
          <p:nvSpPr>
            <p:cNvPr id="10414" name="Google Shape;10414;p65"/>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5"/>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5"/>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65"/>
          <p:cNvGrpSpPr/>
          <p:nvPr/>
        </p:nvGrpSpPr>
        <p:grpSpPr>
          <a:xfrm>
            <a:off x="7101317" y="2441655"/>
            <a:ext cx="367925" cy="352380"/>
            <a:chOff x="7101317" y="2441655"/>
            <a:chExt cx="367925" cy="352380"/>
          </a:xfrm>
        </p:grpSpPr>
        <p:sp>
          <p:nvSpPr>
            <p:cNvPr id="10418" name="Google Shape;10418;p65"/>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5"/>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65"/>
          <p:cNvGrpSpPr/>
          <p:nvPr/>
        </p:nvGrpSpPr>
        <p:grpSpPr>
          <a:xfrm>
            <a:off x="5756399" y="2434456"/>
            <a:ext cx="367925" cy="367161"/>
            <a:chOff x="5756399" y="2434456"/>
            <a:chExt cx="367925" cy="367161"/>
          </a:xfrm>
        </p:grpSpPr>
        <p:sp>
          <p:nvSpPr>
            <p:cNvPr id="10421" name="Google Shape;10421;p65"/>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5"/>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5"/>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5"/>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5"/>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5"/>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5"/>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28" name="Google Shape;10428;p65"/>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5"/>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0" name="Google Shape;10430;p65"/>
          <p:cNvGrpSpPr/>
          <p:nvPr/>
        </p:nvGrpSpPr>
        <p:grpSpPr>
          <a:xfrm>
            <a:off x="7964906" y="2434073"/>
            <a:ext cx="373627" cy="367925"/>
            <a:chOff x="7964906" y="2434073"/>
            <a:chExt cx="373627" cy="367925"/>
          </a:xfrm>
        </p:grpSpPr>
        <p:sp>
          <p:nvSpPr>
            <p:cNvPr id="10431" name="Google Shape;10431;p65"/>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5"/>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65"/>
          <p:cNvGrpSpPr/>
          <p:nvPr/>
        </p:nvGrpSpPr>
        <p:grpSpPr>
          <a:xfrm>
            <a:off x="6194086" y="2437737"/>
            <a:ext cx="369837" cy="360471"/>
            <a:chOff x="6194086" y="2437737"/>
            <a:chExt cx="369837" cy="360471"/>
          </a:xfrm>
        </p:grpSpPr>
        <p:sp>
          <p:nvSpPr>
            <p:cNvPr id="10434" name="Google Shape;10434;p65"/>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5"/>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39" name="Shape 10439"/>
        <p:cNvGrpSpPr/>
        <p:nvPr/>
      </p:nvGrpSpPr>
      <p:grpSpPr>
        <a:xfrm>
          <a:off x="0" y="0"/>
          <a:ext cx="0" cy="0"/>
          <a:chOff x="0" y="0"/>
          <a:chExt cx="0" cy="0"/>
        </a:xfrm>
      </p:grpSpPr>
      <p:sp>
        <p:nvSpPr>
          <p:cNvPr id="10440" name="Google Shape;10440;p6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41" name="Google Shape;10441;p6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442" name="Google Shape;10442;p66"/>
          <p:cNvGrpSpPr/>
          <p:nvPr/>
        </p:nvGrpSpPr>
        <p:grpSpPr>
          <a:xfrm>
            <a:off x="3541011" y="1508594"/>
            <a:ext cx="350166" cy="349434"/>
            <a:chOff x="3541011" y="1508594"/>
            <a:chExt cx="350166" cy="349434"/>
          </a:xfrm>
        </p:grpSpPr>
        <p:sp>
          <p:nvSpPr>
            <p:cNvPr id="10443" name="Google Shape;10443;p66"/>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6"/>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6"/>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6"/>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6"/>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6"/>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6"/>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6"/>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6"/>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6"/>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6"/>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6"/>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6"/>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66"/>
          <p:cNvGrpSpPr/>
          <p:nvPr/>
        </p:nvGrpSpPr>
        <p:grpSpPr>
          <a:xfrm>
            <a:off x="3122257" y="1508594"/>
            <a:ext cx="294850" cy="349434"/>
            <a:chOff x="3122257" y="1508594"/>
            <a:chExt cx="294850" cy="349434"/>
          </a:xfrm>
        </p:grpSpPr>
        <p:sp>
          <p:nvSpPr>
            <p:cNvPr id="10457" name="Google Shape;10457;p66"/>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6"/>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6"/>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6"/>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6"/>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66"/>
          <p:cNvGrpSpPr/>
          <p:nvPr/>
        </p:nvGrpSpPr>
        <p:grpSpPr>
          <a:xfrm>
            <a:off x="910723" y="1508212"/>
            <a:ext cx="251660" cy="350166"/>
            <a:chOff x="910723" y="1508212"/>
            <a:chExt cx="251660" cy="350166"/>
          </a:xfrm>
        </p:grpSpPr>
        <p:sp>
          <p:nvSpPr>
            <p:cNvPr id="10463" name="Google Shape;10463;p66"/>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6"/>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6"/>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6"/>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6"/>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6"/>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6"/>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6"/>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6"/>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6"/>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6"/>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6"/>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6"/>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6"/>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6"/>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6"/>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6"/>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0" name="Google Shape;10480;p66"/>
          <p:cNvGrpSpPr/>
          <p:nvPr/>
        </p:nvGrpSpPr>
        <p:grpSpPr>
          <a:xfrm>
            <a:off x="1308631" y="1507830"/>
            <a:ext cx="350166" cy="350198"/>
            <a:chOff x="1308631" y="1507830"/>
            <a:chExt cx="350166" cy="350198"/>
          </a:xfrm>
        </p:grpSpPr>
        <p:sp>
          <p:nvSpPr>
            <p:cNvPr id="10481" name="Google Shape;10481;p66"/>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6"/>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6"/>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6"/>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66"/>
          <p:cNvGrpSpPr/>
          <p:nvPr/>
        </p:nvGrpSpPr>
        <p:grpSpPr>
          <a:xfrm>
            <a:off x="1756921" y="1509739"/>
            <a:ext cx="345997" cy="345997"/>
            <a:chOff x="1756921" y="1509739"/>
            <a:chExt cx="345997" cy="345997"/>
          </a:xfrm>
        </p:grpSpPr>
        <p:sp>
          <p:nvSpPr>
            <p:cNvPr id="10486" name="Google Shape;10486;p66"/>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6"/>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6"/>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6"/>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6"/>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6"/>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6"/>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6"/>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6"/>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6"/>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6"/>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6"/>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6"/>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6"/>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6"/>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6"/>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6"/>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66"/>
          <p:cNvGrpSpPr/>
          <p:nvPr/>
        </p:nvGrpSpPr>
        <p:grpSpPr>
          <a:xfrm>
            <a:off x="2216956" y="1510503"/>
            <a:ext cx="318721" cy="345615"/>
            <a:chOff x="2216956" y="1510503"/>
            <a:chExt cx="318721" cy="345615"/>
          </a:xfrm>
        </p:grpSpPr>
        <p:sp>
          <p:nvSpPr>
            <p:cNvPr id="10504" name="Google Shape;10504;p66"/>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6"/>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66"/>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66"/>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6"/>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66"/>
          <p:cNvGrpSpPr/>
          <p:nvPr/>
        </p:nvGrpSpPr>
        <p:grpSpPr>
          <a:xfrm>
            <a:off x="3988156" y="1568461"/>
            <a:ext cx="349052" cy="230049"/>
            <a:chOff x="3988156" y="1568461"/>
            <a:chExt cx="349052" cy="230049"/>
          </a:xfrm>
        </p:grpSpPr>
        <p:sp>
          <p:nvSpPr>
            <p:cNvPr id="10510" name="Google Shape;10510;p66"/>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6"/>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6"/>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6"/>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6"/>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6"/>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66"/>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66"/>
          <p:cNvGrpSpPr/>
          <p:nvPr/>
        </p:nvGrpSpPr>
        <p:grpSpPr>
          <a:xfrm>
            <a:off x="2633037" y="1499873"/>
            <a:ext cx="379002" cy="366112"/>
            <a:chOff x="2633037" y="1499873"/>
            <a:chExt cx="379002" cy="366112"/>
          </a:xfrm>
        </p:grpSpPr>
        <p:sp>
          <p:nvSpPr>
            <p:cNvPr id="10518" name="Google Shape;10518;p66"/>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66"/>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6"/>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6"/>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6"/>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6"/>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4" name="Google Shape;10524;p66"/>
          <p:cNvGrpSpPr/>
          <p:nvPr/>
        </p:nvGrpSpPr>
        <p:grpSpPr>
          <a:xfrm>
            <a:off x="6675256" y="1516169"/>
            <a:ext cx="327823" cy="357009"/>
            <a:chOff x="6675256" y="1516169"/>
            <a:chExt cx="327823" cy="357009"/>
          </a:xfrm>
        </p:grpSpPr>
        <p:sp>
          <p:nvSpPr>
            <p:cNvPr id="10525" name="Google Shape;10525;p66"/>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6"/>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6"/>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6"/>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6"/>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66"/>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66"/>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66"/>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66"/>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66"/>
          <p:cNvGrpSpPr/>
          <p:nvPr/>
        </p:nvGrpSpPr>
        <p:grpSpPr>
          <a:xfrm>
            <a:off x="8020159" y="1516551"/>
            <a:ext cx="300897" cy="356627"/>
            <a:chOff x="8020159" y="1516551"/>
            <a:chExt cx="300897" cy="356627"/>
          </a:xfrm>
        </p:grpSpPr>
        <p:sp>
          <p:nvSpPr>
            <p:cNvPr id="10535" name="Google Shape;10535;p66"/>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66"/>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6"/>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6"/>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6"/>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66"/>
          <p:cNvGrpSpPr/>
          <p:nvPr/>
        </p:nvGrpSpPr>
        <p:grpSpPr>
          <a:xfrm>
            <a:off x="5377363" y="1516169"/>
            <a:ext cx="257357" cy="356627"/>
            <a:chOff x="5377363" y="1516169"/>
            <a:chExt cx="257357" cy="356627"/>
          </a:xfrm>
        </p:grpSpPr>
        <p:sp>
          <p:nvSpPr>
            <p:cNvPr id="10541" name="Google Shape;10541;p66"/>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6"/>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6"/>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6"/>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6"/>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6"/>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6"/>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6"/>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6"/>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6"/>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6"/>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6"/>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6"/>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6"/>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6"/>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6"/>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6"/>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66"/>
          <p:cNvGrpSpPr/>
          <p:nvPr/>
        </p:nvGrpSpPr>
        <p:grpSpPr>
          <a:xfrm>
            <a:off x="4880567" y="1535870"/>
            <a:ext cx="356245" cy="317607"/>
            <a:chOff x="4880567" y="1535870"/>
            <a:chExt cx="356245" cy="317607"/>
          </a:xfrm>
        </p:grpSpPr>
        <p:sp>
          <p:nvSpPr>
            <p:cNvPr id="10559" name="Google Shape;10559;p66"/>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6"/>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6"/>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6"/>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6"/>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4" name="Google Shape;10564;p66"/>
          <p:cNvGrpSpPr/>
          <p:nvPr/>
        </p:nvGrpSpPr>
        <p:grpSpPr>
          <a:xfrm>
            <a:off x="5771483" y="1515787"/>
            <a:ext cx="357359" cy="357391"/>
            <a:chOff x="5771483" y="1515787"/>
            <a:chExt cx="357359" cy="357391"/>
          </a:xfrm>
        </p:grpSpPr>
        <p:sp>
          <p:nvSpPr>
            <p:cNvPr id="10565" name="Google Shape;10565;p66"/>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6"/>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6"/>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6"/>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66"/>
          <p:cNvGrpSpPr/>
          <p:nvPr/>
        </p:nvGrpSpPr>
        <p:grpSpPr>
          <a:xfrm>
            <a:off x="7121669" y="1533610"/>
            <a:ext cx="321362" cy="321362"/>
            <a:chOff x="7121669" y="1533610"/>
            <a:chExt cx="321362" cy="321362"/>
          </a:xfrm>
        </p:grpSpPr>
        <p:sp>
          <p:nvSpPr>
            <p:cNvPr id="10570" name="Google Shape;10570;p66"/>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6"/>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6"/>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6"/>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66"/>
          <p:cNvGrpSpPr/>
          <p:nvPr/>
        </p:nvGrpSpPr>
        <p:grpSpPr>
          <a:xfrm>
            <a:off x="7562766" y="1514864"/>
            <a:ext cx="327059" cy="360192"/>
            <a:chOff x="7562766" y="1514864"/>
            <a:chExt cx="327059" cy="360192"/>
          </a:xfrm>
        </p:grpSpPr>
        <p:sp>
          <p:nvSpPr>
            <p:cNvPr id="10575" name="Google Shape;10575;p66"/>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6"/>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6"/>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6"/>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66"/>
          <p:cNvGrpSpPr/>
          <p:nvPr/>
        </p:nvGrpSpPr>
        <p:grpSpPr>
          <a:xfrm>
            <a:off x="6221229" y="1498673"/>
            <a:ext cx="361636" cy="362183"/>
            <a:chOff x="6259175" y="1559008"/>
            <a:chExt cx="271743" cy="272093"/>
          </a:xfrm>
        </p:grpSpPr>
        <p:sp>
          <p:nvSpPr>
            <p:cNvPr id="10580" name="Google Shape;10580;p66"/>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6"/>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6"/>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6"/>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6"/>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6"/>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6"/>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6"/>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6"/>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6"/>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66"/>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66"/>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6"/>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6"/>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6"/>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6"/>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6"/>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66"/>
          <p:cNvGrpSpPr/>
          <p:nvPr/>
        </p:nvGrpSpPr>
        <p:grpSpPr>
          <a:xfrm>
            <a:off x="2661459" y="2015001"/>
            <a:ext cx="322508" cy="273494"/>
            <a:chOff x="2661459" y="2015001"/>
            <a:chExt cx="322508" cy="273494"/>
          </a:xfrm>
        </p:grpSpPr>
        <p:sp>
          <p:nvSpPr>
            <p:cNvPr id="10598" name="Google Shape;10598;p66"/>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6"/>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66"/>
          <p:cNvGrpSpPr/>
          <p:nvPr/>
        </p:nvGrpSpPr>
        <p:grpSpPr>
          <a:xfrm>
            <a:off x="6671087" y="2009304"/>
            <a:ext cx="332757" cy="281833"/>
            <a:chOff x="6671087" y="2009304"/>
            <a:chExt cx="332757" cy="281833"/>
          </a:xfrm>
        </p:grpSpPr>
        <p:sp>
          <p:nvSpPr>
            <p:cNvPr id="10601" name="Google Shape;10601;p66"/>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6"/>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03" name="Google Shape;10603;p66"/>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4" name="Google Shape;10604;p66"/>
          <p:cNvGrpSpPr/>
          <p:nvPr/>
        </p:nvGrpSpPr>
        <p:grpSpPr>
          <a:xfrm>
            <a:off x="2201806" y="1976585"/>
            <a:ext cx="349784" cy="349434"/>
            <a:chOff x="2201806" y="1976585"/>
            <a:chExt cx="349784" cy="349434"/>
          </a:xfrm>
        </p:grpSpPr>
        <p:sp>
          <p:nvSpPr>
            <p:cNvPr id="10605" name="Google Shape;10605;p66"/>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6"/>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6"/>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6"/>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66"/>
          <p:cNvGrpSpPr/>
          <p:nvPr/>
        </p:nvGrpSpPr>
        <p:grpSpPr>
          <a:xfrm>
            <a:off x="3094217" y="1976585"/>
            <a:ext cx="350198" cy="350548"/>
            <a:chOff x="3094217" y="1976585"/>
            <a:chExt cx="350198" cy="350548"/>
          </a:xfrm>
        </p:grpSpPr>
        <p:sp>
          <p:nvSpPr>
            <p:cNvPr id="10610" name="Google Shape;10610;p66"/>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6"/>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6"/>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6"/>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6"/>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6"/>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6"/>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6"/>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6"/>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6"/>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6"/>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6"/>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6"/>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66"/>
          <p:cNvGrpSpPr/>
          <p:nvPr/>
        </p:nvGrpSpPr>
        <p:grpSpPr>
          <a:xfrm>
            <a:off x="870939" y="1975821"/>
            <a:ext cx="332375" cy="350071"/>
            <a:chOff x="870939" y="1975821"/>
            <a:chExt cx="332375" cy="350071"/>
          </a:xfrm>
        </p:grpSpPr>
        <p:sp>
          <p:nvSpPr>
            <p:cNvPr id="10624" name="Google Shape;10624;p66"/>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6"/>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6"/>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6"/>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8" name="Google Shape;10628;p66"/>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9" name="Google Shape;10629;p66"/>
          <p:cNvGrpSpPr/>
          <p:nvPr/>
        </p:nvGrpSpPr>
        <p:grpSpPr>
          <a:xfrm>
            <a:off x="3979435" y="1976585"/>
            <a:ext cx="345265" cy="349848"/>
            <a:chOff x="3979435" y="1976585"/>
            <a:chExt cx="345265" cy="349848"/>
          </a:xfrm>
        </p:grpSpPr>
        <p:sp>
          <p:nvSpPr>
            <p:cNvPr id="10630" name="Google Shape;10630;p66"/>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6"/>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6"/>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6"/>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6"/>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6"/>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6"/>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6"/>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6"/>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6"/>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6"/>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6"/>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6"/>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6"/>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6"/>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6"/>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6"/>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7" name="Google Shape;10647;p66"/>
          <p:cNvGrpSpPr/>
          <p:nvPr/>
        </p:nvGrpSpPr>
        <p:grpSpPr>
          <a:xfrm>
            <a:off x="3576626" y="1975821"/>
            <a:ext cx="284251" cy="351694"/>
            <a:chOff x="3576626" y="1975821"/>
            <a:chExt cx="284251" cy="351694"/>
          </a:xfrm>
        </p:grpSpPr>
        <p:sp>
          <p:nvSpPr>
            <p:cNvPr id="10648" name="Google Shape;10648;p66"/>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6"/>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6"/>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66"/>
          <p:cNvGrpSpPr/>
          <p:nvPr/>
        </p:nvGrpSpPr>
        <p:grpSpPr>
          <a:xfrm>
            <a:off x="2722090" y="2890162"/>
            <a:ext cx="238770" cy="371841"/>
            <a:chOff x="2722090" y="2890162"/>
            <a:chExt cx="238770" cy="371841"/>
          </a:xfrm>
        </p:grpSpPr>
        <p:sp>
          <p:nvSpPr>
            <p:cNvPr id="10652" name="Google Shape;10652;p66"/>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66"/>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6"/>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5" name="Google Shape;10655;p66"/>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6" name="Google Shape;10656;p66"/>
          <p:cNvGrpSpPr/>
          <p:nvPr/>
        </p:nvGrpSpPr>
        <p:grpSpPr>
          <a:xfrm>
            <a:off x="6216367" y="1970156"/>
            <a:ext cx="361147" cy="361147"/>
            <a:chOff x="6216367" y="1970156"/>
            <a:chExt cx="361147" cy="361147"/>
          </a:xfrm>
        </p:grpSpPr>
        <p:sp>
          <p:nvSpPr>
            <p:cNvPr id="10657" name="Google Shape;10657;p66"/>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66"/>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66"/>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6"/>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66"/>
          <p:cNvGrpSpPr/>
          <p:nvPr/>
        </p:nvGrpSpPr>
        <p:grpSpPr>
          <a:xfrm>
            <a:off x="1289311" y="2926222"/>
            <a:ext cx="408156" cy="299783"/>
            <a:chOff x="1289311" y="2926222"/>
            <a:chExt cx="408156" cy="299783"/>
          </a:xfrm>
        </p:grpSpPr>
        <p:sp>
          <p:nvSpPr>
            <p:cNvPr id="10662" name="Google Shape;10662;p66"/>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6"/>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66"/>
          <p:cNvGrpSpPr/>
          <p:nvPr/>
        </p:nvGrpSpPr>
        <p:grpSpPr>
          <a:xfrm>
            <a:off x="7978465" y="1969392"/>
            <a:ext cx="361147" cy="360797"/>
            <a:chOff x="7978465" y="1969392"/>
            <a:chExt cx="361147" cy="360797"/>
          </a:xfrm>
        </p:grpSpPr>
        <p:sp>
          <p:nvSpPr>
            <p:cNvPr id="10665" name="Google Shape;10665;p66"/>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6"/>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6"/>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6"/>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6"/>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6"/>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6"/>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6"/>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6"/>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4" name="Google Shape;10674;p66"/>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5" name="Google Shape;10675;p66"/>
          <p:cNvGrpSpPr/>
          <p:nvPr/>
        </p:nvGrpSpPr>
        <p:grpSpPr>
          <a:xfrm>
            <a:off x="854261" y="2908813"/>
            <a:ext cx="377474" cy="335748"/>
            <a:chOff x="854261" y="2908813"/>
            <a:chExt cx="377474" cy="335748"/>
          </a:xfrm>
        </p:grpSpPr>
        <p:sp>
          <p:nvSpPr>
            <p:cNvPr id="10676" name="Google Shape;10676;p66"/>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6"/>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6"/>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6"/>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6"/>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66"/>
          <p:cNvGrpSpPr/>
          <p:nvPr/>
        </p:nvGrpSpPr>
        <p:grpSpPr>
          <a:xfrm>
            <a:off x="1749728" y="2894777"/>
            <a:ext cx="386927" cy="363438"/>
            <a:chOff x="1749728" y="2894777"/>
            <a:chExt cx="386927" cy="363438"/>
          </a:xfrm>
        </p:grpSpPr>
        <p:sp>
          <p:nvSpPr>
            <p:cNvPr id="10682" name="Google Shape;10682;p66"/>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6"/>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6"/>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6"/>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6"/>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6"/>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6"/>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66"/>
          <p:cNvGrpSpPr/>
          <p:nvPr/>
        </p:nvGrpSpPr>
        <p:grpSpPr>
          <a:xfrm>
            <a:off x="7098912" y="1969392"/>
            <a:ext cx="359651" cy="361560"/>
            <a:chOff x="7098912" y="1969392"/>
            <a:chExt cx="359651" cy="361560"/>
          </a:xfrm>
        </p:grpSpPr>
        <p:sp>
          <p:nvSpPr>
            <p:cNvPr id="10690" name="Google Shape;10690;p66"/>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6"/>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6"/>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6"/>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6"/>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6"/>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6"/>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6"/>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6"/>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6"/>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6"/>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6"/>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6"/>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3" name="Google Shape;10703;p66"/>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4" name="Google Shape;10704;p66"/>
          <p:cNvGrpSpPr/>
          <p:nvPr/>
        </p:nvGrpSpPr>
        <p:grpSpPr>
          <a:xfrm>
            <a:off x="5352728" y="1990239"/>
            <a:ext cx="327091" cy="322508"/>
            <a:chOff x="5352728" y="1990239"/>
            <a:chExt cx="327091" cy="322508"/>
          </a:xfrm>
        </p:grpSpPr>
        <p:sp>
          <p:nvSpPr>
            <p:cNvPr id="10705" name="Google Shape;10705;p66"/>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6"/>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6"/>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66"/>
          <p:cNvGrpSpPr/>
          <p:nvPr/>
        </p:nvGrpSpPr>
        <p:grpSpPr>
          <a:xfrm>
            <a:off x="7538896" y="1970156"/>
            <a:ext cx="361147" cy="361529"/>
            <a:chOff x="7538896" y="1970156"/>
            <a:chExt cx="361147" cy="361529"/>
          </a:xfrm>
        </p:grpSpPr>
        <p:sp>
          <p:nvSpPr>
            <p:cNvPr id="10709" name="Google Shape;10709;p66"/>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6"/>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66"/>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6"/>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6"/>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6"/>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5" name="Google Shape;10715;p66"/>
          <p:cNvGrpSpPr/>
          <p:nvPr/>
        </p:nvGrpSpPr>
        <p:grpSpPr>
          <a:xfrm>
            <a:off x="4896099" y="1970920"/>
            <a:ext cx="358155" cy="358123"/>
            <a:chOff x="4896099" y="1970920"/>
            <a:chExt cx="358155" cy="358123"/>
          </a:xfrm>
        </p:grpSpPr>
        <p:sp>
          <p:nvSpPr>
            <p:cNvPr id="10716" name="Google Shape;10716;p66"/>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6"/>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66"/>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9" name="Google Shape;10719;p66"/>
          <p:cNvGrpSpPr/>
          <p:nvPr/>
        </p:nvGrpSpPr>
        <p:grpSpPr>
          <a:xfrm>
            <a:off x="4048787" y="2977019"/>
            <a:ext cx="283488" cy="198604"/>
            <a:chOff x="4048787" y="2977019"/>
            <a:chExt cx="283488" cy="198604"/>
          </a:xfrm>
        </p:grpSpPr>
        <p:sp>
          <p:nvSpPr>
            <p:cNvPr id="10720" name="Google Shape;10720;p66"/>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6"/>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6"/>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6"/>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66"/>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6"/>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66"/>
          <p:cNvGrpSpPr/>
          <p:nvPr/>
        </p:nvGrpSpPr>
        <p:grpSpPr>
          <a:xfrm>
            <a:off x="4054103" y="2430191"/>
            <a:ext cx="218687" cy="349052"/>
            <a:chOff x="4054103" y="2430191"/>
            <a:chExt cx="218687" cy="349052"/>
          </a:xfrm>
        </p:grpSpPr>
        <p:sp>
          <p:nvSpPr>
            <p:cNvPr id="10727" name="Google Shape;10727;p66"/>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6"/>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66"/>
          <p:cNvGrpSpPr/>
          <p:nvPr/>
        </p:nvGrpSpPr>
        <p:grpSpPr>
          <a:xfrm>
            <a:off x="2185128" y="2427549"/>
            <a:ext cx="382758" cy="356595"/>
            <a:chOff x="2185128" y="2427549"/>
            <a:chExt cx="382758" cy="356595"/>
          </a:xfrm>
        </p:grpSpPr>
        <p:sp>
          <p:nvSpPr>
            <p:cNvPr id="10730" name="Google Shape;10730;p66"/>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6"/>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6"/>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6"/>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66"/>
          <p:cNvGrpSpPr/>
          <p:nvPr/>
        </p:nvGrpSpPr>
        <p:grpSpPr>
          <a:xfrm>
            <a:off x="3539102" y="2427549"/>
            <a:ext cx="355099" cy="355481"/>
            <a:chOff x="3539102" y="2427549"/>
            <a:chExt cx="355099" cy="355481"/>
          </a:xfrm>
        </p:grpSpPr>
        <p:sp>
          <p:nvSpPr>
            <p:cNvPr id="10735" name="Google Shape;10735;p66"/>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66"/>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66"/>
          <p:cNvGrpSpPr/>
          <p:nvPr/>
        </p:nvGrpSpPr>
        <p:grpSpPr>
          <a:xfrm>
            <a:off x="2656907" y="2439293"/>
            <a:ext cx="332757" cy="332343"/>
            <a:chOff x="2656907" y="2439293"/>
            <a:chExt cx="332757" cy="332343"/>
          </a:xfrm>
        </p:grpSpPr>
        <p:sp>
          <p:nvSpPr>
            <p:cNvPr id="10738" name="Google Shape;10738;p66"/>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6"/>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6"/>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6"/>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66"/>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66"/>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6"/>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66"/>
          <p:cNvGrpSpPr/>
          <p:nvPr/>
        </p:nvGrpSpPr>
        <p:grpSpPr>
          <a:xfrm>
            <a:off x="1731523" y="2422616"/>
            <a:ext cx="399435" cy="365698"/>
            <a:chOff x="1731523" y="2422616"/>
            <a:chExt cx="399435" cy="365698"/>
          </a:xfrm>
        </p:grpSpPr>
        <p:sp>
          <p:nvSpPr>
            <p:cNvPr id="10746" name="Google Shape;10746;p66"/>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6"/>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6"/>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66"/>
          <p:cNvGrpSpPr/>
          <p:nvPr/>
        </p:nvGrpSpPr>
        <p:grpSpPr>
          <a:xfrm>
            <a:off x="3097241" y="2433564"/>
            <a:ext cx="344883" cy="343387"/>
            <a:chOff x="3097241" y="2433564"/>
            <a:chExt cx="344883" cy="343387"/>
          </a:xfrm>
        </p:grpSpPr>
        <p:sp>
          <p:nvSpPr>
            <p:cNvPr id="10750" name="Google Shape;10750;p66"/>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6"/>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6"/>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6"/>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6"/>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6"/>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66"/>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6"/>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66"/>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66"/>
          <p:cNvGrpSpPr/>
          <p:nvPr/>
        </p:nvGrpSpPr>
        <p:grpSpPr>
          <a:xfrm>
            <a:off x="1278299" y="2439293"/>
            <a:ext cx="410829" cy="332343"/>
            <a:chOff x="1278299" y="2439293"/>
            <a:chExt cx="410829" cy="332343"/>
          </a:xfrm>
        </p:grpSpPr>
        <p:sp>
          <p:nvSpPr>
            <p:cNvPr id="10760" name="Google Shape;10760;p66"/>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66"/>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66"/>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66"/>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66"/>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66"/>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66"/>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66"/>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66"/>
          <p:cNvGrpSpPr/>
          <p:nvPr/>
        </p:nvGrpSpPr>
        <p:grpSpPr>
          <a:xfrm>
            <a:off x="870939" y="2439293"/>
            <a:ext cx="331993" cy="331993"/>
            <a:chOff x="870939" y="2439293"/>
            <a:chExt cx="331993" cy="331993"/>
          </a:xfrm>
        </p:grpSpPr>
        <p:sp>
          <p:nvSpPr>
            <p:cNvPr id="10769" name="Google Shape;10769;p66"/>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6"/>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6"/>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6"/>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6"/>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6"/>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6"/>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6"/>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6"/>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6"/>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6"/>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66"/>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66"/>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66"/>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6"/>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6"/>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66"/>
          <p:cNvGrpSpPr/>
          <p:nvPr/>
        </p:nvGrpSpPr>
        <p:grpSpPr>
          <a:xfrm>
            <a:off x="6644957" y="2456353"/>
            <a:ext cx="371395" cy="278904"/>
            <a:chOff x="6644957" y="2456353"/>
            <a:chExt cx="371395" cy="278904"/>
          </a:xfrm>
        </p:grpSpPr>
        <p:sp>
          <p:nvSpPr>
            <p:cNvPr id="10786" name="Google Shape;10786;p66"/>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6"/>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6"/>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66"/>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66"/>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1" name="Google Shape;10791;p66"/>
          <p:cNvGrpSpPr/>
          <p:nvPr/>
        </p:nvGrpSpPr>
        <p:grpSpPr>
          <a:xfrm>
            <a:off x="5388757" y="2414659"/>
            <a:ext cx="260349" cy="362292"/>
            <a:chOff x="5388757" y="2414659"/>
            <a:chExt cx="260349" cy="362292"/>
          </a:xfrm>
        </p:grpSpPr>
        <p:sp>
          <p:nvSpPr>
            <p:cNvPr id="10792" name="Google Shape;10792;p66"/>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6"/>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6"/>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6"/>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6"/>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6"/>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66"/>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6"/>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6"/>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6"/>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6"/>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6"/>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6"/>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66"/>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6"/>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6"/>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6"/>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6"/>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6"/>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6"/>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66"/>
          <p:cNvGrpSpPr/>
          <p:nvPr/>
        </p:nvGrpSpPr>
        <p:grpSpPr>
          <a:xfrm>
            <a:off x="3567142" y="2905757"/>
            <a:ext cx="348288" cy="340331"/>
            <a:chOff x="3567142" y="2905757"/>
            <a:chExt cx="348288" cy="340331"/>
          </a:xfrm>
        </p:grpSpPr>
        <p:sp>
          <p:nvSpPr>
            <p:cNvPr id="10813" name="Google Shape;10813;p66"/>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6"/>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66"/>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66"/>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6"/>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8" name="Google Shape;10818;p66"/>
          <p:cNvGrpSpPr/>
          <p:nvPr/>
        </p:nvGrpSpPr>
        <p:grpSpPr>
          <a:xfrm>
            <a:off x="7967103" y="2415041"/>
            <a:ext cx="355863" cy="361911"/>
            <a:chOff x="7967103" y="2415041"/>
            <a:chExt cx="355863" cy="361911"/>
          </a:xfrm>
        </p:grpSpPr>
        <p:sp>
          <p:nvSpPr>
            <p:cNvPr id="10819" name="Google Shape;10819;p66"/>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6"/>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6"/>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6"/>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6"/>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6"/>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66"/>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6"/>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6"/>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6"/>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6"/>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66"/>
          <p:cNvGrpSpPr/>
          <p:nvPr/>
        </p:nvGrpSpPr>
        <p:grpSpPr>
          <a:xfrm>
            <a:off x="7529411" y="2414659"/>
            <a:ext cx="355863" cy="362292"/>
            <a:chOff x="7529411" y="2414659"/>
            <a:chExt cx="355863" cy="362292"/>
          </a:xfrm>
        </p:grpSpPr>
        <p:sp>
          <p:nvSpPr>
            <p:cNvPr id="10831" name="Google Shape;10831;p66"/>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6"/>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6"/>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6"/>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6"/>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6"/>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66"/>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66"/>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66"/>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66"/>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66"/>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66"/>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66"/>
          <p:cNvGrpSpPr/>
          <p:nvPr/>
        </p:nvGrpSpPr>
        <p:grpSpPr>
          <a:xfrm>
            <a:off x="5733194" y="2431718"/>
            <a:ext cx="446826" cy="327059"/>
            <a:chOff x="5733194" y="2431718"/>
            <a:chExt cx="446826" cy="327059"/>
          </a:xfrm>
        </p:grpSpPr>
        <p:sp>
          <p:nvSpPr>
            <p:cNvPr id="10844" name="Google Shape;10844;p66"/>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6"/>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6"/>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66"/>
          <p:cNvGrpSpPr/>
          <p:nvPr/>
        </p:nvGrpSpPr>
        <p:grpSpPr>
          <a:xfrm>
            <a:off x="4876780" y="2418064"/>
            <a:ext cx="407774" cy="356627"/>
            <a:chOff x="4876780" y="2418064"/>
            <a:chExt cx="407774" cy="356627"/>
          </a:xfrm>
        </p:grpSpPr>
        <p:sp>
          <p:nvSpPr>
            <p:cNvPr id="10848" name="Google Shape;10848;p66"/>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6"/>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6"/>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66"/>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66"/>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6"/>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6"/>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6"/>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66"/>
          <p:cNvGrpSpPr/>
          <p:nvPr/>
        </p:nvGrpSpPr>
        <p:grpSpPr>
          <a:xfrm>
            <a:off x="7070872" y="2410871"/>
            <a:ext cx="398321" cy="371013"/>
            <a:chOff x="7070872" y="2410871"/>
            <a:chExt cx="398321" cy="371013"/>
          </a:xfrm>
        </p:grpSpPr>
        <p:sp>
          <p:nvSpPr>
            <p:cNvPr id="10857" name="Google Shape;10857;p66"/>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6"/>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6"/>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6"/>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1" name="Google Shape;10861;p66"/>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2" name="Google Shape;10862;p66"/>
          <p:cNvGrpSpPr/>
          <p:nvPr/>
        </p:nvGrpSpPr>
        <p:grpSpPr>
          <a:xfrm>
            <a:off x="5318259" y="2982111"/>
            <a:ext cx="371013" cy="220787"/>
            <a:chOff x="5318259" y="2982111"/>
            <a:chExt cx="371013" cy="220787"/>
          </a:xfrm>
        </p:grpSpPr>
        <p:sp>
          <p:nvSpPr>
            <p:cNvPr id="10863" name="Google Shape;10863;p66"/>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6"/>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66"/>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6"/>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6"/>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6"/>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6"/>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6"/>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66"/>
          <p:cNvGrpSpPr/>
          <p:nvPr/>
        </p:nvGrpSpPr>
        <p:grpSpPr>
          <a:xfrm>
            <a:off x="7073928" y="2905757"/>
            <a:ext cx="371395" cy="371809"/>
            <a:chOff x="7073928" y="2905757"/>
            <a:chExt cx="371395" cy="371809"/>
          </a:xfrm>
        </p:grpSpPr>
        <p:sp>
          <p:nvSpPr>
            <p:cNvPr id="10872" name="Google Shape;10872;p66"/>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66"/>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6"/>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66"/>
          <p:cNvGrpSpPr/>
          <p:nvPr/>
        </p:nvGrpSpPr>
        <p:grpSpPr>
          <a:xfrm>
            <a:off x="6188327" y="2955408"/>
            <a:ext cx="371395" cy="272857"/>
            <a:chOff x="6188327" y="2955408"/>
            <a:chExt cx="371395" cy="272857"/>
          </a:xfrm>
        </p:grpSpPr>
        <p:sp>
          <p:nvSpPr>
            <p:cNvPr id="10876" name="Google Shape;10876;p66"/>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6"/>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8" name="Google Shape;10878;p66"/>
          <p:cNvGrpSpPr/>
          <p:nvPr/>
        </p:nvGrpSpPr>
        <p:grpSpPr>
          <a:xfrm>
            <a:off x="7521454" y="2906139"/>
            <a:ext cx="359651" cy="371013"/>
            <a:chOff x="7521454" y="2906139"/>
            <a:chExt cx="359651" cy="371013"/>
          </a:xfrm>
        </p:grpSpPr>
        <p:sp>
          <p:nvSpPr>
            <p:cNvPr id="10879" name="Google Shape;10879;p66"/>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6"/>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6"/>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6"/>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66"/>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66"/>
          <p:cNvGrpSpPr/>
          <p:nvPr/>
        </p:nvGrpSpPr>
        <p:grpSpPr>
          <a:xfrm>
            <a:off x="5782845" y="2906521"/>
            <a:ext cx="301661" cy="371013"/>
            <a:chOff x="5782845" y="2906521"/>
            <a:chExt cx="301661" cy="371013"/>
          </a:xfrm>
        </p:grpSpPr>
        <p:sp>
          <p:nvSpPr>
            <p:cNvPr id="10885" name="Google Shape;10885;p66"/>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6"/>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6"/>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66"/>
          <p:cNvGrpSpPr/>
          <p:nvPr/>
        </p:nvGrpSpPr>
        <p:grpSpPr>
          <a:xfrm>
            <a:off x="6630539" y="2917502"/>
            <a:ext cx="371777" cy="349434"/>
            <a:chOff x="6630539" y="2917502"/>
            <a:chExt cx="371777" cy="349434"/>
          </a:xfrm>
        </p:grpSpPr>
        <p:sp>
          <p:nvSpPr>
            <p:cNvPr id="10889" name="Google Shape;10889;p66"/>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6"/>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6"/>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6"/>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66"/>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6"/>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6"/>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66"/>
          <p:cNvGrpSpPr/>
          <p:nvPr/>
        </p:nvGrpSpPr>
        <p:grpSpPr>
          <a:xfrm>
            <a:off x="2171474" y="3369229"/>
            <a:ext cx="408156" cy="343737"/>
            <a:chOff x="2171474" y="3369229"/>
            <a:chExt cx="408156" cy="343737"/>
          </a:xfrm>
        </p:grpSpPr>
        <p:sp>
          <p:nvSpPr>
            <p:cNvPr id="10897" name="Google Shape;10897;p66"/>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6"/>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6"/>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6"/>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66"/>
          <p:cNvGrpSpPr/>
          <p:nvPr/>
        </p:nvGrpSpPr>
        <p:grpSpPr>
          <a:xfrm>
            <a:off x="4891198" y="2925108"/>
            <a:ext cx="334634" cy="334634"/>
            <a:chOff x="4891198" y="2925108"/>
            <a:chExt cx="334634" cy="334634"/>
          </a:xfrm>
        </p:grpSpPr>
        <p:sp>
          <p:nvSpPr>
            <p:cNvPr id="10902" name="Google Shape;10902;p66"/>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6"/>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6"/>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6"/>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66"/>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66"/>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6"/>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6"/>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66"/>
          <p:cNvGrpSpPr/>
          <p:nvPr/>
        </p:nvGrpSpPr>
        <p:grpSpPr>
          <a:xfrm>
            <a:off x="7976174" y="2925108"/>
            <a:ext cx="334666" cy="334634"/>
            <a:chOff x="7976174" y="2925108"/>
            <a:chExt cx="334666" cy="334634"/>
          </a:xfrm>
        </p:grpSpPr>
        <p:sp>
          <p:nvSpPr>
            <p:cNvPr id="10911" name="Google Shape;10911;p66"/>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6"/>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6"/>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6"/>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6"/>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6"/>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6"/>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6"/>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6"/>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66"/>
          <p:cNvGrpSpPr/>
          <p:nvPr/>
        </p:nvGrpSpPr>
        <p:grpSpPr>
          <a:xfrm>
            <a:off x="3091957" y="3374131"/>
            <a:ext cx="354717" cy="332757"/>
            <a:chOff x="3091957" y="3374131"/>
            <a:chExt cx="354717" cy="332757"/>
          </a:xfrm>
        </p:grpSpPr>
        <p:sp>
          <p:nvSpPr>
            <p:cNvPr id="10921" name="Google Shape;10921;p66"/>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6"/>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6"/>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6"/>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6"/>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6"/>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7" name="Google Shape;10927;p66"/>
          <p:cNvGrpSpPr/>
          <p:nvPr/>
        </p:nvGrpSpPr>
        <p:grpSpPr>
          <a:xfrm>
            <a:off x="3988156" y="3380210"/>
            <a:ext cx="353954" cy="318880"/>
            <a:chOff x="3988156" y="3380210"/>
            <a:chExt cx="353954" cy="318880"/>
          </a:xfrm>
        </p:grpSpPr>
        <p:sp>
          <p:nvSpPr>
            <p:cNvPr id="10928" name="Google Shape;10928;p66"/>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6"/>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6"/>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6"/>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6"/>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66"/>
          <p:cNvGrpSpPr/>
          <p:nvPr/>
        </p:nvGrpSpPr>
        <p:grpSpPr>
          <a:xfrm>
            <a:off x="3541011" y="3367320"/>
            <a:ext cx="348257" cy="346188"/>
            <a:chOff x="3541011" y="3367320"/>
            <a:chExt cx="348257" cy="346188"/>
          </a:xfrm>
        </p:grpSpPr>
        <p:sp>
          <p:nvSpPr>
            <p:cNvPr id="10934" name="Google Shape;10934;p66"/>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6"/>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66"/>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6"/>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66"/>
          <p:cNvGrpSpPr/>
          <p:nvPr/>
        </p:nvGrpSpPr>
        <p:grpSpPr>
          <a:xfrm>
            <a:off x="850092" y="3352934"/>
            <a:ext cx="369517" cy="375660"/>
            <a:chOff x="850092" y="3352934"/>
            <a:chExt cx="369517" cy="375660"/>
          </a:xfrm>
        </p:grpSpPr>
        <p:sp>
          <p:nvSpPr>
            <p:cNvPr id="10939" name="Google Shape;10939;p66"/>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66"/>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66"/>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6"/>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6"/>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66"/>
          <p:cNvGrpSpPr/>
          <p:nvPr/>
        </p:nvGrpSpPr>
        <p:grpSpPr>
          <a:xfrm>
            <a:off x="1314678" y="3358217"/>
            <a:ext cx="334666" cy="365348"/>
            <a:chOff x="1314678" y="3358217"/>
            <a:chExt cx="334666" cy="365348"/>
          </a:xfrm>
        </p:grpSpPr>
        <p:sp>
          <p:nvSpPr>
            <p:cNvPr id="10945" name="Google Shape;10945;p66"/>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66"/>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6"/>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6"/>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6"/>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66"/>
          <p:cNvGrpSpPr/>
          <p:nvPr/>
        </p:nvGrpSpPr>
        <p:grpSpPr>
          <a:xfrm>
            <a:off x="1748582" y="3372635"/>
            <a:ext cx="359269" cy="335780"/>
            <a:chOff x="1748582" y="3372635"/>
            <a:chExt cx="359269" cy="335780"/>
          </a:xfrm>
        </p:grpSpPr>
        <p:sp>
          <p:nvSpPr>
            <p:cNvPr id="10951" name="Google Shape;10951;p66"/>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2" name="Google Shape;10952;p66"/>
            <p:cNvGrpSpPr/>
            <p:nvPr/>
          </p:nvGrpSpPr>
          <p:grpSpPr>
            <a:xfrm>
              <a:off x="1748582" y="3372635"/>
              <a:ext cx="333520" cy="335780"/>
              <a:chOff x="1748582" y="3372635"/>
              <a:chExt cx="333520" cy="335780"/>
            </a:xfrm>
          </p:grpSpPr>
          <p:sp>
            <p:nvSpPr>
              <p:cNvPr id="10953" name="Google Shape;10953;p66"/>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6"/>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6"/>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56" name="Google Shape;10956;p66"/>
          <p:cNvGrpSpPr/>
          <p:nvPr/>
        </p:nvGrpSpPr>
        <p:grpSpPr>
          <a:xfrm>
            <a:off x="2640993" y="3357835"/>
            <a:ext cx="365348" cy="364966"/>
            <a:chOff x="2640993" y="3357835"/>
            <a:chExt cx="365348" cy="364966"/>
          </a:xfrm>
        </p:grpSpPr>
        <p:sp>
          <p:nvSpPr>
            <p:cNvPr id="10957" name="Google Shape;10957;p66"/>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6"/>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66"/>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6"/>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6"/>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6"/>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6"/>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6"/>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6"/>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6"/>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66"/>
          <p:cNvGrpSpPr/>
          <p:nvPr/>
        </p:nvGrpSpPr>
        <p:grpSpPr>
          <a:xfrm>
            <a:off x="4886264" y="3366174"/>
            <a:ext cx="350548" cy="350198"/>
            <a:chOff x="4886264" y="3366174"/>
            <a:chExt cx="350548" cy="350198"/>
          </a:xfrm>
        </p:grpSpPr>
        <p:sp>
          <p:nvSpPr>
            <p:cNvPr id="10968" name="Google Shape;10968;p66"/>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6"/>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6"/>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6"/>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6"/>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6"/>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6"/>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6"/>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6"/>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6"/>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6"/>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6"/>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6"/>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66"/>
          <p:cNvGrpSpPr/>
          <p:nvPr/>
        </p:nvGrpSpPr>
        <p:grpSpPr>
          <a:xfrm>
            <a:off x="5331913" y="3413947"/>
            <a:ext cx="347143" cy="254684"/>
            <a:chOff x="5331913" y="3413947"/>
            <a:chExt cx="347143" cy="254684"/>
          </a:xfrm>
        </p:grpSpPr>
        <p:sp>
          <p:nvSpPr>
            <p:cNvPr id="10982" name="Google Shape;10982;p66"/>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66"/>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6"/>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6"/>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6"/>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6"/>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66"/>
          <p:cNvGrpSpPr/>
          <p:nvPr/>
        </p:nvGrpSpPr>
        <p:grpSpPr>
          <a:xfrm>
            <a:off x="5776798" y="3409778"/>
            <a:ext cx="346379" cy="264518"/>
            <a:chOff x="5776798" y="3409778"/>
            <a:chExt cx="346379" cy="264518"/>
          </a:xfrm>
        </p:grpSpPr>
        <p:sp>
          <p:nvSpPr>
            <p:cNvPr id="10989" name="Google Shape;10989;p66"/>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6"/>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6"/>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6"/>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6"/>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6"/>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5" name="Google Shape;10995;p66"/>
          <p:cNvGrpSpPr/>
          <p:nvPr/>
        </p:nvGrpSpPr>
        <p:grpSpPr>
          <a:xfrm>
            <a:off x="7108015" y="3396505"/>
            <a:ext cx="344883" cy="290299"/>
            <a:chOff x="7108015" y="3396505"/>
            <a:chExt cx="344883" cy="290299"/>
          </a:xfrm>
        </p:grpSpPr>
        <p:sp>
          <p:nvSpPr>
            <p:cNvPr id="10996" name="Google Shape;10996;p66"/>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6"/>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6"/>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6"/>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66"/>
          <p:cNvGrpSpPr/>
          <p:nvPr/>
        </p:nvGrpSpPr>
        <p:grpSpPr>
          <a:xfrm>
            <a:off x="7551754" y="3390808"/>
            <a:ext cx="344883" cy="301311"/>
            <a:chOff x="7551754" y="3390808"/>
            <a:chExt cx="344883" cy="301311"/>
          </a:xfrm>
        </p:grpSpPr>
        <p:sp>
          <p:nvSpPr>
            <p:cNvPr id="11001" name="Google Shape;11001;p66"/>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6"/>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6"/>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66"/>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6"/>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6"/>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6"/>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6"/>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6"/>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6"/>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66"/>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66"/>
          <p:cNvGrpSpPr/>
          <p:nvPr/>
        </p:nvGrpSpPr>
        <p:grpSpPr>
          <a:xfrm>
            <a:off x="6707084" y="3387403"/>
            <a:ext cx="261145" cy="308504"/>
            <a:chOff x="6707084" y="3387403"/>
            <a:chExt cx="261145" cy="308504"/>
          </a:xfrm>
        </p:grpSpPr>
        <p:sp>
          <p:nvSpPr>
            <p:cNvPr id="11013" name="Google Shape;11013;p66"/>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6"/>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6"/>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6"/>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66"/>
          <p:cNvGrpSpPr/>
          <p:nvPr/>
        </p:nvGrpSpPr>
        <p:grpSpPr>
          <a:xfrm>
            <a:off x="848978" y="4297637"/>
            <a:ext cx="377824" cy="324418"/>
            <a:chOff x="848978" y="4297637"/>
            <a:chExt cx="377824" cy="324418"/>
          </a:xfrm>
        </p:grpSpPr>
        <p:sp>
          <p:nvSpPr>
            <p:cNvPr id="11018" name="Google Shape;11018;p66"/>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6"/>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66"/>
          <p:cNvGrpSpPr/>
          <p:nvPr/>
        </p:nvGrpSpPr>
        <p:grpSpPr>
          <a:xfrm>
            <a:off x="1754279" y="4286593"/>
            <a:ext cx="351439" cy="345965"/>
            <a:chOff x="1754279" y="4286593"/>
            <a:chExt cx="351439" cy="345965"/>
          </a:xfrm>
        </p:grpSpPr>
        <p:sp>
          <p:nvSpPr>
            <p:cNvPr id="11021" name="Google Shape;11021;p66"/>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6"/>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6"/>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6"/>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6"/>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66"/>
          <p:cNvGrpSpPr/>
          <p:nvPr/>
        </p:nvGrpSpPr>
        <p:grpSpPr>
          <a:xfrm>
            <a:off x="3996113" y="4291176"/>
            <a:ext cx="336512" cy="335048"/>
            <a:chOff x="3996113" y="4291176"/>
            <a:chExt cx="336512" cy="335048"/>
          </a:xfrm>
        </p:grpSpPr>
        <p:sp>
          <p:nvSpPr>
            <p:cNvPr id="11027" name="Google Shape;11027;p66"/>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6"/>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6"/>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0" name="Google Shape;11030;p66"/>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1" name="Google Shape;11031;p66"/>
          <p:cNvGrpSpPr/>
          <p:nvPr/>
        </p:nvGrpSpPr>
        <p:grpSpPr>
          <a:xfrm>
            <a:off x="2179081" y="4285511"/>
            <a:ext cx="397525" cy="348670"/>
            <a:chOff x="2179081" y="4285511"/>
            <a:chExt cx="397525" cy="348670"/>
          </a:xfrm>
        </p:grpSpPr>
        <p:sp>
          <p:nvSpPr>
            <p:cNvPr id="11032" name="Google Shape;11032;p66"/>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6"/>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66"/>
          <p:cNvGrpSpPr/>
          <p:nvPr/>
        </p:nvGrpSpPr>
        <p:grpSpPr>
          <a:xfrm>
            <a:off x="3584201" y="4294996"/>
            <a:ext cx="267574" cy="329415"/>
            <a:chOff x="3584201" y="4294996"/>
            <a:chExt cx="267574" cy="329415"/>
          </a:xfrm>
        </p:grpSpPr>
        <p:sp>
          <p:nvSpPr>
            <p:cNvPr id="11035" name="Google Shape;11035;p66"/>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6"/>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6"/>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6"/>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66"/>
          <p:cNvGrpSpPr/>
          <p:nvPr/>
        </p:nvGrpSpPr>
        <p:grpSpPr>
          <a:xfrm>
            <a:off x="3082855" y="4295728"/>
            <a:ext cx="375946" cy="327823"/>
            <a:chOff x="3082855" y="4295728"/>
            <a:chExt cx="375946" cy="327823"/>
          </a:xfrm>
        </p:grpSpPr>
        <p:sp>
          <p:nvSpPr>
            <p:cNvPr id="11040" name="Google Shape;11040;p66"/>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6"/>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6"/>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6"/>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6"/>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6"/>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6"/>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6"/>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6"/>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6"/>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6"/>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66"/>
          <p:cNvGrpSpPr/>
          <p:nvPr/>
        </p:nvGrpSpPr>
        <p:grpSpPr>
          <a:xfrm>
            <a:off x="2749016" y="4291176"/>
            <a:ext cx="150831" cy="336926"/>
            <a:chOff x="2749016" y="4291176"/>
            <a:chExt cx="150831" cy="336926"/>
          </a:xfrm>
        </p:grpSpPr>
        <p:sp>
          <p:nvSpPr>
            <p:cNvPr id="11052" name="Google Shape;11052;p66"/>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6"/>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6"/>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6"/>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66"/>
          <p:cNvGrpSpPr/>
          <p:nvPr/>
        </p:nvGrpSpPr>
        <p:grpSpPr>
          <a:xfrm>
            <a:off x="7127716" y="4279432"/>
            <a:ext cx="248254" cy="361942"/>
            <a:chOff x="7127716" y="4279432"/>
            <a:chExt cx="248254" cy="361942"/>
          </a:xfrm>
        </p:grpSpPr>
        <p:sp>
          <p:nvSpPr>
            <p:cNvPr id="11057" name="Google Shape;11057;p66"/>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6"/>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6"/>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6"/>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6"/>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6"/>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6"/>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6"/>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6"/>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66"/>
          <p:cNvGrpSpPr/>
          <p:nvPr/>
        </p:nvGrpSpPr>
        <p:grpSpPr>
          <a:xfrm>
            <a:off x="7565408" y="4279432"/>
            <a:ext cx="248255" cy="361942"/>
            <a:chOff x="7565408" y="4279432"/>
            <a:chExt cx="248255" cy="361942"/>
          </a:xfrm>
        </p:grpSpPr>
        <p:sp>
          <p:nvSpPr>
            <p:cNvPr id="11067" name="Google Shape;11067;p66"/>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6"/>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66"/>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6"/>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6"/>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6"/>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6"/>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6"/>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66"/>
          <p:cNvGrpSpPr/>
          <p:nvPr/>
        </p:nvGrpSpPr>
        <p:grpSpPr>
          <a:xfrm>
            <a:off x="6264109" y="4279432"/>
            <a:ext cx="225498" cy="361560"/>
            <a:chOff x="6264109" y="4279432"/>
            <a:chExt cx="225498" cy="361560"/>
          </a:xfrm>
        </p:grpSpPr>
        <p:sp>
          <p:nvSpPr>
            <p:cNvPr id="11076" name="Google Shape;11076;p66"/>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6"/>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66"/>
          <p:cNvGrpSpPr/>
          <p:nvPr/>
        </p:nvGrpSpPr>
        <p:grpSpPr>
          <a:xfrm>
            <a:off x="7929578" y="4284365"/>
            <a:ext cx="395266" cy="351312"/>
            <a:chOff x="7929578" y="4284365"/>
            <a:chExt cx="395266" cy="351312"/>
          </a:xfrm>
        </p:grpSpPr>
        <p:sp>
          <p:nvSpPr>
            <p:cNvPr id="11079" name="Google Shape;11079;p66"/>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6"/>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6"/>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6"/>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66"/>
          <p:cNvGrpSpPr/>
          <p:nvPr/>
        </p:nvGrpSpPr>
        <p:grpSpPr>
          <a:xfrm>
            <a:off x="6595502" y="4323777"/>
            <a:ext cx="426315" cy="332826"/>
            <a:chOff x="6639652" y="4323777"/>
            <a:chExt cx="426315" cy="332826"/>
          </a:xfrm>
        </p:grpSpPr>
        <p:sp>
          <p:nvSpPr>
            <p:cNvPr id="11084" name="Google Shape;11084;p66"/>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6"/>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6"/>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6"/>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6"/>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6"/>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6"/>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6"/>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6"/>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6"/>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66"/>
          <p:cNvGrpSpPr/>
          <p:nvPr/>
        </p:nvGrpSpPr>
        <p:grpSpPr>
          <a:xfrm>
            <a:off x="5357662" y="4297637"/>
            <a:ext cx="287275" cy="326296"/>
            <a:chOff x="5357662" y="4297637"/>
            <a:chExt cx="287275" cy="326296"/>
          </a:xfrm>
        </p:grpSpPr>
        <p:sp>
          <p:nvSpPr>
            <p:cNvPr id="11095" name="Google Shape;11095;p66"/>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6"/>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6"/>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6"/>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6"/>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66"/>
          <p:cNvGrpSpPr/>
          <p:nvPr/>
        </p:nvGrpSpPr>
        <p:grpSpPr>
          <a:xfrm>
            <a:off x="5774124" y="4294550"/>
            <a:ext cx="331611" cy="331674"/>
            <a:chOff x="5774124" y="4294550"/>
            <a:chExt cx="331611" cy="331674"/>
          </a:xfrm>
        </p:grpSpPr>
        <p:sp>
          <p:nvSpPr>
            <p:cNvPr id="11101" name="Google Shape;11101;p66"/>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6"/>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66"/>
          <p:cNvGrpSpPr/>
          <p:nvPr/>
        </p:nvGrpSpPr>
        <p:grpSpPr>
          <a:xfrm>
            <a:off x="4890434" y="4287389"/>
            <a:ext cx="345997" cy="346029"/>
            <a:chOff x="4890434" y="4287389"/>
            <a:chExt cx="345997" cy="346029"/>
          </a:xfrm>
        </p:grpSpPr>
        <p:sp>
          <p:nvSpPr>
            <p:cNvPr id="11104" name="Google Shape;11104;p66"/>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6"/>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6"/>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6"/>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6"/>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6"/>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6"/>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6"/>
          <p:cNvGrpSpPr/>
          <p:nvPr/>
        </p:nvGrpSpPr>
        <p:grpSpPr>
          <a:xfrm>
            <a:off x="2165809" y="3811059"/>
            <a:ext cx="422542" cy="342973"/>
            <a:chOff x="2165809" y="3811059"/>
            <a:chExt cx="422542" cy="342973"/>
          </a:xfrm>
        </p:grpSpPr>
        <p:sp>
          <p:nvSpPr>
            <p:cNvPr id="11112" name="Google Shape;11112;p66"/>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6"/>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6"/>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6"/>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6"/>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6"/>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6"/>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6"/>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6"/>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6"/>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6"/>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6"/>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6"/>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6"/>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6"/>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66"/>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66"/>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6"/>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0" name="Google Shape;11130;p66"/>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1" name="Google Shape;11131;p66"/>
          <p:cNvGrpSpPr/>
          <p:nvPr/>
        </p:nvGrpSpPr>
        <p:grpSpPr>
          <a:xfrm>
            <a:off x="903530" y="3806125"/>
            <a:ext cx="264550" cy="353222"/>
            <a:chOff x="903530" y="3806125"/>
            <a:chExt cx="264550" cy="353222"/>
          </a:xfrm>
        </p:grpSpPr>
        <p:sp>
          <p:nvSpPr>
            <p:cNvPr id="11132" name="Google Shape;11132;p66"/>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6"/>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6"/>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6"/>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66"/>
          <p:cNvGrpSpPr/>
          <p:nvPr/>
        </p:nvGrpSpPr>
        <p:grpSpPr>
          <a:xfrm>
            <a:off x="2611458" y="3816374"/>
            <a:ext cx="426329" cy="332375"/>
            <a:chOff x="2611458" y="3816374"/>
            <a:chExt cx="426329" cy="332375"/>
          </a:xfrm>
        </p:grpSpPr>
        <p:sp>
          <p:nvSpPr>
            <p:cNvPr id="11137" name="Google Shape;11137;p66"/>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6"/>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6"/>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6"/>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6"/>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6"/>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6"/>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6"/>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6"/>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6"/>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7" name="Google Shape;11147;p66"/>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8" name="Google Shape;11148;p66"/>
          <p:cNvGrpSpPr/>
          <p:nvPr/>
        </p:nvGrpSpPr>
        <p:grpSpPr>
          <a:xfrm>
            <a:off x="4019984" y="3805393"/>
            <a:ext cx="293704" cy="353954"/>
            <a:chOff x="4019984" y="3805393"/>
            <a:chExt cx="293704" cy="353954"/>
          </a:xfrm>
        </p:grpSpPr>
        <p:sp>
          <p:nvSpPr>
            <p:cNvPr id="11149" name="Google Shape;11149;p66"/>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6"/>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66"/>
          <p:cNvGrpSpPr/>
          <p:nvPr/>
        </p:nvGrpSpPr>
        <p:grpSpPr>
          <a:xfrm>
            <a:off x="8006505" y="3390044"/>
            <a:ext cx="323654" cy="303189"/>
            <a:chOff x="8006505" y="3390044"/>
            <a:chExt cx="323654" cy="303189"/>
          </a:xfrm>
        </p:grpSpPr>
        <p:sp>
          <p:nvSpPr>
            <p:cNvPr id="11152" name="Google Shape;11152;p66"/>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6"/>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6"/>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6"/>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66"/>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6"/>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66"/>
          <p:cNvGrpSpPr/>
          <p:nvPr/>
        </p:nvGrpSpPr>
        <p:grpSpPr>
          <a:xfrm>
            <a:off x="1299146" y="3806507"/>
            <a:ext cx="367990" cy="351312"/>
            <a:chOff x="1299146" y="3806507"/>
            <a:chExt cx="367990" cy="351312"/>
          </a:xfrm>
        </p:grpSpPr>
        <p:sp>
          <p:nvSpPr>
            <p:cNvPr id="11159" name="Google Shape;11159;p66"/>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6"/>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1" name="Google Shape;11161;p66"/>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2" name="Google Shape;11162;p66"/>
          <p:cNvGrpSpPr/>
          <p:nvPr/>
        </p:nvGrpSpPr>
        <p:grpSpPr>
          <a:xfrm>
            <a:off x="3095745" y="3805393"/>
            <a:ext cx="352840" cy="354717"/>
            <a:chOff x="3095745" y="3805393"/>
            <a:chExt cx="352840" cy="354717"/>
          </a:xfrm>
        </p:grpSpPr>
        <p:sp>
          <p:nvSpPr>
            <p:cNvPr id="11163" name="Google Shape;11163;p66"/>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6"/>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6"/>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6"/>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66"/>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66"/>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66"/>
          <p:cNvGrpSpPr/>
          <p:nvPr/>
        </p:nvGrpSpPr>
        <p:grpSpPr>
          <a:xfrm>
            <a:off x="7550258" y="3832670"/>
            <a:ext cx="371395" cy="301279"/>
            <a:chOff x="7550258" y="3832670"/>
            <a:chExt cx="371395" cy="301279"/>
          </a:xfrm>
        </p:grpSpPr>
        <p:sp>
          <p:nvSpPr>
            <p:cNvPr id="11170" name="Google Shape;11170;p66"/>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6"/>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6"/>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6"/>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6"/>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6"/>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6"/>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6"/>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66"/>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6"/>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6"/>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6"/>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6"/>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6"/>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6"/>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6"/>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6"/>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6"/>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8" name="Google Shape;11188;p66"/>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9" name="Google Shape;11189;p66"/>
          <p:cNvGrpSpPr/>
          <p:nvPr/>
        </p:nvGrpSpPr>
        <p:grpSpPr>
          <a:xfrm>
            <a:off x="6659725" y="3808035"/>
            <a:ext cx="367608" cy="350548"/>
            <a:chOff x="6659725" y="3808035"/>
            <a:chExt cx="367608" cy="350548"/>
          </a:xfrm>
        </p:grpSpPr>
        <p:sp>
          <p:nvSpPr>
            <p:cNvPr id="11190" name="Google Shape;11190;p66"/>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6"/>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66"/>
          <p:cNvGrpSpPr/>
          <p:nvPr/>
        </p:nvGrpSpPr>
        <p:grpSpPr>
          <a:xfrm>
            <a:off x="6219391" y="3816756"/>
            <a:ext cx="356627" cy="334252"/>
            <a:chOff x="6219391" y="3816756"/>
            <a:chExt cx="356627" cy="334252"/>
          </a:xfrm>
        </p:grpSpPr>
        <p:sp>
          <p:nvSpPr>
            <p:cNvPr id="11193" name="Google Shape;11193;p66"/>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6"/>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6"/>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6"/>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66"/>
          <p:cNvGrpSpPr/>
          <p:nvPr/>
        </p:nvGrpSpPr>
        <p:grpSpPr>
          <a:xfrm>
            <a:off x="5778676" y="3826972"/>
            <a:ext cx="349052" cy="313055"/>
            <a:chOff x="5778676" y="3826972"/>
            <a:chExt cx="349052" cy="313055"/>
          </a:xfrm>
        </p:grpSpPr>
        <p:sp>
          <p:nvSpPr>
            <p:cNvPr id="11198" name="Google Shape;11198;p66"/>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6"/>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6"/>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6"/>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6"/>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66"/>
          <p:cNvGrpSpPr/>
          <p:nvPr/>
        </p:nvGrpSpPr>
        <p:grpSpPr>
          <a:xfrm>
            <a:off x="5355784" y="3834547"/>
            <a:ext cx="299019" cy="297905"/>
            <a:chOff x="5355784" y="3834547"/>
            <a:chExt cx="299019" cy="297905"/>
          </a:xfrm>
        </p:grpSpPr>
        <p:sp>
          <p:nvSpPr>
            <p:cNvPr id="11204" name="Google Shape;11204;p66"/>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6"/>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6"/>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6"/>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66"/>
          <p:cNvGrpSpPr/>
          <p:nvPr/>
        </p:nvGrpSpPr>
        <p:grpSpPr>
          <a:xfrm>
            <a:off x="8036455" y="3807271"/>
            <a:ext cx="292176" cy="353985"/>
            <a:chOff x="8036455" y="3807271"/>
            <a:chExt cx="292176" cy="353985"/>
          </a:xfrm>
        </p:grpSpPr>
        <p:sp>
          <p:nvSpPr>
            <p:cNvPr id="11209" name="Google Shape;11209;p66"/>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6"/>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66"/>
          <p:cNvGrpSpPr/>
          <p:nvPr/>
        </p:nvGrpSpPr>
        <p:grpSpPr>
          <a:xfrm>
            <a:off x="4874902" y="3808799"/>
            <a:ext cx="345615" cy="350835"/>
            <a:chOff x="4874902" y="3808799"/>
            <a:chExt cx="345615" cy="350835"/>
          </a:xfrm>
        </p:grpSpPr>
        <p:sp>
          <p:nvSpPr>
            <p:cNvPr id="11212" name="Google Shape;11212;p66"/>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6"/>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6"/>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6"/>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6"/>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6"/>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6"/>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6"/>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6"/>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6"/>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6"/>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6"/>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6"/>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6"/>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6"/>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6"/>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6"/>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 name="Shape 388"/>
        <p:cNvGrpSpPr/>
        <p:nvPr/>
      </p:nvGrpSpPr>
      <p:grpSpPr>
        <a:xfrm>
          <a:off x="0" y="0"/>
          <a:ext cx="0" cy="0"/>
          <a:chOff x="0" y="0"/>
          <a:chExt cx="0" cy="0"/>
        </a:xfrm>
      </p:grpSpPr>
      <p:sp>
        <p:nvSpPr>
          <p:cNvPr id="389" name="Google Shape;389;p31"/>
          <p:cNvSpPr txBox="1"/>
          <p:nvPr>
            <p:ph type="title"/>
          </p:nvPr>
        </p:nvSpPr>
        <p:spPr>
          <a:xfrm>
            <a:off x="1325450" y="2354756"/>
            <a:ext cx="3247800" cy="1598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Project Schedule</a:t>
            </a:r>
            <a:endParaRPr/>
          </a:p>
        </p:txBody>
      </p:sp>
      <p:sp>
        <p:nvSpPr>
          <p:cNvPr id="390" name="Google Shape;390;p31"/>
          <p:cNvSpPr txBox="1"/>
          <p:nvPr>
            <p:ph idx="2" type="title"/>
          </p:nvPr>
        </p:nvSpPr>
        <p:spPr>
          <a:xfrm flipH="1">
            <a:off x="1325450" y="912388"/>
            <a:ext cx="3247800" cy="10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91" name="Google Shape;391;p31"/>
          <p:cNvSpPr txBox="1"/>
          <p:nvPr>
            <p:ph idx="1" type="subTitle"/>
          </p:nvPr>
        </p:nvSpPr>
        <p:spPr>
          <a:xfrm>
            <a:off x="1325442" y="3863013"/>
            <a:ext cx="3247800" cy="36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could enter a subtitle here </a:t>
            </a:r>
            <a:endParaRPr/>
          </a:p>
        </p:txBody>
      </p:sp>
      <p:grpSp>
        <p:nvGrpSpPr>
          <p:cNvPr id="392" name="Google Shape;392;p31"/>
          <p:cNvGrpSpPr/>
          <p:nvPr/>
        </p:nvGrpSpPr>
        <p:grpSpPr>
          <a:xfrm>
            <a:off x="1669150" y="2210488"/>
            <a:ext cx="2547675" cy="13"/>
            <a:chOff x="1421500" y="2210488"/>
            <a:chExt cx="2547675" cy="13"/>
          </a:xfrm>
        </p:grpSpPr>
        <p:cxnSp>
          <p:nvCxnSpPr>
            <p:cNvPr id="393" name="Google Shape;393;p31"/>
            <p:cNvCxnSpPr/>
            <p:nvPr/>
          </p:nvCxnSpPr>
          <p:spPr>
            <a:xfrm>
              <a:off x="1421500" y="2210500"/>
              <a:ext cx="1531500" cy="0"/>
            </a:xfrm>
            <a:prstGeom prst="straightConnector1">
              <a:avLst/>
            </a:prstGeom>
            <a:noFill/>
            <a:ln cap="flat" cmpd="sng" w="28575">
              <a:solidFill>
                <a:schemeClr val="dk2"/>
              </a:solidFill>
              <a:prstDash val="solid"/>
              <a:round/>
              <a:headEnd len="med" w="med" type="none"/>
              <a:tailEnd len="med" w="med" type="none"/>
            </a:ln>
          </p:spPr>
        </p:cxnSp>
        <p:cxnSp>
          <p:nvCxnSpPr>
            <p:cNvPr id="394" name="Google Shape;394;p31"/>
            <p:cNvCxnSpPr/>
            <p:nvPr/>
          </p:nvCxnSpPr>
          <p:spPr>
            <a:xfrm>
              <a:off x="2950714" y="2210488"/>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395" name="Google Shape;395;p31"/>
            <p:cNvCxnSpPr/>
            <p:nvPr/>
          </p:nvCxnSpPr>
          <p:spPr>
            <a:xfrm>
              <a:off x="3351175" y="2210500"/>
              <a:ext cx="6180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32" name="Shape 11232"/>
        <p:cNvGrpSpPr/>
        <p:nvPr/>
      </p:nvGrpSpPr>
      <p:grpSpPr>
        <a:xfrm>
          <a:off x="0" y="0"/>
          <a:ext cx="0" cy="0"/>
          <a:chOff x="0" y="0"/>
          <a:chExt cx="0" cy="0"/>
        </a:xfrm>
      </p:grpSpPr>
      <p:sp>
        <p:nvSpPr>
          <p:cNvPr id="11233" name="Google Shape;11233;p6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34" name="Google Shape;11234;p6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235" name="Google Shape;11235;p67"/>
          <p:cNvGrpSpPr/>
          <p:nvPr/>
        </p:nvGrpSpPr>
        <p:grpSpPr>
          <a:xfrm>
            <a:off x="2704005" y="4258781"/>
            <a:ext cx="342144" cy="362704"/>
            <a:chOff x="2704005" y="4258781"/>
            <a:chExt cx="342144" cy="362704"/>
          </a:xfrm>
        </p:grpSpPr>
        <p:sp>
          <p:nvSpPr>
            <p:cNvPr id="11236" name="Google Shape;11236;p67"/>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7"/>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7"/>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7"/>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7"/>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7"/>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7"/>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67"/>
          <p:cNvGrpSpPr/>
          <p:nvPr/>
        </p:nvGrpSpPr>
        <p:grpSpPr>
          <a:xfrm>
            <a:off x="2157462" y="4258496"/>
            <a:ext cx="347435" cy="363370"/>
            <a:chOff x="2157462" y="4258496"/>
            <a:chExt cx="347435" cy="363370"/>
          </a:xfrm>
        </p:grpSpPr>
        <p:sp>
          <p:nvSpPr>
            <p:cNvPr id="11244" name="Google Shape;11244;p67"/>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7"/>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7"/>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67"/>
          <p:cNvGrpSpPr/>
          <p:nvPr/>
        </p:nvGrpSpPr>
        <p:grpSpPr>
          <a:xfrm>
            <a:off x="4010963" y="3763781"/>
            <a:ext cx="343665" cy="363211"/>
            <a:chOff x="4010963" y="3763781"/>
            <a:chExt cx="343665" cy="363211"/>
          </a:xfrm>
        </p:grpSpPr>
        <p:sp>
          <p:nvSpPr>
            <p:cNvPr id="11248" name="Google Shape;11248;p67"/>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7"/>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7"/>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7"/>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7"/>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67"/>
          <p:cNvGrpSpPr/>
          <p:nvPr/>
        </p:nvGrpSpPr>
        <p:grpSpPr>
          <a:xfrm>
            <a:off x="2214042" y="3810509"/>
            <a:ext cx="368153" cy="311193"/>
            <a:chOff x="2214042" y="3810509"/>
            <a:chExt cx="368153" cy="311193"/>
          </a:xfrm>
        </p:grpSpPr>
        <p:sp>
          <p:nvSpPr>
            <p:cNvPr id="11254" name="Google Shape;11254;p67"/>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7"/>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67"/>
          <p:cNvGrpSpPr/>
          <p:nvPr/>
        </p:nvGrpSpPr>
        <p:grpSpPr>
          <a:xfrm>
            <a:off x="1768938" y="3782219"/>
            <a:ext cx="367805" cy="367773"/>
            <a:chOff x="1768938" y="3782219"/>
            <a:chExt cx="367805" cy="367773"/>
          </a:xfrm>
        </p:grpSpPr>
        <p:sp>
          <p:nvSpPr>
            <p:cNvPr id="11257" name="Google Shape;11257;p67"/>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7"/>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7"/>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7"/>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7"/>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67"/>
          <p:cNvGrpSpPr/>
          <p:nvPr/>
        </p:nvGrpSpPr>
        <p:grpSpPr>
          <a:xfrm>
            <a:off x="2681385" y="3798439"/>
            <a:ext cx="325544" cy="327413"/>
            <a:chOff x="2681385" y="3798439"/>
            <a:chExt cx="325544" cy="327413"/>
          </a:xfrm>
        </p:grpSpPr>
        <p:sp>
          <p:nvSpPr>
            <p:cNvPr id="11263" name="Google Shape;11263;p67"/>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7"/>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7"/>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7"/>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7"/>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7"/>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7"/>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67"/>
          <p:cNvGrpSpPr/>
          <p:nvPr/>
        </p:nvGrpSpPr>
        <p:grpSpPr>
          <a:xfrm>
            <a:off x="6243928" y="4263502"/>
            <a:ext cx="274254" cy="350824"/>
            <a:chOff x="6243928" y="4263502"/>
            <a:chExt cx="274254" cy="350824"/>
          </a:xfrm>
        </p:grpSpPr>
        <p:sp>
          <p:nvSpPr>
            <p:cNvPr id="11271" name="Google Shape;11271;p67"/>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7"/>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7"/>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7"/>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7"/>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7"/>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7"/>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7"/>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67"/>
          <p:cNvGrpSpPr/>
          <p:nvPr/>
        </p:nvGrpSpPr>
        <p:grpSpPr>
          <a:xfrm>
            <a:off x="3560600" y="3763338"/>
            <a:ext cx="352345" cy="363655"/>
            <a:chOff x="3560600" y="3763338"/>
            <a:chExt cx="352345" cy="363655"/>
          </a:xfrm>
        </p:grpSpPr>
        <p:sp>
          <p:nvSpPr>
            <p:cNvPr id="11280" name="Google Shape;11280;p67"/>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7"/>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7"/>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67"/>
          <p:cNvGrpSpPr/>
          <p:nvPr/>
        </p:nvGrpSpPr>
        <p:grpSpPr>
          <a:xfrm>
            <a:off x="5790556" y="4261252"/>
            <a:ext cx="279513" cy="356083"/>
            <a:chOff x="5790556" y="4261252"/>
            <a:chExt cx="279513" cy="356083"/>
          </a:xfrm>
        </p:grpSpPr>
        <p:sp>
          <p:nvSpPr>
            <p:cNvPr id="11284" name="Google Shape;11284;p67"/>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7"/>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7"/>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7"/>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7"/>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7"/>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7"/>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7"/>
          <p:cNvGrpSpPr/>
          <p:nvPr/>
        </p:nvGrpSpPr>
        <p:grpSpPr>
          <a:xfrm>
            <a:off x="5341333" y="4261252"/>
            <a:ext cx="278752" cy="356463"/>
            <a:chOff x="5341333" y="4261252"/>
            <a:chExt cx="278752" cy="356463"/>
          </a:xfrm>
        </p:grpSpPr>
        <p:sp>
          <p:nvSpPr>
            <p:cNvPr id="11292" name="Google Shape;11292;p67"/>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7"/>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7"/>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7"/>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7"/>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7"/>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7"/>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9" name="Google Shape;11299;p67"/>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0" name="Google Shape;11300;p67"/>
          <p:cNvGrpSpPr/>
          <p:nvPr/>
        </p:nvGrpSpPr>
        <p:grpSpPr>
          <a:xfrm>
            <a:off x="3103646" y="3766076"/>
            <a:ext cx="360233" cy="362451"/>
            <a:chOff x="3107608" y="3763401"/>
            <a:chExt cx="360233" cy="362451"/>
          </a:xfrm>
        </p:grpSpPr>
        <p:sp>
          <p:nvSpPr>
            <p:cNvPr id="11301" name="Google Shape;11301;p67"/>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7"/>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7"/>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67"/>
          <p:cNvGrpSpPr/>
          <p:nvPr/>
        </p:nvGrpSpPr>
        <p:grpSpPr>
          <a:xfrm>
            <a:off x="889343" y="3801227"/>
            <a:ext cx="351585" cy="339705"/>
            <a:chOff x="889343" y="3801227"/>
            <a:chExt cx="351585" cy="339705"/>
          </a:xfrm>
        </p:grpSpPr>
        <p:sp>
          <p:nvSpPr>
            <p:cNvPr id="11305" name="Google Shape;11305;p67"/>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7"/>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7"/>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7"/>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7"/>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67"/>
          <p:cNvGrpSpPr/>
          <p:nvPr/>
        </p:nvGrpSpPr>
        <p:grpSpPr>
          <a:xfrm>
            <a:off x="4896609" y="4260872"/>
            <a:ext cx="278784" cy="355323"/>
            <a:chOff x="4896609" y="4260872"/>
            <a:chExt cx="278784" cy="355323"/>
          </a:xfrm>
        </p:grpSpPr>
        <p:sp>
          <p:nvSpPr>
            <p:cNvPr id="11311" name="Google Shape;11311;p67"/>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7"/>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67"/>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67"/>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7"/>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7"/>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7" name="Google Shape;11317;p67"/>
          <p:cNvGrpSpPr/>
          <p:nvPr/>
        </p:nvGrpSpPr>
        <p:grpSpPr>
          <a:xfrm>
            <a:off x="7598438" y="4266131"/>
            <a:ext cx="260283" cy="345914"/>
            <a:chOff x="7598438" y="4266131"/>
            <a:chExt cx="260283" cy="345914"/>
          </a:xfrm>
        </p:grpSpPr>
        <p:sp>
          <p:nvSpPr>
            <p:cNvPr id="11318" name="Google Shape;11318;p67"/>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7"/>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7"/>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7"/>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7"/>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7"/>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7"/>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67"/>
          <p:cNvGrpSpPr/>
          <p:nvPr/>
        </p:nvGrpSpPr>
        <p:grpSpPr>
          <a:xfrm>
            <a:off x="1767069" y="3360146"/>
            <a:ext cx="286324" cy="348163"/>
            <a:chOff x="1767069" y="3360146"/>
            <a:chExt cx="286324" cy="348163"/>
          </a:xfrm>
        </p:grpSpPr>
        <p:sp>
          <p:nvSpPr>
            <p:cNvPr id="11326" name="Google Shape;11326;p67"/>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7"/>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7"/>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7"/>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7"/>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67"/>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67"/>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67"/>
          <p:cNvGrpSpPr/>
          <p:nvPr/>
        </p:nvGrpSpPr>
        <p:grpSpPr>
          <a:xfrm>
            <a:off x="7149944" y="4266131"/>
            <a:ext cx="260283" cy="345914"/>
            <a:chOff x="7149944" y="4266131"/>
            <a:chExt cx="260283" cy="345914"/>
          </a:xfrm>
        </p:grpSpPr>
        <p:sp>
          <p:nvSpPr>
            <p:cNvPr id="11334" name="Google Shape;11334;p67"/>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7"/>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7"/>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67"/>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67"/>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7"/>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67"/>
          <p:cNvGrpSpPr/>
          <p:nvPr/>
        </p:nvGrpSpPr>
        <p:grpSpPr>
          <a:xfrm>
            <a:off x="6695051" y="4259351"/>
            <a:ext cx="270104" cy="360233"/>
            <a:chOff x="6695051" y="4259351"/>
            <a:chExt cx="270104" cy="360233"/>
          </a:xfrm>
        </p:grpSpPr>
        <p:sp>
          <p:nvSpPr>
            <p:cNvPr id="11341" name="Google Shape;11341;p67"/>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7"/>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7"/>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67"/>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67"/>
          <p:cNvGrpSpPr/>
          <p:nvPr/>
        </p:nvGrpSpPr>
        <p:grpSpPr>
          <a:xfrm>
            <a:off x="8047661" y="4257451"/>
            <a:ext cx="277263" cy="362514"/>
            <a:chOff x="8047661" y="4257451"/>
            <a:chExt cx="277263" cy="362514"/>
          </a:xfrm>
        </p:grpSpPr>
        <p:sp>
          <p:nvSpPr>
            <p:cNvPr id="11346" name="Google Shape;11346;p67"/>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7"/>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7"/>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7"/>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67"/>
          <p:cNvGrpSpPr/>
          <p:nvPr/>
        </p:nvGrpSpPr>
        <p:grpSpPr>
          <a:xfrm>
            <a:off x="6248078" y="3784468"/>
            <a:ext cx="277263" cy="356115"/>
            <a:chOff x="6248078" y="3784468"/>
            <a:chExt cx="277263" cy="356115"/>
          </a:xfrm>
        </p:grpSpPr>
        <p:sp>
          <p:nvSpPr>
            <p:cNvPr id="11351" name="Google Shape;11351;p67"/>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7"/>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7"/>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7"/>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7"/>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67"/>
          <p:cNvGrpSpPr/>
          <p:nvPr/>
        </p:nvGrpSpPr>
        <p:grpSpPr>
          <a:xfrm>
            <a:off x="5800725" y="3785989"/>
            <a:ext cx="277644" cy="354594"/>
            <a:chOff x="5800725" y="3785989"/>
            <a:chExt cx="277644" cy="354594"/>
          </a:xfrm>
        </p:grpSpPr>
        <p:sp>
          <p:nvSpPr>
            <p:cNvPr id="11357" name="Google Shape;11357;p67"/>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7"/>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7"/>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7"/>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7"/>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7"/>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7"/>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67"/>
          <p:cNvGrpSpPr/>
          <p:nvPr/>
        </p:nvGrpSpPr>
        <p:grpSpPr>
          <a:xfrm>
            <a:off x="2206122" y="3360748"/>
            <a:ext cx="308183" cy="347561"/>
            <a:chOff x="2206122" y="3360748"/>
            <a:chExt cx="308183" cy="347561"/>
          </a:xfrm>
        </p:grpSpPr>
        <p:sp>
          <p:nvSpPr>
            <p:cNvPr id="11365" name="Google Shape;11365;p67"/>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7"/>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7"/>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7"/>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7"/>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67"/>
          <p:cNvGrpSpPr/>
          <p:nvPr/>
        </p:nvGrpSpPr>
        <p:grpSpPr>
          <a:xfrm>
            <a:off x="5353403" y="3785609"/>
            <a:ext cx="277992" cy="354974"/>
            <a:chOff x="5353403" y="3785609"/>
            <a:chExt cx="277992" cy="354974"/>
          </a:xfrm>
        </p:grpSpPr>
        <p:sp>
          <p:nvSpPr>
            <p:cNvPr id="11371" name="Google Shape;11371;p67"/>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7"/>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7"/>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7"/>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7"/>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7"/>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67"/>
          <p:cNvGrpSpPr/>
          <p:nvPr/>
        </p:nvGrpSpPr>
        <p:grpSpPr>
          <a:xfrm>
            <a:off x="4896229" y="3785989"/>
            <a:ext cx="278784" cy="354594"/>
            <a:chOff x="4896229" y="3785989"/>
            <a:chExt cx="278784" cy="354594"/>
          </a:xfrm>
        </p:grpSpPr>
        <p:sp>
          <p:nvSpPr>
            <p:cNvPr id="11378" name="Google Shape;11378;p67"/>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7"/>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7"/>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7"/>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7"/>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67"/>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4" name="Google Shape;11384;p67"/>
          <p:cNvGrpSpPr/>
          <p:nvPr/>
        </p:nvGrpSpPr>
        <p:grpSpPr>
          <a:xfrm>
            <a:off x="7592387" y="3787858"/>
            <a:ext cx="273874" cy="351204"/>
            <a:chOff x="7592387" y="3787858"/>
            <a:chExt cx="273874" cy="351204"/>
          </a:xfrm>
        </p:grpSpPr>
        <p:sp>
          <p:nvSpPr>
            <p:cNvPr id="11385" name="Google Shape;11385;p67"/>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7"/>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7"/>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7"/>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67"/>
          <p:cNvGrpSpPr/>
          <p:nvPr/>
        </p:nvGrpSpPr>
        <p:grpSpPr>
          <a:xfrm>
            <a:off x="7145794" y="3787858"/>
            <a:ext cx="274254" cy="350444"/>
            <a:chOff x="7145794" y="3787858"/>
            <a:chExt cx="274254" cy="350444"/>
          </a:xfrm>
        </p:grpSpPr>
        <p:sp>
          <p:nvSpPr>
            <p:cNvPr id="11390" name="Google Shape;11390;p67"/>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7"/>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7"/>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7"/>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7"/>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67"/>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67"/>
          <p:cNvGrpSpPr/>
          <p:nvPr/>
        </p:nvGrpSpPr>
        <p:grpSpPr>
          <a:xfrm>
            <a:off x="8054060" y="3787098"/>
            <a:ext cx="266334" cy="353834"/>
            <a:chOff x="8054060" y="3787098"/>
            <a:chExt cx="266334" cy="353834"/>
          </a:xfrm>
        </p:grpSpPr>
        <p:sp>
          <p:nvSpPr>
            <p:cNvPr id="11397" name="Google Shape;11397;p67"/>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7"/>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7"/>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7"/>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67"/>
          <p:cNvGrpSpPr/>
          <p:nvPr/>
        </p:nvGrpSpPr>
        <p:grpSpPr>
          <a:xfrm>
            <a:off x="6702211" y="3782599"/>
            <a:ext cx="270104" cy="361754"/>
            <a:chOff x="6702211" y="3782599"/>
            <a:chExt cx="270104" cy="361754"/>
          </a:xfrm>
        </p:grpSpPr>
        <p:sp>
          <p:nvSpPr>
            <p:cNvPr id="11402" name="Google Shape;11402;p67"/>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67"/>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7"/>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7"/>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7"/>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67"/>
          <p:cNvGrpSpPr/>
          <p:nvPr/>
        </p:nvGrpSpPr>
        <p:grpSpPr>
          <a:xfrm>
            <a:off x="3516886" y="3438727"/>
            <a:ext cx="391854" cy="269922"/>
            <a:chOff x="3516850" y="3406526"/>
            <a:chExt cx="369674" cy="254644"/>
          </a:xfrm>
        </p:grpSpPr>
        <p:sp>
          <p:nvSpPr>
            <p:cNvPr id="11408" name="Google Shape;11408;p67"/>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7"/>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7"/>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67"/>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2" name="Google Shape;11412;p67"/>
          <p:cNvGrpSpPr/>
          <p:nvPr/>
        </p:nvGrpSpPr>
        <p:grpSpPr>
          <a:xfrm>
            <a:off x="1310655" y="3360527"/>
            <a:ext cx="306314" cy="347403"/>
            <a:chOff x="1310655" y="3360527"/>
            <a:chExt cx="306314" cy="347403"/>
          </a:xfrm>
        </p:grpSpPr>
        <p:sp>
          <p:nvSpPr>
            <p:cNvPr id="11413" name="Google Shape;11413;p67"/>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7"/>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7"/>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7"/>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7"/>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67"/>
          <p:cNvGrpSpPr/>
          <p:nvPr/>
        </p:nvGrpSpPr>
        <p:grpSpPr>
          <a:xfrm>
            <a:off x="3119678" y="3360146"/>
            <a:ext cx="269343" cy="348543"/>
            <a:chOff x="3119678" y="3360146"/>
            <a:chExt cx="269343" cy="348543"/>
          </a:xfrm>
        </p:grpSpPr>
        <p:sp>
          <p:nvSpPr>
            <p:cNvPr id="11419" name="Google Shape;11419;p67"/>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7"/>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7"/>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7"/>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7"/>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7"/>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7"/>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67"/>
          <p:cNvGrpSpPr/>
          <p:nvPr/>
        </p:nvGrpSpPr>
        <p:grpSpPr>
          <a:xfrm>
            <a:off x="3967213" y="3356947"/>
            <a:ext cx="368185" cy="354753"/>
            <a:chOff x="3967213" y="3356947"/>
            <a:chExt cx="368185" cy="354753"/>
          </a:xfrm>
        </p:grpSpPr>
        <p:sp>
          <p:nvSpPr>
            <p:cNvPr id="11427" name="Google Shape;11427;p67"/>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7"/>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7"/>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7"/>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7"/>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67"/>
          <p:cNvGrpSpPr/>
          <p:nvPr/>
        </p:nvGrpSpPr>
        <p:grpSpPr>
          <a:xfrm>
            <a:off x="871254" y="3360146"/>
            <a:ext cx="285183" cy="347023"/>
            <a:chOff x="871254" y="3360146"/>
            <a:chExt cx="285183" cy="347023"/>
          </a:xfrm>
        </p:grpSpPr>
        <p:sp>
          <p:nvSpPr>
            <p:cNvPr id="11433" name="Google Shape;11433;p67"/>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7"/>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7"/>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7"/>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67"/>
          <p:cNvGrpSpPr/>
          <p:nvPr/>
        </p:nvGrpSpPr>
        <p:grpSpPr>
          <a:xfrm>
            <a:off x="2665165" y="3360146"/>
            <a:ext cx="281794" cy="349684"/>
            <a:chOff x="2665165" y="3360146"/>
            <a:chExt cx="281794" cy="349684"/>
          </a:xfrm>
        </p:grpSpPr>
        <p:sp>
          <p:nvSpPr>
            <p:cNvPr id="11438" name="Google Shape;11438;p67"/>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7"/>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7"/>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7"/>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7"/>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67"/>
          <p:cNvGrpSpPr/>
          <p:nvPr/>
        </p:nvGrpSpPr>
        <p:grpSpPr>
          <a:xfrm>
            <a:off x="7156344" y="3347696"/>
            <a:ext cx="264465" cy="353074"/>
            <a:chOff x="7156344" y="3347696"/>
            <a:chExt cx="264465" cy="353074"/>
          </a:xfrm>
        </p:grpSpPr>
        <p:sp>
          <p:nvSpPr>
            <p:cNvPr id="11444" name="Google Shape;11444;p67"/>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67"/>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67"/>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7"/>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7"/>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67"/>
          <p:cNvGrpSpPr/>
          <p:nvPr/>
        </p:nvGrpSpPr>
        <p:grpSpPr>
          <a:xfrm>
            <a:off x="6703732" y="3346936"/>
            <a:ext cx="264813" cy="352693"/>
            <a:chOff x="6703732" y="3346936"/>
            <a:chExt cx="264813" cy="352693"/>
          </a:xfrm>
        </p:grpSpPr>
        <p:sp>
          <p:nvSpPr>
            <p:cNvPr id="11450" name="Google Shape;11450;p67"/>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7"/>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7"/>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67"/>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7"/>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67"/>
          <p:cNvGrpSpPr/>
          <p:nvPr/>
        </p:nvGrpSpPr>
        <p:grpSpPr>
          <a:xfrm>
            <a:off x="6252228" y="3346936"/>
            <a:ext cx="265193" cy="352693"/>
            <a:chOff x="6252228" y="3346936"/>
            <a:chExt cx="265193" cy="352693"/>
          </a:xfrm>
        </p:grpSpPr>
        <p:sp>
          <p:nvSpPr>
            <p:cNvPr id="11456" name="Google Shape;11456;p67"/>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7"/>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7"/>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67"/>
          <p:cNvGrpSpPr/>
          <p:nvPr/>
        </p:nvGrpSpPr>
        <p:grpSpPr>
          <a:xfrm>
            <a:off x="5801105" y="3347696"/>
            <a:ext cx="264813" cy="351933"/>
            <a:chOff x="5801105" y="3347696"/>
            <a:chExt cx="264813" cy="351933"/>
          </a:xfrm>
        </p:grpSpPr>
        <p:sp>
          <p:nvSpPr>
            <p:cNvPr id="11460" name="Google Shape;11460;p67"/>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67"/>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7"/>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7"/>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67"/>
          <p:cNvGrpSpPr/>
          <p:nvPr/>
        </p:nvGrpSpPr>
        <p:grpSpPr>
          <a:xfrm>
            <a:off x="5349253" y="3346936"/>
            <a:ext cx="265922" cy="352693"/>
            <a:chOff x="5349253" y="3346936"/>
            <a:chExt cx="265922" cy="352693"/>
          </a:xfrm>
        </p:grpSpPr>
        <p:sp>
          <p:nvSpPr>
            <p:cNvPr id="11465" name="Google Shape;11465;p67"/>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7"/>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7"/>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7"/>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7"/>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7"/>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67"/>
          <p:cNvGrpSpPr/>
          <p:nvPr/>
        </p:nvGrpSpPr>
        <p:grpSpPr>
          <a:xfrm>
            <a:off x="4907159" y="3346936"/>
            <a:ext cx="264845" cy="354214"/>
            <a:chOff x="4907159" y="3346936"/>
            <a:chExt cx="264845" cy="354214"/>
          </a:xfrm>
        </p:grpSpPr>
        <p:sp>
          <p:nvSpPr>
            <p:cNvPr id="11472" name="Google Shape;11472;p67"/>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7"/>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67"/>
          <p:cNvGrpSpPr/>
          <p:nvPr/>
        </p:nvGrpSpPr>
        <p:grpSpPr>
          <a:xfrm>
            <a:off x="8048421" y="3334486"/>
            <a:ext cx="276503" cy="369674"/>
            <a:chOff x="8048421" y="3334486"/>
            <a:chExt cx="276503" cy="369674"/>
          </a:xfrm>
        </p:grpSpPr>
        <p:sp>
          <p:nvSpPr>
            <p:cNvPr id="11475" name="Google Shape;11475;p67"/>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7"/>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67"/>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7"/>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7"/>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7"/>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67"/>
          <p:cNvGrpSpPr/>
          <p:nvPr/>
        </p:nvGrpSpPr>
        <p:grpSpPr>
          <a:xfrm>
            <a:off x="7575787" y="3329955"/>
            <a:ext cx="295384" cy="376834"/>
            <a:chOff x="7575787" y="3329955"/>
            <a:chExt cx="295384" cy="376834"/>
          </a:xfrm>
        </p:grpSpPr>
        <p:sp>
          <p:nvSpPr>
            <p:cNvPr id="11482" name="Google Shape;11482;p67"/>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7"/>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67"/>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67"/>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7"/>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7"/>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67"/>
          <p:cNvGrpSpPr/>
          <p:nvPr/>
        </p:nvGrpSpPr>
        <p:grpSpPr>
          <a:xfrm>
            <a:off x="864062" y="2884503"/>
            <a:ext cx="264084" cy="347783"/>
            <a:chOff x="864062" y="2884503"/>
            <a:chExt cx="264084" cy="347783"/>
          </a:xfrm>
        </p:grpSpPr>
        <p:sp>
          <p:nvSpPr>
            <p:cNvPr id="11489" name="Google Shape;11489;p67"/>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7"/>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7"/>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67"/>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67"/>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67"/>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67"/>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67"/>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7"/>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7"/>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67"/>
          <p:cNvGrpSpPr/>
          <p:nvPr/>
        </p:nvGrpSpPr>
        <p:grpSpPr>
          <a:xfrm>
            <a:off x="3978523" y="2884661"/>
            <a:ext cx="348955" cy="346516"/>
            <a:chOff x="3978523" y="2884661"/>
            <a:chExt cx="348955" cy="346516"/>
          </a:xfrm>
        </p:grpSpPr>
        <p:sp>
          <p:nvSpPr>
            <p:cNvPr id="11500" name="Google Shape;11500;p67"/>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7"/>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7"/>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67"/>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67"/>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7"/>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7"/>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7"/>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67"/>
          <p:cNvGrpSpPr/>
          <p:nvPr/>
        </p:nvGrpSpPr>
        <p:grpSpPr>
          <a:xfrm>
            <a:off x="3527780" y="2885263"/>
            <a:ext cx="347435" cy="345534"/>
            <a:chOff x="3527780" y="2885263"/>
            <a:chExt cx="347435" cy="345534"/>
          </a:xfrm>
        </p:grpSpPr>
        <p:sp>
          <p:nvSpPr>
            <p:cNvPr id="11509" name="Google Shape;11509;p67"/>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7"/>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67"/>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67"/>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7"/>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7"/>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7"/>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67"/>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67"/>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67"/>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67"/>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67"/>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67"/>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67"/>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7"/>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7"/>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7"/>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7"/>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7"/>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7"/>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7"/>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67"/>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67"/>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67"/>
          <p:cNvGrpSpPr/>
          <p:nvPr/>
        </p:nvGrpSpPr>
        <p:grpSpPr>
          <a:xfrm>
            <a:off x="2239671" y="2884503"/>
            <a:ext cx="218053" cy="348543"/>
            <a:chOff x="2239671" y="2884503"/>
            <a:chExt cx="218053" cy="348543"/>
          </a:xfrm>
        </p:grpSpPr>
        <p:sp>
          <p:nvSpPr>
            <p:cNvPr id="11533" name="Google Shape;11533;p67"/>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7"/>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67"/>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67"/>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67"/>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67"/>
          <p:cNvGrpSpPr/>
          <p:nvPr/>
        </p:nvGrpSpPr>
        <p:grpSpPr>
          <a:xfrm>
            <a:off x="2691555" y="2884503"/>
            <a:ext cx="215044" cy="348924"/>
            <a:chOff x="2691555" y="2884503"/>
            <a:chExt cx="215044" cy="348924"/>
          </a:xfrm>
        </p:grpSpPr>
        <p:sp>
          <p:nvSpPr>
            <p:cNvPr id="11539" name="Google Shape;11539;p67"/>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67"/>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7"/>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67"/>
          <p:cNvGrpSpPr/>
          <p:nvPr/>
        </p:nvGrpSpPr>
        <p:grpSpPr>
          <a:xfrm>
            <a:off x="1770459" y="2884503"/>
            <a:ext cx="254644" cy="348828"/>
            <a:chOff x="1770459" y="2884503"/>
            <a:chExt cx="254644" cy="348828"/>
          </a:xfrm>
        </p:grpSpPr>
        <p:sp>
          <p:nvSpPr>
            <p:cNvPr id="11543" name="Google Shape;11543;p67"/>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67"/>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67"/>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67"/>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67"/>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7"/>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67"/>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67"/>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67"/>
          <p:cNvGrpSpPr/>
          <p:nvPr/>
        </p:nvGrpSpPr>
        <p:grpSpPr>
          <a:xfrm>
            <a:off x="1317466" y="2884883"/>
            <a:ext cx="258382" cy="348543"/>
            <a:chOff x="1317466" y="2884883"/>
            <a:chExt cx="258382" cy="348543"/>
          </a:xfrm>
        </p:grpSpPr>
        <p:sp>
          <p:nvSpPr>
            <p:cNvPr id="11552" name="Google Shape;11552;p67"/>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67"/>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67"/>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7"/>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67"/>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67"/>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67"/>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67"/>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67"/>
          <p:cNvGrpSpPr/>
          <p:nvPr/>
        </p:nvGrpSpPr>
        <p:grpSpPr>
          <a:xfrm>
            <a:off x="3121167" y="2884883"/>
            <a:ext cx="258414" cy="348543"/>
            <a:chOff x="3121167" y="2884883"/>
            <a:chExt cx="258414" cy="348543"/>
          </a:xfrm>
        </p:grpSpPr>
        <p:sp>
          <p:nvSpPr>
            <p:cNvPr id="11561" name="Google Shape;11561;p67"/>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67"/>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67"/>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67"/>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67"/>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67"/>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67"/>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67"/>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9" name="Google Shape;11569;p67"/>
          <p:cNvGrpSpPr/>
          <p:nvPr/>
        </p:nvGrpSpPr>
        <p:grpSpPr>
          <a:xfrm>
            <a:off x="4899999" y="2882095"/>
            <a:ext cx="271244" cy="346801"/>
            <a:chOff x="4899999" y="2882095"/>
            <a:chExt cx="271244" cy="346801"/>
          </a:xfrm>
        </p:grpSpPr>
        <p:sp>
          <p:nvSpPr>
            <p:cNvPr id="11570" name="Google Shape;11570;p67"/>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67"/>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67"/>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67"/>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67"/>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67"/>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67"/>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67"/>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67"/>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67"/>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67"/>
          <p:cNvGrpSpPr/>
          <p:nvPr/>
        </p:nvGrpSpPr>
        <p:grpSpPr>
          <a:xfrm>
            <a:off x="7162775" y="2881113"/>
            <a:ext cx="259523" cy="346294"/>
            <a:chOff x="7162775" y="2881113"/>
            <a:chExt cx="259523" cy="346294"/>
          </a:xfrm>
        </p:grpSpPr>
        <p:sp>
          <p:nvSpPr>
            <p:cNvPr id="11581" name="Google Shape;11581;p67"/>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67"/>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67"/>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67"/>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67"/>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7"/>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67"/>
          <p:cNvGrpSpPr/>
          <p:nvPr/>
        </p:nvGrpSpPr>
        <p:grpSpPr>
          <a:xfrm>
            <a:off x="6709751" y="2881842"/>
            <a:ext cx="261075" cy="347815"/>
            <a:chOff x="6709751" y="2881842"/>
            <a:chExt cx="261075" cy="347815"/>
          </a:xfrm>
        </p:grpSpPr>
        <p:sp>
          <p:nvSpPr>
            <p:cNvPr id="11588" name="Google Shape;11588;p67"/>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7"/>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67"/>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67"/>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67"/>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7"/>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67"/>
          <p:cNvGrpSpPr/>
          <p:nvPr/>
        </p:nvGrpSpPr>
        <p:grpSpPr>
          <a:xfrm>
            <a:off x="5807156" y="2881113"/>
            <a:ext cx="261043" cy="348163"/>
            <a:chOff x="5807156" y="2881113"/>
            <a:chExt cx="261043" cy="348163"/>
          </a:xfrm>
        </p:grpSpPr>
        <p:sp>
          <p:nvSpPr>
            <p:cNvPr id="11595" name="Google Shape;11595;p67"/>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67"/>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7"/>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7"/>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7"/>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67"/>
          <p:cNvGrpSpPr/>
          <p:nvPr/>
        </p:nvGrpSpPr>
        <p:grpSpPr>
          <a:xfrm>
            <a:off x="5355653" y="2881493"/>
            <a:ext cx="262184" cy="346643"/>
            <a:chOff x="5355653" y="2881493"/>
            <a:chExt cx="262184" cy="346643"/>
          </a:xfrm>
        </p:grpSpPr>
        <p:sp>
          <p:nvSpPr>
            <p:cNvPr id="11601" name="Google Shape;11601;p67"/>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7"/>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7"/>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7"/>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67"/>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67"/>
          <p:cNvGrpSpPr/>
          <p:nvPr/>
        </p:nvGrpSpPr>
        <p:grpSpPr>
          <a:xfrm>
            <a:off x="8055961" y="2881842"/>
            <a:ext cx="260283" cy="345914"/>
            <a:chOff x="8055961" y="2881842"/>
            <a:chExt cx="260283" cy="345914"/>
          </a:xfrm>
        </p:grpSpPr>
        <p:sp>
          <p:nvSpPr>
            <p:cNvPr id="11607" name="Google Shape;11607;p67"/>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7"/>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7"/>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7"/>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67"/>
          <p:cNvGrpSpPr/>
          <p:nvPr/>
        </p:nvGrpSpPr>
        <p:grpSpPr>
          <a:xfrm>
            <a:off x="7609368" y="2893912"/>
            <a:ext cx="264813" cy="353105"/>
            <a:chOff x="7609368" y="2893912"/>
            <a:chExt cx="264813" cy="353105"/>
          </a:xfrm>
        </p:grpSpPr>
        <p:sp>
          <p:nvSpPr>
            <p:cNvPr id="11612" name="Google Shape;11612;p67"/>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67"/>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7"/>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7"/>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67"/>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67"/>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67"/>
          <p:cNvGrpSpPr/>
          <p:nvPr/>
        </p:nvGrpSpPr>
        <p:grpSpPr>
          <a:xfrm>
            <a:off x="6248458" y="2869772"/>
            <a:ext cx="270864" cy="360645"/>
            <a:chOff x="6248458" y="2869772"/>
            <a:chExt cx="270864" cy="360645"/>
          </a:xfrm>
        </p:grpSpPr>
        <p:sp>
          <p:nvSpPr>
            <p:cNvPr id="11619" name="Google Shape;11619;p67"/>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7"/>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7"/>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67"/>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67"/>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67"/>
          <p:cNvGrpSpPr/>
          <p:nvPr/>
        </p:nvGrpSpPr>
        <p:grpSpPr>
          <a:xfrm>
            <a:off x="3075928" y="2445798"/>
            <a:ext cx="363243" cy="300675"/>
            <a:chOff x="3075928" y="2445798"/>
            <a:chExt cx="363243" cy="300675"/>
          </a:xfrm>
        </p:grpSpPr>
        <p:sp>
          <p:nvSpPr>
            <p:cNvPr id="11625" name="Google Shape;11625;p67"/>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67"/>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7"/>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67"/>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67"/>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7"/>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7"/>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7"/>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7"/>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7"/>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67"/>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67"/>
          <p:cNvGrpSpPr/>
          <p:nvPr/>
        </p:nvGrpSpPr>
        <p:grpSpPr>
          <a:xfrm>
            <a:off x="2633105" y="2431859"/>
            <a:ext cx="363243" cy="328585"/>
            <a:chOff x="2633105" y="2431859"/>
            <a:chExt cx="363243" cy="328585"/>
          </a:xfrm>
        </p:grpSpPr>
        <p:sp>
          <p:nvSpPr>
            <p:cNvPr id="11637" name="Google Shape;11637;p67"/>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7"/>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7"/>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7"/>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7"/>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7"/>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7"/>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7"/>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67"/>
          <p:cNvGrpSpPr/>
          <p:nvPr/>
        </p:nvGrpSpPr>
        <p:grpSpPr>
          <a:xfrm>
            <a:off x="2189142" y="2421310"/>
            <a:ext cx="365904" cy="350064"/>
            <a:chOff x="2189142" y="2421310"/>
            <a:chExt cx="365904" cy="350064"/>
          </a:xfrm>
        </p:grpSpPr>
        <p:sp>
          <p:nvSpPr>
            <p:cNvPr id="11646" name="Google Shape;11646;p67"/>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7"/>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7"/>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7"/>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7"/>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7"/>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7"/>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67"/>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67"/>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5" name="Google Shape;11655;p67"/>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6" name="Google Shape;11656;p67"/>
          <p:cNvGrpSpPr/>
          <p:nvPr/>
        </p:nvGrpSpPr>
        <p:grpSpPr>
          <a:xfrm>
            <a:off x="3961923" y="2486317"/>
            <a:ext cx="364415" cy="220936"/>
            <a:chOff x="3961923" y="2486317"/>
            <a:chExt cx="364415" cy="220936"/>
          </a:xfrm>
        </p:grpSpPr>
        <p:sp>
          <p:nvSpPr>
            <p:cNvPr id="11657" name="Google Shape;11657;p67"/>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7"/>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7"/>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67"/>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61" name="Google Shape;11661;p67"/>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62" name="Google Shape;11662;p67"/>
          <p:cNvGrpSpPr/>
          <p:nvPr/>
        </p:nvGrpSpPr>
        <p:grpSpPr>
          <a:xfrm>
            <a:off x="1303876" y="2419377"/>
            <a:ext cx="363275" cy="354626"/>
            <a:chOff x="1303876" y="2419377"/>
            <a:chExt cx="363275" cy="354626"/>
          </a:xfrm>
        </p:grpSpPr>
        <p:sp>
          <p:nvSpPr>
            <p:cNvPr id="11663" name="Google Shape;11663;p67"/>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7"/>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7"/>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67"/>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67"/>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7"/>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67"/>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67"/>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67"/>
          <p:cNvGrpSpPr/>
          <p:nvPr/>
        </p:nvGrpSpPr>
        <p:grpSpPr>
          <a:xfrm>
            <a:off x="861053" y="2414910"/>
            <a:ext cx="362134" cy="363623"/>
            <a:chOff x="861053" y="2414910"/>
            <a:chExt cx="362134" cy="363623"/>
          </a:xfrm>
        </p:grpSpPr>
        <p:sp>
          <p:nvSpPr>
            <p:cNvPr id="11672" name="Google Shape;11672;p67"/>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67"/>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67"/>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7"/>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7"/>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67"/>
          <p:cNvGrpSpPr/>
          <p:nvPr/>
        </p:nvGrpSpPr>
        <p:grpSpPr>
          <a:xfrm>
            <a:off x="7594288" y="2415259"/>
            <a:ext cx="279513" cy="355735"/>
            <a:chOff x="7594288" y="2415259"/>
            <a:chExt cx="279513" cy="355735"/>
          </a:xfrm>
        </p:grpSpPr>
        <p:sp>
          <p:nvSpPr>
            <p:cNvPr id="11678" name="Google Shape;11678;p67"/>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7"/>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67"/>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67"/>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7"/>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7"/>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67"/>
          <p:cNvGrpSpPr/>
          <p:nvPr/>
        </p:nvGrpSpPr>
        <p:grpSpPr>
          <a:xfrm>
            <a:off x="7145794" y="2415639"/>
            <a:ext cx="278784" cy="355735"/>
            <a:chOff x="7145794" y="2415639"/>
            <a:chExt cx="278784" cy="355735"/>
          </a:xfrm>
        </p:grpSpPr>
        <p:sp>
          <p:nvSpPr>
            <p:cNvPr id="11685" name="Google Shape;11685;p67"/>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67"/>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7"/>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67"/>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67"/>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7"/>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7"/>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7"/>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7"/>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7"/>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67"/>
          <p:cNvGrpSpPr/>
          <p:nvPr/>
        </p:nvGrpSpPr>
        <p:grpSpPr>
          <a:xfrm>
            <a:off x="6698441" y="2414530"/>
            <a:ext cx="277644" cy="357984"/>
            <a:chOff x="6698441" y="2414530"/>
            <a:chExt cx="277644" cy="357984"/>
          </a:xfrm>
        </p:grpSpPr>
        <p:sp>
          <p:nvSpPr>
            <p:cNvPr id="11696" name="Google Shape;11696;p67"/>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7"/>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7"/>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7"/>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7"/>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7"/>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67"/>
          <p:cNvGrpSpPr/>
          <p:nvPr/>
        </p:nvGrpSpPr>
        <p:grpSpPr>
          <a:xfrm>
            <a:off x="4897750" y="2415639"/>
            <a:ext cx="279513" cy="357255"/>
            <a:chOff x="4897750" y="2415639"/>
            <a:chExt cx="279513" cy="357255"/>
          </a:xfrm>
        </p:grpSpPr>
        <p:sp>
          <p:nvSpPr>
            <p:cNvPr id="11703" name="Google Shape;11703;p67"/>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7"/>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7"/>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7"/>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67"/>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67"/>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7"/>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7"/>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67"/>
          <p:cNvGrpSpPr/>
          <p:nvPr/>
        </p:nvGrpSpPr>
        <p:grpSpPr>
          <a:xfrm>
            <a:off x="5812066" y="2416019"/>
            <a:ext cx="264813" cy="353454"/>
            <a:chOff x="5812066" y="2416019"/>
            <a:chExt cx="264813" cy="353454"/>
          </a:xfrm>
        </p:grpSpPr>
        <p:sp>
          <p:nvSpPr>
            <p:cNvPr id="11712" name="Google Shape;11712;p67"/>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7"/>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67"/>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67"/>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67"/>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7"/>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7"/>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67"/>
          <p:cNvGrpSpPr/>
          <p:nvPr/>
        </p:nvGrpSpPr>
        <p:grpSpPr>
          <a:xfrm>
            <a:off x="8054820" y="2416399"/>
            <a:ext cx="264433" cy="353454"/>
            <a:chOff x="8054820" y="2416399"/>
            <a:chExt cx="264433" cy="353454"/>
          </a:xfrm>
        </p:grpSpPr>
        <p:sp>
          <p:nvSpPr>
            <p:cNvPr id="11720" name="Google Shape;11720;p67"/>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7"/>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67"/>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67"/>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7"/>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7"/>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67"/>
          <p:cNvGrpSpPr/>
          <p:nvPr/>
        </p:nvGrpSpPr>
        <p:grpSpPr>
          <a:xfrm>
            <a:off x="5356413" y="2413390"/>
            <a:ext cx="271212" cy="361374"/>
            <a:chOff x="5356413" y="2413390"/>
            <a:chExt cx="271212" cy="361374"/>
          </a:xfrm>
        </p:grpSpPr>
        <p:sp>
          <p:nvSpPr>
            <p:cNvPr id="11727" name="Google Shape;11727;p67"/>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7"/>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67"/>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67"/>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7"/>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67"/>
          <p:cNvGrpSpPr/>
          <p:nvPr/>
        </p:nvGrpSpPr>
        <p:grpSpPr>
          <a:xfrm>
            <a:off x="6255238" y="2412249"/>
            <a:ext cx="271244" cy="360994"/>
            <a:chOff x="6255238" y="2412249"/>
            <a:chExt cx="271244" cy="360994"/>
          </a:xfrm>
        </p:grpSpPr>
        <p:sp>
          <p:nvSpPr>
            <p:cNvPr id="11733" name="Google Shape;11733;p67"/>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67"/>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67"/>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7"/>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7"/>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7"/>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67"/>
          <p:cNvGrpSpPr/>
          <p:nvPr/>
        </p:nvGrpSpPr>
        <p:grpSpPr>
          <a:xfrm>
            <a:off x="2185372" y="1957799"/>
            <a:ext cx="366664" cy="366981"/>
            <a:chOff x="2185372" y="1957799"/>
            <a:chExt cx="366664" cy="366981"/>
          </a:xfrm>
        </p:grpSpPr>
        <p:sp>
          <p:nvSpPr>
            <p:cNvPr id="11740" name="Google Shape;11740;p67"/>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67"/>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67"/>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67"/>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7"/>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7"/>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67"/>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67"/>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8" name="Google Shape;11748;p67"/>
          <p:cNvGrpSpPr/>
          <p:nvPr/>
        </p:nvGrpSpPr>
        <p:grpSpPr>
          <a:xfrm>
            <a:off x="1737258" y="1988371"/>
            <a:ext cx="370814" cy="307359"/>
            <a:chOff x="1737258" y="1988371"/>
            <a:chExt cx="370814" cy="307359"/>
          </a:xfrm>
        </p:grpSpPr>
        <p:sp>
          <p:nvSpPr>
            <p:cNvPr id="11749" name="Google Shape;11749;p67"/>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7"/>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7"/>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7"/>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67"/>
          <p:cNvGrpSpPr/>
          <p:nvPr/>
        </p:nvGrpSpPr>
        <p:grpSpPr>
          <a:xfrm>
            <a:off x="848983" y="1989511"/>
            <a:ext cx="369294" cy="304350"/>
            <a:chOff x="848983" y="1989511"/>
            <a:chExt cx="369294" cy="304350"/>
          </a:xfrm>
        </p:grpSpPr>
        <p:sp>
          <p:nvSpPr>
            <p:cNvPr id="11754" name="Google Shape;11754;p67"/>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7"/>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7"/>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7"/>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7"/>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67"/>
          <p:cNvGrpSpPr/>
          <p:nvPr/>
        </p:nvGrpSpPr>
        <p:grpSpPr>
          <a:xfrm>
            <a:off x="3074027" y="1983777"/>
            <a:ext cx="380604" cy="313854"/>
            <a:chOff x="3074027" y="1983777"/>
            <a:chExt cx="380604" cy="313854"/>
          </a:xfrm>
        </p:grpSpPr>
        <p:sp>
          <p:nvSpPr>
            <p:cNvPr id="11760" name="Google Shape;11760;p67"/>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7"/>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7"/>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7"/>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67"/>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67"/>
          <p:cNvGrpSpPr/>
          <p:nvPr/>
        </p:nvGrpSpPr>
        <p:grpSpPr>
          <a:xfrm>
            <a:off x="3522521" y="1975857"/>
            <a:ext cx="367013" cy="331278"/>
            <a:chOff x="3522521" y="1975857"/>
            <a:chExt cx="367013" cy="331278"/>
          </a:xfrm>
        </p:grpSpPr>
        <p:sp>
          <p:nvSpPr>
            <p:cNvPr id="11766" name="Google Shape;11766;p67"/>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7"/>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7"/>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7"/>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7"/>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7"/>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7"/>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67"/>
          <p:cNvGrpSpPr/>
          <p:nvPr/>
        </p:nvGrpSpPr>
        <p:grpSpPr>
          <a:xfrm>
            <a:off x="2630824" y="1976966"/>
            <a:ext cx="368185" cy="330454"/>
            <a:chOff x="2630824" y="1976966"/>
            <a:chExt cx="368185" cy="330454"/>
          </a:xfrm>
        </p:grpSpPr>
        <p:sp>
          <p:nvSpPr>
            <p:cNvPr id="11774" name="Google Shape;11774;p67"/>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7"/>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7"/>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7"/>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7"/>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67"/>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67"/>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7"/>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67"/>
          <p:cNvGrpSpPr/>
          <p:nvPr/>
        </p:nvGrpSpPr>
        <p:grpSpPr>
          <a:xfrm>
            <a:off x="1293706" y="1966416"/>
            <a:ext cx="369294" cy="350444"/>
            <a:chOff x="1293706" y="1966416"/>
            <a:chExt cx="369294" cy="350444"/>
          </a:xfrm>
        </p:grpSpPr>
        <p:sp>
          <p:nvSpPr>
            <p:cNvPr id="11783" name="Google Shape;11783;p67"/>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7"/>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7"/>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7"/>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7"/>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7"/>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67"/>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67"/>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67"/>
          <p:cNvGrpSpPr/>
          <p:nvPr/>
        </p:nvGrpSpPr>
        <p:grpSpPr>
          <a:xfrm>
            <a:off x="3967213" y="1975477"/>
            <a:ext cx="368185" cy="331816"/>
            <a:chOff x="3967213" y="1975477"/>
            <a:chExt cx="368185" cy="331816"/>
          </a:xfrm>
        </p:grpSpPr>
        <p:sp>
          <p:nvSpPr>
            <p:cNvPr id="11792" name="Google Shape;11792;p67"/>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7"/>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7"/>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5" name="Google Shape;11795;p67"/>
          <p:cNvGrpSpPr/>
          <p:nvPr/>
        </p:nvGrpSpPr>
        <p:grpSpPr>
          <a:xfrm>
            <a:off x="8047661" y="1969046"/>
            <a:ext cx="279132" cy="356875"/>
            <a:chOff x="8047661" y="1969046"/>
            <a:chExt cx="279132" cy="356875"/>
          </a:xfrm>
        </p:grpSpPr>
        <p:sp>
          <p:nvSpPr>
            <p:cNvPr id="11796" name="Google Shape;11796;p67"/>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67"/>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67"/>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7"/>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67"/>
          <p:cNvGrpSpPr/>
          <p:nvPr/>
        </p:nvGrpSpPr>
        <p:grpSpPr>
          <a:xfrm>
            <a:off x="7596157" y="1968159"/>
            <a:ext cx="279544" cy="358142"/>
            <a:chOff x="7596157" y="1968159"/>
            <a:chExt cx="279544" cy="358142"/>
          </a:xfrm>
        </p:grpSpPr>
        <p:sp>
          <p:nvSpPr>
            <p:cNvPr id="11801" name="Google Shape;11801;p67"/>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7"/>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67"/>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67"/>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67"/>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7"/>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67"/>
          <p:cNvGrpSpPr/>
          <p:nvPr/>
        </p:nvGrpSpPr>
        <p:grpSpPr>
          <a:xfrm>
            <a:off x="7147315" y="1969046"/>
            <a:ext cx="279513" cy="357636"/>
            <a:chOff x="7147315" y="1969046"/>
            <a:chExt cx="279513" cy="357636"/>
          </a:xfrm>
        </p:grpSpPr>
        <p:sp>
          <p:nvSpPr>
            <p:cNvPr id="11808" name="Google Shape;11808;p67"/>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7"/>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7"/>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7"/>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67"/>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67"/>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7"/>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67"/>
          <p:cNvGrpSpPr/>
          <p:nvPr/>
        </p:nvGrpSpPr>
        <p:grpSpPr>
          <a:xfrm>
            <a:off x="6697681" y="1968317"/>
            <a:ext cx="280305" cy="359093"/>
            <a:chOff x="6697681" y="1968317"/>
            <a:chExt cx="280305" cy="359093"/>
          </a:xfrm>
        </p:grpSpPr>
        <p:sp>
          <p:nvSpPr>
            <p:cNvPr id="11816" name="Google Shape;11816;p67"/>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67"/>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7"/>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67"/>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67"/>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7"/>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7"/>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67"/>
          <p:cNvGrpSpPr/>
          <p:nvPr/>
        </p:nvGrpSpPr>
        <p:grpSpPr>
          <a:xfrm>
            <a:off x="6248839" y="1967937"/>
            <a:ext cx="280273" cy="358744"/>
            <a:chOff x="6248839" y="1967937"/>
            <a:chExt cx="280273" cy="358744"/>
          </a:xfrm>
        </p:grpSpPr>
        <p:sp>
          <p:nvSpPr>
            <p:cNvPr id="11824" name="Google Shape;11824;p67"/>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67"/>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67"/>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7"/>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7"/>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7"/>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67"/>
          <p:cNvGrpSpPr/>
          <p:nvPr/>
        </p:nvGrpSpPr>
        <p:grpSpPr>
          <a:xfrm>
            <a:off x="5801485" y="1969046"/>
            <a:ext cx="279164" cy="357794"/>
            <a:chOff x="5801485" y="1969046"/>
            <a:chExt cx="279164" cy="357794"/>
          </a:xfrm>
        </p:grpSpPr>
        <p:sp>
          <p:nvSpPr>
            <p:cNvPr id="11831" name="Google Shape;11831;p67"/>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67"/>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67"/>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7"/>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7"/>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7"/>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7"/>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67"/>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67"/>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7"/>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7"/>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7"/>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7"/>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67"/>
          <p:cNvGrpSpPr/>
          <p:nvPr/>
        </p:nvGrpSpPr>
        <p:grpSpPr>
          <a:xfrm>
            <a:off x="5352643" y="1969046"/>
            <a:ext cx="278404" cy="358364"/>
            <a:chOff x="5352643" y="1969046"/>
            <a:chExt cx="278404" cy="358364"/>
          </a:xfrm>
        </p:grpSpPr>
        <p:sp>
          <p:nvSpPr>
            <p:cNvPr id="11845" name="Google Shape;11845;p67"/>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7"/>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7"/>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7"/>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67"/>
          <p:cNvGrpSpPr/>
          <p:nvPr/>
        </p:nvGrpSpPr>
        <p:grpSpPr>
          <a:xfrm>
            <a:off x="4897750" y="1968317"/>
            <a:ext cx="279132" cy="358364"/>
            <a:chOff x="4897750" y="1968317"/>
            <a:chExt cx="279132" cy="358364"/>
          </a:xfrm>
        </p:grpSpPr>
        <p:sp>
          <p:nvSpPr>
            <p:cNvPr id="11850" name="Google Shape;11850;p67"/>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67"/>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7"/>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7"/>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67"/>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67"/>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7"/>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7"/>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7"/>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67"/>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67"/>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7"/>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7"/>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3" name="Google Shape;11863;p67"/>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4" name="Google Shape;11864;p67"/>
          <p:cNvGrpSpPr/>
          <p:nvPr/>
        </p:nvGrpSpPr>
        <p:grpSpPr>
          <a:xfrm>
            <a:off x="1767449" y="1513044"/>
            <a:ext cx="324403" cy="347783"/>
            <a:chOff x="1767449" y="1513044"/>
            <a:chExt cx="324403" cy="347783"/>
          </a:xfrm>
        </p:grpSpPr>
        <p:sp>
          <p:nvSpPr>
            <p:cNvPr id="11865" name="Google Shape;11865;p67"/>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7"/>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7"/>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67"/>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67"/>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7"/>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67"/>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67"/>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67"/>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4" name="Google Shape;11874;p67"/>
          <p:cNvGrpSpPr/>
          <p:nvPr/>
        </p:nvGrpSpPr>
        <p:grpSpPr>
          <a:xfrm>
            <a:off x="4007193" y="1512727"/>
            <a:ext cx="320633" cy="348100"/>
            <a:chOff x="4007193" y="1512727"/>
            <a:chExt cx="320633" cy="348100"/>
          </a:xfrm>
        </p:grpSpPr>
        <p:sp>
          <p:nvSpPr>
            <p:cNvPr id="11875" name="Google Shape;11875;p67"/>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7"/>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7"/>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7"/>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67"/>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67"/>
          <p:cNvGrpSpPr/>
          <p:nvPr/>
        </p:nvGrpSpPr>
        <p:grpSpPr>
          <a:xfrm>
            <a:off x="3530425" y="1508747"/>
            <a:ext cx="368175" cy="344594"/>
            <a:chOff x="3530425" y="1508747"/>
            <a:chExt cx="368175" cy="344594"/>
          </a:xfrm>
        </p:grpSpPr>
        <p:sp>
          <p:nvSpPr>
            <p:cNvPr id="11881" name="Google Shape;11881;p67"/>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67"/>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67"/>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7"/>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67"/>
          <p:cNvGrpSpPr/>
          <p:nvPr/>
        </p:nvGrpSpPr>
        <p:grpSpPr>
          <a:xfrm>
            <a:off x="3127598" y="1513234"/>
            <a:ext cx="289714" cy="347593"/>
            <a:chOff x="3127598" y="1513234"/>
            <a:chExt cx="289714" cy="347593"/>
          </a:xfrm>
        </p:grpSpPr>
        <p:sp>
          <p:nvSpPr>
            <p:cNvPr id="11886" name="Google Shape;11886;p67"/>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7"/>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7"/>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67"/>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67"/>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67"/>
          <p:cNvGrpSpPr/>
          <p:nvPr/>
        </p:nvGrpSpPr>
        <p:grpSpPr>
          <a:xfrm>
            <a:off x="2662884" y="1513044"/>
            <a:ext cx="322914" cy="348543"/>
            <a:chOff x="2662884" y="1513044"/>
            <a:chExt cx="322914" cy="348543"/>
          </a:xfrm>
        </p:grpSpPr>
        <p:sp>
          <p:nvSpPr>
            <p:cNvPr id="11892" name="Google Shape;11892;p67"/>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67"/>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7"/>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7"/>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7"/>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7"/>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7"/>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7"/>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7"/>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7"/>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67"/>
          <p:cNvGrpSpPr/>
          <p:nvPr/>
        </p:nvGrpSpPr>
        <p:grpSpPr>
          <a:xfrm>
            <a:off x="2232511" y="1512759"/>
            <a:ext cx="299534" cy="348068"/>
            <a:chOff x="2232511" y="1512759"/>
            <a:chExt cx="299534" cy="348068"/>
          </a:xfrm>
        </p:grpSpPr>
        <p:sp>
          <p:nvSpPr>
            <p:cNvPr id="11903" name="Google Shape;11903;p67"/>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67"/>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7"/>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7"/>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7"/>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67"/>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67"/>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7"/>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7"/>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7"/>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7"/>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67"/>
          <p:cNvGrpSpPr/>
          <p:nvPr/>
        </p:nvGrpSpPr>
        <p:grpSpPr>
          <a:xfrm>
            <a:off x="1331406" y="1513361"/>
            <a:ext cx="301784" cy="348607"/>
            <a:chOff x="1331406" y="1513361"/>
            <a:chExt cx="301784" cy="348607"/>
          </a:xfrm>
        </p:grpSpPr>
        <p:sp>
          <p:nvSpPr>
            <p:cNvPr id="11915" name="Google Shape;11915;p67"/>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7"/>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7"/>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7"/>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67"/>
          <p:cNvGrpSpPr/>
          <p:nvPr/>
        </p:nvGrpSpPr>
        <p:grpSpPr>
          <a:xfrm>
            <a:off x="7144274" y="1500214"/>
            <a:ext cx="282174" cy="355735"/>
            <a:chOff x="7144274" y="1500214"/>
            <a:chExt cx="282174" cy="355735"/>
          </a:xfrm>
        </p:grpSpPr>
        <p:sp>
          <p:nvSpPr>
            <p:cNvPr id="11920" name="Google Shape;11920;p67"/>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67"/>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67"/>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67"/>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7"/>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7"/>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67"/>
          <p:cNvGrpSpPr/>
          <p:nvPr/>
        </p:nvGrpSpPr>
        <p:grpSpPr>
          <a:xfrm>
            <a:off x="6685262" y="1500214"/>
            <a:ext cx="289682" cy="354594"/>
            <a:chOff x="6685262" y="1500214"/>
            <a:chExt cx="289682" cy="354594"/>
          </a:xfrm>
        </p:grpSpPr>
        <p:sp>
          <p:nvSpPr>
            <p:cNvPr id="11927" name="Google Shape;11927;p67"/>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7"/>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7"/>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67"/>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67"/>
          <p:cNvGrpSpPr/>
          <p:nvPr/>
        </p:nvGrpSpPr>
        <p:grpSpPr>
          <a:xfrm>
            <a:off x="6200938" y="1500594"/>
            <a:ext cx="322154" cy="355355"/>
            <a:chOff x="6200938" y="1500594"/>
            <a:chExt cx="322154" cy="355355"/>
          </a:xfrm>
        </p:grpSpPr>
        <p:sp>
          <p:nvSpPr>
            <p:cNvPr id="11932" name="Google Shape;11932;p67"/>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7"/>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7"/>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7"/>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7"/>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67"/>
          <p:cNvGrpSpPr/>
          <p:nvPr/>
        </p:nvGrpSpPr>
        <p:grpSpPr>
          <a:xfrm>
            <a:off x="5289631" y="1500214"/>
            <a:ext cx="332355" cy="354974"/>
            <a:chOff x="5289631" y="1500214"/>
            <a:chExt cx="332355" cy="354974"/>
          </a:xfrm>
        </p:grpSpPr>
        <p:sp>
          <p:nvSpPr>
            <p:cNvPr id="11938" name="Google Shape;11938;p67"/>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67"/>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67"/>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7"/>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7"/>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7"/>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4" name="Google Shape;11944;p67"/>
          <p:cNvGrpSpPr/>
          <p:nvPr/>
        </p:nvGrpSpPr>
        <p:grpSpPr>
          <a:xfrm>
            <a:off x="5748295" y="1499833"/>
            <a:ext cx="323294" cy="356115"/>
            <a:chOff x="5748295" y="1499833"/>
            <a:chExt cx="323294" cy="356115"/>
          </a:xfrm>
        </p:grpSpPr>
        <p:sp>
          <p:nvSpPr>
            <p:cNvPr id="11945" name="Google Shape;11945;p67"/>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7"/>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7"/>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7"/>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67"/>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67"/>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7"/>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67"/>
          <p:cNvGrpSpPr/>
          <p:nvPr/>
        </p:nvGrpSpPr>
        <p:grpSpPr>
          <a:xfrm>
            <a:off x="8047661" y="1501037"/>
            <a:ext cx="278404" cy="355260"/>
            <a:chOff x="8047661" y="1501037"/>
            <a:chExt cx="278404" cy="355260"/>
          </a:xfrm>
        </p:grpSpPr>
        <p:sp>
          <p:nvSpPr>
            <p:cNvPr id="11953" name="Google Shape;11953;p67"/>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7"/>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67"/>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67"/>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67"/>
          <p:cNvGrpSpPr/>
          <p:nvPr/>
        </p:nvGrpSpPr>
        <p:grpSpPr>
          <a:xfrm>
            <a:off x="4903389" y="1500214"/>
            <a:ext cx="267854" cy="355735"/>
            <a:chOff x="4903389" y="1500214"/>
            <a:chExt cx="267854" cy="355735"/>
          </a:xfrm>
        </p:grpSpPr>
        <p:sp>
          <p:nvSpPr>
            <p:cNvPr id="11958" name="Google Shape;11958;p67"/>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67"/>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67"/>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67"/>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67"/>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3" name="Google Shape;11963;p67"/>
          <p:cNvGrpSpPr/>
          <p:nvPr/>
        </p:nvGrpSpPr>
        <p:grpSpPr>
          <a:xfrm>
            <a:off x="7613518" y="1501354"/>
            <a:ext cx="264433" cy="353074"/>
            <a:chOff x="7613518" y="1501354"/>
            <a:chExt cx="264433" cy="353074"/>
          </a:xfrm>
        </p:grpSpPr>
        <p:sp>
          <p:nvSpPr>
            <p:cNvPr id="11964" name="Google Shape;11964;p67"/>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7"/>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7"/>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67"/>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67"/>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7"/>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73" name="Shape 11973"/>
        <p:cNvGrpSpPr/>
        <p:nvPr/>
      </p:nvGrpSpPr>
      <p:grpSpPr>
        <a:xfrm>
          <a:off x="0" y="0"/>
          <a:ext cx="0" cy="0"/>
          <a:chOff x="0" y="0"/>
          <a:chExt cx="0" cy="0"/>
        </a:xfrm>
      </p:grpSpPr>
      <p:sp>
        <p:nvSpPr>
          <p:cNvPr id="11974" name="Google Shape;11974;p6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75" name="Google Shape;11975;p6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976" name="Google Shape;11976;p68"/>
          <p:cNvGrpSpPr/>
          <p:nvPr/>
        </p:nvGrpSpPr>
        <p:grpSpPr>
          <a:xfrm>
            <a:off x="1757085" y="1500675"/>
            <a:ext cx="371069" cy="359396"/>
            <a:chOff x="1757085" y="1500675"/>
            <a:chExt cx="371069" cy="359396"/>
          </a:xfrm>
        </p:grpSpPr>
        <p:sp>
          <p:nvSpPr>
            <p:cNvPr id="11977" name="Google Shape;11977;p68"/>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8"/>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8"/>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68"/>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6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6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68"/>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8"/>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68"/>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68"/>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6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68"/>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68"/>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8"/>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68"/>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8"/>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6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68"/>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8"/>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8"/>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8"/>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68"/>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68"/>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8"/>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8"/>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68"/>
          <p:cNvGrpSpPr/>
          <p:nvPr/>
        </p:nvGrpSpPr>
        <p:grpSpPr>
          <a:xfrm>
            <a:off x="2774209" y="1954691"/>
            <a:ext cx="116693" cy="374186"/>
            <a:chOff x="2774209" y="1954691"/>
            <a:chExt cx="116693" cy="374186"/>
          </a:xfrm>
        </p:grpSpPr>
        <p:sp>
          <p:nvSpPr>
            <p:cNvPr id="12007" name="Google Shape;12007;p68"/>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68"/>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9" name="Google Shape;12009;p68"/>
          <p:cNvGrpSpPr/>
          <p:nvPr/>
        </p:nvGrpSpPr>
        <p:grpSpPr>
          <a:xfrm>
            <a:off x="4017435" y="1499912"/>
            <a:ext cx="315092" cy="359397"/>
            <a:chOff x="4017435" y="1499912"/>
            <a:chExt cx="315092" cy="359397"/>
          </a:xfrm>
        </p:grpSpPr>
        <p:sp>
          <p:nvSpPr>
            <p:cNvPr id="12010" name="Google Shape;12010;p68"/>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8"/>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68"/>
          <p:cNvGrpSpPr/>
          <p:nvPr/>
        </p:nvGrpSpPr>
        <p:grpSpPr>
          <a:xfrm>
            <a:off x="3963652" y="1999759"/>
            <a:ext cx="374154" cy="284050"/>
            <a:chOff x="3963652" y="1999759"/>
            <a:chExt cx="374154" cy="284050"/>
          </a:xfrm>
        </p:grpSpPr>
        <p:sp>
          <p:nvSpPr>
            <p:cNvPr id="12013" name="Google Shape;12013;p68"/>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8"/>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8"/>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68"/>
          <p:cNvGrpSpPr/>
          <p:nvPr/>
        </p:nvGrpSpPr>
        <p:grpSpPr>
          <a:xfrm>
            <a:off x="1777536" y="2014866"/>
            <a:ext cx="376444" cy="253772"/>
            <a:chOff x="1777536" y="2014866"/>
            <a:chExt cx="376444" cy="253772"/>
          </a:xfrm>
        </p:grpSpPr>
        <p:sp>
          <p:nvSpPr>
            <p:cNvPr id="12017" name="Google Shape;12017;p68"/>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68"/>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68"/>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8"/>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8"/>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68"/>
          <p:cNvGrpSpPr/>
          <p:nvPr/>
        </p:nvGrpSpPr>
        <p:grpSpPr>
          <a:xfrm>
            <a:off x="1309875" y="2057326"/>
            <a:ext cx="374154" cy="169680"/>
            <a:chOff x="1309875" y="2057326"/>
            <a:chExt cx="374154" cy="169680"/>
          </a:xfrm>
        </p:grpSpPr>
        <p:sp>
          <p:nvSpPr>
            <p:cNvPr id="12023" name="Google Shape;12023;p6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8"/>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8"/>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68"/>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6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68"/>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8"/>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8"/>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68"/>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4" name="Google Shape;12034;p68"/>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5" name="Google Shape;12035;p68"/>
          <p:cNvGrpSpPr/>
          <p:nvPr/>
        </p:nvGrpSpPr>
        <p:grpSpPr>
          <a:xfrm>
            <a:off x="2347450" y="1954564"/>
            <a:ext cx="113639" cy="373168"/>
            <a:chOff x="2347450" y="1954564"/>
            <a:chExt cx="113639" cy="373168"/>
          </a:xfrm>
        </p:grpSpPr>
        <p:sp>
          <p:nvSpPr>
            <p:cNvPr id="12036" name="Google Shape;12036;p68"/>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8"/>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8" name="Google Shape;12038;p68"/>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9" name="Google Shape;12039;p68"/>
          <p:cNvGrpSpPr/>
          <p:nvPr/>
        </p:nvGrpSpPr>
        <p:grpSpPr>
          <a:xfrm>
            <a:off x="3110102" y="1499880"/>
            <a:ext cx="330613" cy="358379"/>
            <a:chOff x="3110102" y="1499880"/>
            <a:chExt cx="330613" cy="358379"/>
          </a:xfrm>
        </p:grpSpPr>
        <p:sp>
          <p:nvSpPr>
            <p:cNvPr id="12040" name="Google Shape;12040;p68"/>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68"/>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68"/>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8"/>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8"/>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8"/>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68"/>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7" name="Google Shape;12047;p68"/>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8" name="Google Shape;12048;p68"/>
          <p:cNvGrpSpPr/>
          <p:nvPr/>
        </p:nvGrpSpPr>
        <p:grpSpPr>
          <a:xfrm>
            <a:off x="3485575" y="1999759"/>
            <a:ext cx="373772" cy="284050"/>
            <a:chOff x="3531200" y="1999759"/>
            <a:chExt cx="373772" cy="284050"/>
          </a:xfrm>
        </p:grpSpPr>
        <p:sp>
          <p:nvSpPr>
            <p:cNvPr id="12049" name="Google Shape;12049;p68"/>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68"/>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68"/>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8"/>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68"/>
          <p:cNvGrpSpPr/>
          <p:nvPr/>
        </p:nvGrpSpPr>
        <p:grpSpPr>
          <a:xfrm>
            <a:off x="2667058" y="1500293"/>
            <a:ext cx="330231" cy="359015"/>
            <a:chOff x="2667058" y="1500293"/>
            <a:chExt cx="330231" cy="359015"/>
          </a:xfrm>
        </p:grpSpPr>
        <p:sp>
          <p:nvSpPr>
            <p:cNvPr id="12054" name="Google Shape;12054;p68"/>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8"/>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8"/>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68"/>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68"/>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68"/>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6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68"/>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68"/>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8"/>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68"/>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68"/>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8"/>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8"/>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8"/>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68"/>
          <p:cNvGrpSpPr/>
          <p:nvPr/>
        </p:nvGrpSpPr>
        <p:grpSpPr>
          <a:xfrm>
            <a:off x="3567553" y="1499912"/>
            <a:ext cx="320022" cy="359778"/>
            <a:chOff x="3567553" y="1499912"/>
            <a:chExt cx="320022" cy="359778"/>
          </a:xfrm>
        </p:grpSpPr>
        <p:sp>
          <p:nvSpPr>
            <p:cNvPr id="12073" name="Google Shape;12073;p68"/>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8"/>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68"/>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68"/>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8"/>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8"/>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68"/>
          <p:cNvGrpSpPr/>
          <p:nvPr/>
        </p:nvGrpSpPr>
        <p:grpSpPr>
          <a:xfrm>
            <a:off x="1309875" y="1499912"/>
            <a:ext cx="359015" cy="358633"/>
            <a:chOff x="1309875" y="1499912"/>
            <a:chExt cx="359015" cy="358633"/>
          </a:xfrm>
        </p:grpSpPr>
        <p:sp>
          <p:nvSpPr>
            <p:cNvPr id="12080" name="Google Shape;12080;p68"/>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68"/>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68"/>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8"/>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8"/>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8"/>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8"/>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8"/>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8"/>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68"/>
          <p:cNvGrpSpPr/>
          <p:nvPr/>
        </p:nvGrpSpPr>
        <p:grpSpPr>
          <a:xfrm>
            <a:off x="2219466" y="1500293"/>
            <a:ext cx="330613" cy="359015"/>
            <a:chOff x="2219466" y="1500293"/>
            <a:chExt cx="330613" cy="359015"/>
          </a:xfrm>
        </p:grpSpPr>
        <p:sp>
          <p:nvSpPr>
            <p:cNvPr id="12090" name="Google Shape;12090;p68"/>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68"/>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68"/>
          <p:cNvGrpSpPr/>
          <p:nvPr/>
        </p:nvGrpSpPr>
        <p:grpSpPr>
          <a:xfrm>
            <a:off x="5343544" y="1509358"/>
            <a:ext cx="244676" cy="351095"/>
            <a:chOff x="5343544" y="1509358"/>
            <a:chExt cx="244676" cy="351095"/>
          </a:xfrm>
        </p:grpSpPr>
        <p:sp>
          <p:nvSpPr>
            <p:cNvPr id="12093" name="Google Shape;12093;p68"/>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8"/>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8"/>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6" name="Google Shape;12096;p68"/>
          <p:cNvGrpSpPr/>
          <p:nvPr/>
        </p:nvGrpSpPr>
        <p:grpSpPr>
          <a:xfrm>
            <a:off x="4882340" y="1509358"/>
            <a:ext cx="246171" cy="351095"/>
            <a:chOff x="4882340" y="1509358"/>
            <a:chExt cx="246171" cy="351095"/>
          </a:xfrm>
        </p:grpSpPr>
        <p:sp>
          <p:nvSpPr>
            <p:cNvPr id="12097" name="Google Shape;12097;p68"/>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8"/>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8"/>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8"/>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8"/>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8"/>
          <p:cNvGrpSpPr/>
          <p:nvPr/>
        </p:nvGrpSpPr>
        <p:grpSpPr>
          <a:xfrm>
            <a:off x="6273204" y="1509008"/>
            <a:ext cx="236343" cy="351445"/>
            <a:chOff x="6273204" y="1509008"/>
            <a:chExt cx="236343" cy="351445"/>
          </a:xfrm>
        </p:grpSpPr>
        <p:sp>
          <p:nvSpPr>
            <p:cNvPr id="12103" name="Google Shape;12103;p68"/>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8"/>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5" name="Google Shape;12105;p68"/>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6" name="Google Shape;12106;p68"/>
          <p:cNvGrpSpPr/>
          <p:nvPr/>
        </p:nvGrpSpPr>
        <p:grpSpPr>
          <a:xfrm>
            <a:off x="7219530" y="1508244"/>
            <a:ext cx="191625" cy="352209"/>
            <a:chOff x="7219530" y="1508244"/>
            <a:chExt cx="191625" cy="352209"/>
          </a:xfrm>
        </p:grpSpPr>
        <p:sp>
          <p:nvSpPr>
            <p:cNvPr id="12107" name="Google Shape;12107;p68"/>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68"/>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68"/>
          <p:cNvGrpSpPr/>
          <p:nvPr/>
        </p:nvGrpSpPr>
        <p:grpSpPr>
          <a:xfrm>
            <a:off x="7699309" y="1508626"/>
            <a:ext cx="154922" cy="351827"/>
            <a:chOff x="7699309" y="1508626"/>
            <a:chExt cx="154922" cy="351827"/>
          </a:xfrm>
        </p:grpSpPr>
        <p:sp>
          <p:nvSpPr>
            <p:cNvPr id="12110" name="Google Shape;12110;p68"/>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68"/>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68"/>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8"/>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68"/>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68"/>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8"/>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68"/>
          <p:cNvGrpSpPr/>
          <p:nvPr/>
        </p:nvGrpSpPr>
        <p:grpSpPr>
          <a:xfrm>
            <a:off x="8161690" y="1509008"/>
            <a:ext cx="153396" cy="351064"/>
            <a:chOff x="8161690" y="1509008"/>
            <a:chExt cx="153396" cy="351064"/>
          </a:xfrm>
        </p:grpSpPr>
        <p:sp>
          <p:nvSpPr>
            <p:cNvPr id="12118" name="Google Shape;12118;p68"/>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68"/>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68"/>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8"/>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68"/>
          <p:cNvGrpSpPr/>
          <p:nvPr/>
        </p:nvGrpSpPr>
        <p:grpSpPr>
          <a:xfrm>
            <a:off x="6746940" y="1508881"/>
            <a:ext cx="213221" cy="352304"/>
            <a:chOff x="6746940" y="1508881"/>
            <a:chExt cx="213221" cy="352304"/>
          </a:xfrm>
        </p:grpSpPr>
        <p:sp>
          <p:nvSpPr>
            <p:cNvPr id="12123" name="Google Shape;12123;p68"/>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8"/>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8"/>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68"/>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68"/>
          <p:cNvGrpSpPr/>
          <p:nvPr/>
        </p:nvGrpSpPr>
        <p:grpSpPr>
          <a:xfrm>
            <a:off x="5770336" y="2007615"/>
            <a:ext cx="350682" cy="292097"/>
            <a:chOff x="5770336" y="2007615"/>
            <a:chExt cx="350682" cy="292097"/>
          </a:xfrm>
        </p:grpSpPr>
        <p:sp>
          <p:nvSpPr>
            <p:cNvPr id="12128" name="Google Shape;12128;p68"/>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8"/>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68"/>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68"/>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2" name="Google Shape;12132;p68"/>
          <p:cNvGrpSpPr/>
          <p:nvPr/>
        </p:nvGrpSpPr>
        <p:grpSpPr>
          <a:xfrm>
            <a:off x="5326878" y="1980358"/>
            <a:ext cx="350332" cy="346229"/>
            <a:chOff x="5326878" y="1980358"/>
            <a:chExt cx="350332" cy="346229"/>
          </a:xfrm>
        </p:grpSpPr>
        <p:sp>
          <p:nvSpPr>
            <p:cNvPr id="12133" name="Google Shape;12133;p68"/>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8"/>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8"/>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68"/>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7" name="Google Shape;12137;p68"/>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8" name="Google Shape;12138;p68"/>
          <p:cNvGrpSpPr/>
          <p:nvPr/>
        </p:nvGrpSpPr>
        <p:grpSpPr>
          <a:xfrm>
            <a:off x="4883835" y="1992571"/>
            <a:ext cx="350300" cy="323043"/>
            <a:chOff x="4883835" y="1992571"/>
            <a:chExt cx="350300" cy="323043"/>
          </a:xfrm>
        </p:grpSpPr>
        <p:sp>
          <p:nvSpPr>
            <p:cNvPr id="12139" name="Google Shape;12139;p68"/>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8"/>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8"/>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8"/>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8"/>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8"/>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68"/>
          <p:cNvGrpSpPr/>
          <p:nvPr/>
        </p:nvGrpSpPr>
        <p:grpSpPr>
          <a:xfrm>
            <a:off x="7548967" y="1978927"/>
            <a:ext cx="333285" cy="349950"/>
            <a:chOff x="7548967" y="1978927"/>
            <a:chExt cx="333285" cy="349950"/>
          </a:xfrm>
        </p:grpSpPr>
        <p:sp>
          <p:nvSpPr>
            <p:cNvPr id="12146" name="Google Shape;12146;p68"/>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68"/>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68"/>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8"/>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8"/>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8"/>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68"/>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3" name="Google Shape;12153;p68"/>
          <p:cNvGrpSpPr/>
          <p:nvPr/>
        </p:nvGrpSpPr>
        <p:grpSpPr>
          <a:xfrm>
            <a:off x="6214142" y="1978927"/>
            <a:ext cx="346515" cy="350300"/>
            <a:chOff x="6214142" y="1978927"/>
            <a:chExt cx="346515" cy="350300"/>
          </a:xfrm>
        </p:grpSpPr>
        <p:sp>
          <p:nvSpPr>
            <p:cNvPr id="12154" name="Google Shape;12154;p68"/>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68"/>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68"/>
          <p:cNvGrpSpPr/>
          <p:nvPr/>
        </p:nvGrpSpPr>
        <p:grpSpPr>
          <a:xfrm>
            <a:off x="7105923" y="1978545"/>
            <a:ext cx="333285" cy="350682"/>
            <a:chOff x="7105923" y="1978545"/>
            <a:chExt cx="333285" cy="350682"/>
          </a:xfrm>
        </p:grpSpPr>
        <p:sp>
          <p:nvSpPr>
            <p:cNvPr id="12157" name="Google Shape;12157;p68"/>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8"/>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8"/>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68"/>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68"/>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8"/>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8"/>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4" name="Google Shape;12164;p68"/>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8"/>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6" name="Google Shape;12166;p68"/>
          <p:cNvGrpSpPr/>
          <p:nvPr/>
        </p:nvGrpSpPr>
        <p:grpSpPr>
          <a:xfrm>
            <a:off x="3616406" y="2422352"/>
            <a:ext cx="203393" cy="351827"/>
            <a:chOff x="3616406" y="2422352"/>
            <a:chExt cx="203393" cy="351827"/>
          </a:xfrm>
        </p:grpSpPr>
        <p:sp>
          <p:nvSpPr>
            <p:cNvPr id="12167" name="Google Shape;12167;p68"/>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8"/>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68"/>
          <p:cNvGrpSpPr/>
          <p:nvPr/>
        </p:nvGrpSpPr>
        <p:grpSpPr>
          <a:xfrm>
            <a:off x="878187" y="2421970"/>
            <a:ext cx="272696" cy="351827"/>
            <a:chOff x="913012" y="2421970"/>
            <a:chExt cx="272696" cy="351827"/>
          </a:xfrm>
        </p:grpSpPr>
        <p:sp>
          <p:nvSpPr>
            <p:cNvPr id="12170" name="Google Shape;12170;p68"/>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68"/>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8"/>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8"/>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68"/>
          <p:cNvGrpSpPr/>
          <p:nvPr/>
        </p:nvGrpSpPr>
        <p:grpSpPr>
          <a:xfrm>
            <a:off x="2274743" y="2422352"/>
            <a:ext cx="255649" cy="351445"/>
            <a:chOff x="2274743" y="2422352"/>
            <a:chExt cx="255649" cy="351445"/>
          </a:xfrm>
        </p:grpSpPr>
        <p:sp>
          <p:nvSpPr>
            <p:cNvPr id="12175" name="Google Shape;12175;p68"/>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68"/>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68"/>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68"/>
          <p:cNvGrpSpPr/>
          <p:nvPr/>
        </p:nvGrpSpPr>
        <p:grpSpPr>
          <a:xfrm>
            <a:off x="2708723" y="2421239"/>
            <a:ext cx="246552" cy="352558"/>
            <a:chOff x="2708723" y="2421239"/>
            <a:chExt cx="246552" cy="352558"/>
          </a:xfrm>
        </p:grpSpPr>
        <p:sp>
          <p:nvSpPr>
            <p:cNvPr id="12179" name="Google Shape;12179;p68"/>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68"/>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68"/>
          <p:cNvGrpSpPr/>
          <p:nvPr/>
        </p:nvGrpSpPr>
        <p:grpSpPr>
          <a:xfrm>
            <a:off x="1835485" y="2422352"/>
            <a:ext cx="259433" cy="350714"/>
            <a:chOff x="1835485" y="2422352"/>
            <a:chExt cx="259433" cy="350714"/>
          </a:xfrm>
        </p:grpSpPr>
        <p:sp>
          <p:nvSpPr>
            <p:cNvPr id="12182" name="Google Shape;12182;p68"/>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68"/>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68"/>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8"/>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8"/>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8"/>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8"/>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68"/>
          <p:cNvGrpSpPr/>
          <p:nvPr/>
        </p:nvGrpSpPr>
        <p:grpSpPr>
          <a:xfrm>
            <a:off x="3150240" y="2422352"/>
            <a:ext cx="212489" cy="351445"/>
            <a:chOff x="3150240" y="2422352"/>
            <a:chExt cx="212489" cy="351445"/>
          </a:xfrm>
        </p:grpSpPr>
        <p:sp>
          <p:nvSpPr>
            <p:cNvPr id="12190" name="Google Shape;12190;p68"/>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8"/>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68"/>
          <p:cNvGrpSpPr/>
          <p:nvPr/>
        </p:nvGrpSpPr>
        <p:grpSpPr>
          <a:xfrm>
            <a:off x="1367060" y="2422129"/>
            <a:ext cx="269261" cy="352050"/>
            <a:chOff x="1367060" y="2422129"/>
            <a:chExt cx="269261" cy="352050"/>
          </a:xfrm>
        </p:grpSpPr>
        <p:sp>
          <p:nvSpPr>
            <p:cNvPr id="12193" name="Google Shape;12193;p68"/>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68"/>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68"/>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8"/>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68"/>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8"/>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68"/>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68"/>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8"/>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8"/>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68"/>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68"/>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8"/>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8"/>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7" name="Google Shape;12207;p68"/>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8" name="Google Shape;12208;p68"/>
          <p:cNvGrpSpPr/>
          <p:nvPr/>
        </p:nvGrpSpPr>
        <p:grpSpPr>
          <a:xfrm>
            <a:off x="4882690" y="2425405"/>
            <a:ext cx="274573" cy="350682"/>
            <a:chOff x="4882690" y="2425405"/>
            <a:chExt cx="274573" cy="350682"/>
          </a:xfrm>
        </p:grpSpPr>
        <p:sp>
          <p:nvSpPr>
            <p:cNvPr id="12209" name="Google Shape;12209;p68"/>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68"/>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68"/>
          <p:cNvGrpSpPr/>
          <p:nvPr/>
        </p:nvGrpSpPr>
        <p:grpSpPr>
          <a:xfrm>
            <a:off x="6627639" y="2443884"/>
            <a:ext cx="355993" cy="313247"/>
            <a:chOff x="6627639" y="2443884"/>
            <a:chExt cx="355993" cy="313247"/>
          </a:xfrm>
        </p:grpSpPr>
        <p:sp>
          <p:nvSpPr>
            <p:cNvPr id="12212" name="Google Shape;12212;p68"/>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68"/>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68"/>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68"/>
          <p:cNvGrpSpPr/>
          <p:nvPr/>
        </p:nvGrpSpPr>
        <p:grpSpPr>
          <a:xfrm>
            <a:off x="6183451" y="2462140"/>
            <a:ext cx="351445" cy="277976"/>
            <a:chOff x="6183451" y="2462140"/>
            <a:chExt cx="351445" cy="277976"/>
          </a:xfrm>
        </p:grpSpPr>
        <p:sp>
          <p:nvSpPr>
            <p:cNvPr id="12216" name="Google Shape;12216;p68"/>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8"/>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8"/>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68"/>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68"/>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8"/>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8"/>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68"/>
          <p:cNvGrpSpPr/>
          <p:nvPr/>
        </p:nvGrpSpPr>
        <p:grpSpPr>
          <a:xfrm>
            <a:off x="5735477" y="2429858"/>
            <a:ext cx="353354" cy="341299"/>
            <a:chOff x="5735477" y="2429858"/>
            <a:chExt cx="353354" cy="341299"/>
          </a:xfrm>
        </p:grpSpPr>
        <p:sp>
          <p:nvSpPr>
            <p:cNvPr id="12224" name="Google Shape;12224;p68"/>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8"/>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8"/>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8"/>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8"/>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8"/>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68"/>
          <p:cNvGrpSpPr/>
          <p:nvPr/>
        </p:nvGrpSpPr>
        <p:grpSpPr>
          <a:xfrm>
            <a:off x="5243735" y="2446973"/>
            <a:ext cx="405255" cy="275499"/>
            <a:chOff x="5283337" y="2478774"/>
            <a:chExt cx="358633" cy="243913"/>
          </a:xfrm>
        </p:grpSpPr>
        <p:sp>
          <p:nvSpPr>
            <p:cNvPr id="12231" name="Google Shape;12231;p68"/>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68"/>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68"/>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68"/>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8"/>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8"/>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68"/>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8"/>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68"/>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68"/>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8"/>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8"/>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68"/>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68"/>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68"/>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8"/>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8"/>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68"/>
          <p:cNvGrpSpPr/>
          <p:nvPr/>
        </p:nvGrpSpPr>
        <p:grpSpPr>
          <a:xfrm>
            <a:off x="7964753" y="2470823"/>
            <a:ext cx="362068" cy="258670"/>
            <a:chOff x="7964753" y="2470823"/>
            <a:chExt cx="362068" cy="258670"/>
          </a:xfrm>
        </p:grpSpPr>
        <p:sp>
          <p:nvSpPr>
            <p:cNvPr id="12249" name="Google Shape;12249;p68"/>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8"/>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8"/>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8"/>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68"/>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68"/>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68"/>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8"/>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8"/>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8" name="Google Shape;12258;p68"/>
          <p:cNvGrpSpPr/>
          <p:nvPr/>
        </p:nvGrpSpPr>
        <p:grpSpPr>
          <a:xfrm>
            <a:off x="7524349" y="2456447"/>
            <a:ext cx="350332" cy="288948"/>
            <a:chOff x="7524349" y="2456447"/>
            <a:chExt cx="350332" cy="288948"/>
          </a:xfrm>
        </p:grpSpPr>
        <p:sp>
          <p:nvSpPr>
            <p:cNvPr id="12259" name="Google Shape;12259;p68"/>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8"/>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8"/>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8"/>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8"/>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68"/>
          <p:cNvGrpSpPr/>
          <p:nvPr/>
        </p:nvGrpSpPr>
        <p:grpSpPr>
          <a:xfrm>
            <a:off x="3972749" y="2894211"/>
            <a:ext cx="355230" cy="356725"/>
            <a:chOff x="3972749" y="2894211"/>
            <a:chExt cx="355230" cy="356725"/>
          </a:xfrm>
        </p:grpSpPr>
        <p:sp>
          <p:nvSpPr>
            <p:cNvPr id="12265" name="Google Shape;12265;p68"/>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68"/>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8"/>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8"/>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8"/>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68"/>
          <p:cNvGrpSpPr/>
          <p:nvPr/>
        </p:nvGrpSpPr>
        <p:grpSpPr>
          <a:xfrm>
            <a:off x="3527797" y="2918796"/>
            <a:ext cx="355993" cy="307904"/>
            <a:chOff x="3527797" y="2918796"/>
            <a:chExt cx="355993" cy="307904"/>
          </a:xfrm>
        </p:grpSpPr>
        <p:sp>
          <p:nvSpPr>
            <p:cNvPr id="12271" name="Google Shape;12271;p68"/>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68"/>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8"/>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68"/>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68"/>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8"/>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8"/>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8"/>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8"/>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8"/>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68"/>
          <p:cNvGrpSpPr/>
          <p:nvPr/>
        </p:nvGrpSpPr>
        <p:grpSpPr>
          <a:xfrm>
            <a:off x="3082845" y="2920959"/>
            <a:ext cx="356375" cy="302338"/>
            <a:chOff x="3082845" y="2920959"/>
            <a:chExt cx="356375" cy="302338"/>
          </a:xfrm>
        </p:grpSpPr>
        <p:sp>
          <p:nvSpPr>
            <p:cNvPr id="12282" name="Google Shape;12282;p68"/>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8"/>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4" name="Google Shape;12284;p68"/>
          <p:cNvGrpSpPr/>
          <p:nvPr/>
        </p:nvGrpSpPr>
        <p:grpSpPr>
          <a:xfrm>
            <a:off x="2639038" y="2894942"/>
            <a:ext cx="355612" cy="355612"/>
            <a:chOff x="2639038" y="2894942"/>
            <a:chExt cx="355612" cy="355612"/>
          </a:xfrm>
        </p:grpSpPr>
        <p:sp>
          <p:nvSpPr>
            <p:cNvPr id="12285" name="Google Shape;12285;p68"/>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8"/>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68"/>
          <p:cNvGrpSpPr/>
          <p:nvPr/>
        </p:nvGrpSpPr>
        <p:grpSpPr>
          <a:xfrm>
            <a:off x="2194468" y="2938865"/>
            <a:ext cx="355993" cy="267766"/>
            <a:chOff x="2194468" y="2938865"/>
            <a:chExt cx="355993" cy="267766"/>
          </a:xfrm>
        </p:grpSpPr>
        <p:sp>
          <p:nvSpPr>
            <p:cNvPr id="12288" name="Google Shape;12288;p68"/>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68"/>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68"/>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8"/>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8"/>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8"/>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8"/>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8"/>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8"/>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8"/>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8"/>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8"/>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8"/>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8"/>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68"/>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68"/>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8"/>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68"/>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68"/>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8"/>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68"/>
          <p:cNvGrpSpPr/>
          <p:nvPr/>
        </p:nvGrpSpPr>
        <p:grpSpPr>
          <a:xfrm>
            <a:off x="1749897" y="2894561"/>
            <a:ext cx="355993" cy="355612"/>
            <a:chOff x="1749897" y="2894561"/>
            <a:chExt cx="355993" cy="355612"/>
          </a:xfrm>
        </p:grpSpPr>
        <p:sp>
          <p:nvSpPr>
            <p:cNvPr id="12309" name="Google Shape;12309;p68"/>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68"/>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8"/>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8"/>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8"/>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68"/>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68"/>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8"/>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8"/>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68"/>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68"/>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68"/>
          <p:cNvGrpSpPr/>
          <p:nvPr/>
        </p:nvGrpSpPr>
        <p:grpSpPr>
          <a:xfrm>
            <a:off x="1305327" y="2894211"/>
            <a:ext cx="357520" cy="357488"/>
            <a:chOff x="1305327" y="2894211"/>
            <a:chExt cx="357520" cy="357488"/>
          </a:xfrm>
        </p:grpSpPr>
        <p:sp>
          <p:nvSpPr>
            <p:cNvPr id="12321" name="Google Shape;12321;p68"/>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68"/>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68"/>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8"/>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8"/>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8"/>
          <p:cNvGrpSpPr/>
          <p:nvPr/>
        </p:nvGrpSpPr>
        <p:grpSpPr>
          <a:xfrm>
            <a:off x="853950" y="2894720"/>
            <a:ext cx="364104" cy="353290"/>
            <a:chOff x="853950" y="2894720"/>
            <a:chExt cx="364104" cy="353290"/>
          </a:xfrm>
        </p:grpSpPr>
        <p:sp>
          <p:nvSpPr>
            <p:cNvPr id="12327" name="Google Shape;12327;p68"/>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8"/>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8"/>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8"/>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8"/>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8"/>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68"/>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68"/>
          <p:cNvGrpSpPr/>
          <p:nvPr/>
        </p:nvGrpSpPr>
        <p:grpSpPr>
          <a:xfrm>
            <a:off x="7066548" y="2912594"/>
            <a:ext cx="352209" cy="334938"/>
            <a:chOff x="7066548" y="2912594"/>
            <a:chExt cx="352209" cy="334938"/>
          </a:xfrm>
        </p:grpSpPr>
        <p:sp>
          <p:nvSpPr>
            <p:cNvPr id="12335" name="Google Shape;12335;p68"/>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68"/>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8"/>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8"/>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68"/>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68"/>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1" name="Google Shape;12341;p68"/>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8"/>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3" name="Google Shape;12343;p68"/>
          <p:cNvGrpSpPr/>
          <p:nvPr/>
        </p:nvGrpSpPr>
        <p:grpSpPr>
          <a:xfrm>
            <a:off x="7541397" y="2904802"/>
            <a:ext cx="318495" cy="352209"/>
            <a:chOff x="7541397" y="2904802"/>
            <a:chExt cx="318495" cy="352209"/>
          </a:xfrm>
        </p:grpSpPr>
        <p:sp>
          <p:nvSpPr>
            <p:cNvPr id="12344" name="Google Shape;12344;p68"/>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8"/>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68"/>
          <p:cNvGrpSpPr/>
          <p:nvPr/>
        </p:nvGrpSpPr>
        <p:grpSpPr>
          <a:xfrm>
            <a:off x="8003015" y="2904039"/>
            <a:ext cx="306759" cy="351445"/>
            <a:chOff x="8003015" y="2904039"/>
            <a:chExt cx="306759" cy="351445"/>
          </a:xfrm>
        </p:grpSpPr>
        <p:sp>
          <p:nvSpPr>
            <p:cNvPr id="12347" name="Google Shape;12347;p68"/>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8"/>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68"/>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68"/>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8"/>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8"/>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68"/>
          <p:cNvGrpSpPr/>
          <p:nvPr/>
        </p:nvGrpSpPr>
        <p:grpSpPr>
          <a:xfrm>
            <a:off x="5687770" y="2885496"/>
            <a:ext cx="369638" cy="369606"/>
            <a:chOff x="5687770" y="2885496"/>
            <a:chExt cx="369638" cy="369606"/>
          </a:xfrm>
        </p:grpSpPr>
        <p:sp>
          <p:nvSpPr>
            <p:cNvPr id="12354" name="Google Shape;12354;p68"/>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68"/>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68"/>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8"/>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68"/>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68"/>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8"/>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8"/>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8"/>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68"/>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4" name="Google Shape;12364;p68"/>
          <p:cNvGrpSpPr/>
          <p:nvPr/>
        </p:nvGrpSpPr>
        <p:grpSpPr>
          <a:xfrm>
            <a:off x="4881958" y="2904802"/>
            <a:ext cx="156417" cy="349537"/>
            <a:chOff x="4881958" y="2904802"/>
            <a:chExt cx="156417" cy="349537"/>
          </a:xfrm>
        </p:grpSpPr>
        <p:sp>
          <p:nvSpPr>
            <p:cNvPr id="12365" name="Google Shape;12365;p68"/>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8"/>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68"/>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68"/>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8"/>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68"/>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68"/>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2" name="Google Shape;12372;p68"/>
          <p:cNvGrpSpPr/>
          <p:nvPr/>
        </p:nvGrpSpPr>
        <p:grpSpPr>
          <a:xfrm>
            <a:off x="5230318" y="2886514"/>
            <a:ext cx="371133" cy="367443"/>
            <a:chOff x="5230318" y="2886514"/>
            <a:chExt cx="371133" cy="367443"/>
          </a:xfrm>
        </p:grpSpPr>
        <p:sp>
          <p:nvSpPr>
            <p:cNvPr id="12373" name="Google Shape;12373;p68"/>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8"/>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8"/>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8"/>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8"/>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68"/>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8"/>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68"/>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68"/>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68"/>
          <p:cNvGrpSpPr/>
          <p:nvPr/>
        </p:nvGrpSpPr>
        <p:grpSpPr>
          <a:xfrm>
            <a:off x="5748358" y="3434578"/>
            <a:ext cx="352590" cy="182561"/>
            <a:chOff x="5748358" y="3434578"/>
            <a:chExt cx="352590" cy="182561"/>
          </a:xfrm>
        </p:grpSpPr>
        <p:sp>
          <p:nvSpPr>
            <p:cNvPr id="12383" name="Google Shape;12383;p68"/>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68"/>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8"/>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68"/>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68"/>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68"/>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68"/>
          <p:cNvGrpSpPr/>
          <p:nvPr/>
        </p:nvGrpSpPr>
        <p:grpSpPr>
          <a:xfrm>
            <a:off x="862283" y="4274771"/>
            <a:ext cx="341204" cy="359301"/>
            <a:chOff x="862283" y="4274771"/>
            <a:chExt cx="341204" cy="359301"/>
          </a:xfrm>
        </p:grpSpPr>
        <p:sp>
          <p:nvSpPr>
            <p:cNvPr id="12390" name="Google Shape;12390;p68"/>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68"/>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68"/>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68"/>
          <p:cNvGrpSpPr/>
          <p:nvPr/>
        </p:nvGrpSpPr>
        <p:grpSpPr>
          <a:xfrm>
            <a:off x="1396957" y="4287365"/>
            <a:ext cx="301861" cy="332871"/>
            <a:chOff x="1396957" y="4287365"/>
            <a:chExt cx="301861" cy="332871"/>
          </a:xfrm>
        </p:grpSpPr>
        <p:sp>
          <p:nvSpPr>
            <p:cNvPr id="12394" name="Google Shape;12394;p68"/>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8"/>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8"/>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8"/>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8"/>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8"/>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8"/>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8"/>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8"/>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8"/>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8"/>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8"/>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68"/>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68"/>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8"/>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68"/>
          <p:cNvGrpSpPr/>
          <p:nvPr/>
        </p:nvGrpSpPr>
        <p:grpSpPr>
          <a:xfrm>
            <a:off x="1865381" y="4277506"/>
            <a:ext cx="396131" cy="355612"/>
            <a:chOff x="1865381" y="4277506"/>
            <a:chExt cx="396131" cy="355612"/>
          </a:xfrm>
        </p:grpSpPr>
        <p:sp>
          <p:nvSpPr>
            <p:cNvPr id="12410" name="Google Shape;12410;p68"/>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8"/>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68"/>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68"/>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8"/>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8"/>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6" name="Google Shape;12416;p68"/>
          <p:cNvGrpSpPr/>
          <p:nvPr/>
        </p:nvGrpSpPr>
        <p:grpSpPr>
          <a:xfrm>
            <a:off x="2411823" y="4303999"/>
            <a:ext cx="334398" cy="299953"/>
            <a:chOff x="2411823" y="4303999"/>
            <a:chExt cx="334398" cy="299953"/>
          </a:xfrm>
        </p:grpSpPr>
        <p:sp>
          <p:nvSpPr>
            <p:cNvPr id="12417" name="Google Shape;12417;p68"/>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8"/>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8"/>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8"/>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8"/>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8"/>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8"/>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68"/>
          <p:cNvGrpSpPr/>
          <p:nvPr/>
        </p:nvGrpSpPr>
        <p:grpSpPr>
          <a:xfrm>
            <a:off x="2903337" y="4279032"/>
            <a:ext cx="382519" cy="350682"/>
            <a:chOff x="2903337" y="4279032"/>
            <a:chExt cx="382519" cy="350682"/>
          </a:xfrm>
        </p:grpSpPr>
        <p:sp>
          <p:nvSpPr>
            <p:cNvPr id="12425" name="Google Shape;12425;p68"/>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8"/>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8"/>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8"/>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8"/>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68"/>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68"/>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8"/>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8"/>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8"/>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68"/>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68"/>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8"/>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8"/>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8"/>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68"/>
          <p:cNvGrpSpPr/>
          <p:nvPr/>
        </p:nvGrpSpPr>
        <p:grpSpPr>
          <a:xfrm>
            <a:off x="3933342" y="4315767"/>
            <a:ext cx="383632" cy="276449"/>
            <a:chOff x="3933342" y="4315767"/>
            <a:chExt cx="383632" cy="276449"/>
          </a:xfrm>
        </p:grpSpPr>
        <p:sp>
          <p:nvSpPr>
            <p:cNvPr id="12441" name="Google Shape;12441;p68"/>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8"/>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8"/>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8"/>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8"/>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8"/>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68"/>
          <p:cNvGrpSpPr/>
          <p:nvPr/>
        </p:nvGrpSpPr>
        <p:grpSpPr>
          <a:xfrm>
            <a:off x="3441065" y="4302505"/>
            <a:ext cx="337069" cy="302593"/>
            <a:chOff x="3441065" y="4302505"/>
            <a:chExt cx="337069" cy="302593"/>
          </a:xfrm>
        </p:grpSpPr>
        <p:sp>
          <p:nvSpPr>
            <p:cNvPr id="12448" name="Google Shape;12448;p68"/>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8"/>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8"/>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8"/>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8"/>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68"/>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68"/>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8"/>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8"/>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8"/>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8"/>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68"/>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68"/>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68"/>
          <p:cNvGrpSpPr/>
          <p:nvPr/>
        </p:nvGrpSpPr>
        <p:grpSpPr>
          <a:xfrm>
            <a:off x="3532345" y="3362635"/>
            <a:ext cx="339328" cy="336274"/>
            <a:chOff x="3532345" y="3362635"/>
            <a:chExt cx="339328" cy="336274"/>
          </a:xfrm>
        </p:grpSpPr>
        <p:sp>
          <p:nvSpPr>
            <p:cNvPr id="12462" name="Google Shape;12462;p6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8"/>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8"/>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8"/>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8"/>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7" name="Google Shape;12467;p68"/>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8" name="Google Shape;12468;p68"/>
          <p:cNvGrpSpPr/>
          <p:nvPr/>
        </p:nvGrpSpPr>
        <p:grpSpPr>
          <a:xfrm>
            <a:off x="1883955" y="3808700"/>
            <a:ext cx="162873" cy="351445"/>
            <a:chOff x="1883955" y="3808700"/>
            <a:chExt cx="162873" cy="351445"/>
          </a:xfrm>
        </p:grpSpPr>
        <p:sp>
          <p:nvSpPr>
            <p:cNvPr id="12469" name="Google Shape;12469;p68"/>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8"/>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1" name="Google Shape;12471;p68"/>
          <p:cNvGrpSpPr/>
          <p:nvPr/>
        </p:nvGrpSpPr>
        <p:grpSpPr>
          <a:xfrm>
            <a:off x="939156" y="3809209"/>
            <a:ext cx="192007" cy="351318"/>
            <a:chOff x="939156" y="3809209"/>
            <a:chExt cx="192007" cy="351318"/>
          </a:xfrm>
        </p:grpSpPr>
        <p:sp>
          <p:nvSpPr>
            <p:cNvPr id="12472" name="Google Shape;12472;p68"/>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8"/>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68"/>
          <p:cNvGrpSpPr/>
          <p:nvPr/>
        </p:nvGrpSpPr>
        <p:grpSpPr>
          <a:xfrm>
            <a:off x="2306167" y="3809845"/>
            <a:ext cx="193915" cy="349155"/>
            <a:chOff x="2306167" y="3809845"/>
            <a:chExt cx="193915" cy="349155"/>
          </a:xfrm>
        </p:grpSpPr>
        <p:sp>
          <p:nvSpPr>
            <p:cNvPr id="12475" name="Google Shape;12475;p68"/>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8"/>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8"/>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8"/>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8"/>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8"/>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8"/>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68"/>
          <p:cNvGrpSpPr/>
          <p:nvPr/>
        </p:nvGrpSpPr>
        <p:grpSpPr>
          <a:xfrm>
            <a:off x="1323901" y="3807173"/>
            <a:ext cx="356343" cy="356757"/>
            <a:chOff x="1323901" y="3807173"/>
            <a:chExt cx="356343" cy="356757"/>
          </a:xfrm>
        </p:grpSpPr>
        <p:sp>
          <p:nvSpPr>
            <p:cNvPr id="12483" name="Google Shape;12483;p68"/>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68"/>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68"/>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8"/>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8"/>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8"/>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8"/>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68"/>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68"/>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8"/>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8"/>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8"/>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8"/>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8"/>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8"/>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8"/>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8"/>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8"/>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8"/>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8"/>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8"/>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8"/>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8"/>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8"/>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7" name="Google Shape;12507;p68"/>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8" name="Google Shape;12508;p68"/>
          <p:cNvGrpSpPr/>
          <p:nvPr/>
        </p:nvGrpSpPr>
        <p:grpSpPr>
          <a:xfrm>
            <a:off x="859262" y="3353920"/>
            <a:ext cx="306759" cy="351445"/>
            <a:chOff x="859262" y="3353920"/>
            <a:chExt cx="306759" cy="351445"/>
          </a:xfrm>
        </p:grpSpPr>
        <p:sp>
          <p:nvSpPr>
            <p:cNvPr id="12509" name="Google Shape;12509;p68"/>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8"/>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8"/>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8"/>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8"/>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4" name="Google Shape;12514;p68"/>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5" name="Google Shape;12515;p68"/>
          <p:cNvGrpSpPr/>
          <p:nvPr/>
        </p:nvGrpSpPr>
        <p:grpSpPr>
          <a:xfrm>
            <a:off x="3967437" y="3837102"/>
            <a:ext cx="364708" cy="295405"/>
            <a:chOff x="3967437" y="3837102"/>
            <a:chExt cx="364708" cy="295405"/>
          </a:xfrm>
        </p:grpSpPr>
        <p:sp>
          <p:nvSpPr>
            <p:cNvPr id="12516" name="Google Shape;12516;p68"/>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8"/>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8"/>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68"/>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68"/>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1" name="Google Shape;12521;p68"/>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8"/>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8"/>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4" name="Google Shape;12524;p68"/>
          <p:cNvGrpSpPr/>
          <p:nvPr/>
        </p:nvGrpSpPr>
        <p:grpSpPr>
          <a:xfrm>
            <a:off x="5811827" y="3806451"/>
            <a:ext cx="283743" cy="308444"/>
            <a:chOff x="5964227" y="3858701"/>
            <a:chExt cx="283743" cy="308444"/>
          </a:xfrm>
        </p:grpSpPr>
        <p:sp>
          <p:nvSpPr>
            <p:cNvPr id="12525" name="Google Shape;12525;p68"/>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8"/>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8"/>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8"/>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68"/>
          <p:cNvGrpSpPr/>
          <p:nvPr/>
        </p:nvGrpSpPr>
        <p:grpSpPr>
          <a:xfrm>
            <a:off x="6243508" y="3873073"/>
            <a:ext cx="320372" cy="213602"/>
            <a:chOff x="6395908" y="3873073"/>
            <a:chExt cx="320372" cy="213602"/>
          </a:xfrm>
        </p:grpSpPr>
        <p:sp>
          <p:nvSpPr>
            <p:cNvPr id="12530" name="Google Shape;12530;p68"/>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8"/>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8"/>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8"/>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8"/>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8"/>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8"/>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8"/>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8"/>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8"/>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68"/>
          <p:cNvGrpSpPr/>
          <p:nvPr/>
        </p:nvGrpSpPr>
        <p:grpSpPr>
          <a:xfrm>
            <a:off x="7262890" y="3802816"/>
            <a:ext cx="357138" cy="352018"/>
            <a:chOff x="7415290" y="3802816"/>
            <a:chExt cx="357138" cy="352018"/>
          </a:xfrm>
        </p:grpSpPr>
        <p:sp>
          <p:nvSpPr>
            <p:cNvPr id="12541" name="Google Shape;12541;p68"/>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8"/>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8"/>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8"/>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8"/>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8"/>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68"/>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68"/>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68"/>
          <p:cNvGrpSpPr/>
          <p:nvPr/>
        </p:nvGrpSpPr>
        <p:grpSpPr>
          <a:xfrm>
            <a:off x="6737312" y="3833413"/>
            <a:ext cx="355230" cy="293401"/>
            <a:chOff x="6889712" y="3833413"/>
            <a:chExt cx="355230" cy="293401"/>
          </a:xfrm>
        </p:grpSpPr>
        <p:sp>
          <p:nvSpPr>
            <p:cNvPr id="12550" name="Google Shape;12550;p68"/>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68"/>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8"/>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68"/>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68"/>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68"/>
          <p:cNvGrpSpPr/>
          <p:nvPr/>
        </p:nvGrpSpPr>
        <p:grpSpPr>
          <a:xfrm>
            <a:off x="7707152" y="3835870"/>
            <a:ext cx="282318" cy="337168"/>
            <a:chOff x="1635875" y="237775"/>
            <a:chExt cx="4370250" cy="5219325"/>
          </a:xfrm>
        </p:grpSpPr>
        <p:sp>
          <p:nvSpPr>
            <p:cNvPr id="12556" name="Google Shape;12556;p68"/>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8"/>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68"/>
          <p:cNvGrpSpPr/>
          <p:nvPr/>
        </p:nvGrpSpPr>
        <p:grpSpPr>
          <a:xfrm>
            <a:off x="3103963" y="3361140"/>
            <a:ext cx="297886" cy="337578"/>
            <a:chOff x="3103963" y="3361140"/>
            <a:chExt cx="297886" cy="337578"/>
          </a:xfrm>
        </p:grpSpPr>
        <p:sp>
          <p:nvSpPr>
            <p:cNvPr id="12559" name="Google Shape;12559;p68"/>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68"/>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8"/>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8"/>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8"/>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8"/>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8"/>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8"/>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8"/>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8"/>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6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68"/>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8"/>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8"/>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68"/>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6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68"/>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8"/>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8"/>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68"/>
          <p:cNvGrpSpPr/>
          <p:nvPr/>
        </p:nvGrpSpPr>
        <p:grpSpPr>
          <a:xfrm>
            <a:off x="2667821" y="3361108"/>
            <a:ext cx="273046" cy="337801"/>
            <a:chOff x="2667821" y="3361108"/>
            <a:chExt cx="273046" cy="337801"/>
          </a:xfrm>
        </p:grpSpPr>
        <p:sp>
          <p:nvSpPr>
            <p:cNvPr id="12584" name="Google Shape;12584;p68"/>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8"/>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8"/>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8"/>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8"/>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8"/>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8"/>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8"/>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8"/>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8"/>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8"/>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8"/>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8"/>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68"/>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68"/>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8"/>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8"/>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68"/>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68"/>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68"/>
          <p:cNvGrpSpPr/>
          <p:nvPr/>
        </p:nvGrpSpPr>
        <p:grpSpPr>
          <a:xfrm>
            <a:off x="2212469" y="3360313"/>
            <a:ext cx="282715" cy="338660"/>
            <a:chOff x="2212469" y="3360313"/>
            <a:chExt cx="282715" cy="338660"/>
          </a:xfrm>
        </p:grpSpPr>
        <p:sp>
          <p:nvSpPr>
            <p:cNvPr id="12604" name="Google Shape;12604;p68"/>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68"/>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68"/>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68"/>
          <p:cNvGrpSpPr/>
          <p:nvPr/>
        </p:nvGrpSpPr>
        <p:grpSpPr>
          <a:xfrm>
            <a:off x="1768821" y="3361108"/>
            <a:ext cx="278739" cy="339073"/>
            <a:chOff x="1768821" y="3361108"/>
            <a:chExt cx="278739" cy="339073"/>
          </a:xfrm>
        </p:grpSpPr>
        <p:sp>
          <p:nvSpPr>
            <p:cNvPr id="12608" name="Google Shape;12608;p68"/>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8"/>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8"/>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68"/>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68"/>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8"/>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68"/>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68"/>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8"/>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8"/>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8"/>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68"/>
          <p:cNvGrpSpPr/>
          <p:nvPr/>
        </p:nvGrpSpPr>
        <p:grpSpPr>
          <a:xfrm>
            <a:off x="5337883" y="3336873"/>
            <a:ext cx="307141" cy="376826"/>
            <a:chOff x="5337883" y="3336873"/>
            <a:chExt cx="307141" cy="376826"/>
          </a:xfrm>
        </p:grpSpPr>
        <p:sp>
          <p:nvSpPr>
            <p:cNvPr id="12620" name="Google Shape;12620;p68"/>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8"/>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68"/>
          <p:cNvGrpSpPr/>
          <p:nvPr/>
        </p:nvGrpSpPr>
        <p:grpSpPr>
          <a:xfrm>
            <a:off x="4883835" y="3337255"/>
            <a:ext cx="323425" cy="377557"/>
            <a:chOff x="4883835" y="3337255"/>
            <a:chExt cx="323425" cy="377557"/>
          </a:xfrm>
        </p:grpSpPr>
        <p:sp>
          <p:nvSpPr>
            <p:cNvPr id="12623" name="Google Shape;12623;p68"/>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68"/>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68"/>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68"/>
          <p:cNvGrpSpPr/>
          <p:nvPr/>
        </p:nvGrpSpPr>
        <p:grpSpPr>
          <a:xfrm>
            <a:off x="6193310" y="3407289"/>
            <a:ext cx="352590" cy="237488"/>
            <a:chOff x="6193310" y="3407289"/>
            <a:chExt cx="352590" cy="237488"/>
          </a:xfrm>
        </p:grpSpPr>
        <p:sp>
          <p:nvSpPr>
            <p:cNvPr id="12627" name="Google Shape;12627;p68"/>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8"/>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8"/>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8"/>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68"/>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2" name="Google Shape;12632;p68"/>
          <p:cNvGrpSpPr/>
          <p:nvPr/>
        </p:nvGrpSpPr>
        <p:grpSpPr>
          <a:xfrm>
            <a:off x="6637117" y="3397843"/>
            <a:ext cx="353735" cy="254504"/>
            <a:chOff x="6637117" y="3397843"/>
            <a:chExt cx="353735" cy="254504"/>
          </a:xfrm>
        </p:grpSpPr>
        <p:sp>
          <p:nvSpPr>
            <p:cNvPr id="12633" name="Google Shape;12633;p68"/>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8"/>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8"/>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8"/>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8"/>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8"/>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68"/>
          <p:cNvGrpSpPr/>
          <p:nvPr/>
        </p:nvGrpSpPr>
        <p:grpSpPr>
          <a:xfrm>
            <a:off x="7075994" y="3349531"/>
            <a:ext cx="360637" cy="352336"/>
            <a:chOff x="7075994" y="3349531"/>
            <a:chExt cx="360637" cy="352336"/>
          </a:xfrm>
        </p:grpSpPr>
        <p:sp>
          <p:nvSpPr>
            <p:cNvPr id="12640" name="Google Shape;12640;p68"/>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8"/>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8"/>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8"/>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8"/>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8"/>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8"/>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7" name="Google Shape;12647;p68"/>
          <p:cNvGrpSpPr/>
          <p:nvPr/>
        </p:nvGrpSpPr>
        <p:grpSpPr>
          <a:xfrm>
            <a:off x="7651983" y="3349181"/>
            <a:ext cx="107183" cy="352399"/>
            <a:chOff x="7651983" y="3349181"/>
            <a:chExt cx="107183" cy="352399"/>
          </a:xfrm>
        </p:grpSpPr>
        <p:sp>
          <p:nvSpPr>
            <p:cNvPr id="12648" name="Google Shape;12648;p68"/>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8"/>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68"/>
          <p:cNvGrpSpPr/>
          <p:nvPr/>
        </p:nvGrpSpPr>
        <p:grpSpPr>
          <a:xfrm>
            <a:off x="7973468" y="3382322"/>
            <a:ext cx="352590" cy="287072"/>
            <a:chOff x="7973468" y="3382322"/>
            <a:chExt cx="352590" cy="287072"/>
          </a:xfrm>
        </p:grpSpPr>
        <p:sp>
          <p:nvSpPr>
            <p:cNvPr id="12651" name="Google Shape;12651;p68"/>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8"/>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68"/>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68"/>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68"/>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8"/>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8"/>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68"/>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68"/>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8"/>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8"/>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8"/>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66" name="Shape 12666"/>
        <p:cNvGrpSpPr/>
        <p:nvPr/>
      </p:nvGrpSpPr>
      <p:grpSpPr>
        <a:xfrm>
          <a:off x="0" y="0"/>
          <a:ext cx="0" cy="0"/>
          <a:chOff x="0" y="0"/>
          <a:chExt cx="0" cy="0"/>
        </a:xfrm>
      </p:grpSpPr>
      <p:sp>
        <p:nvSpPr>
          <p:cNvPr id="12667" name="Google Shape;12667;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668" name="Google Shape;12668;p69"/>
          <p:cNvGrpSpPr/>
          <p:nvPr/>
        </p:nvGrpSpPr>
        <p:grpSpPr>
          <a:xfrm>
            <a:off x="849677" y="1500658"/>
            <a:ext cx="347872" cy="347488"/>
            <a:chOff x="849677" y="1500658"/>
            <a:chExt cx="347872" cy="347488"/>
          </a:xfrm>
        </p:grpSpPr>
        <p:sp>
          <p:nvSpPr>
            <p:cNvPr id="12669" name="Google Shape;12669;p69"/>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69"/>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9"/>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9"/>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9"/>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9"/>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69"/>
          <p:cNvGrpSpPr/>
          <p:nvPr/>
        </p:nvGrpSpPr>
        <p:grpSpPr>
          <a:xfrm>
            <a:off x="1415853" y="1500658"/>
            <a:ext cx="315872" cy="347488"/>
            <a:chOff x="1415853" y="1500658"/>
            <a:chExt cx="315872" cy="347488"/>
          </a:xfrm>
        </p:grpSpPr>
        <p:sp>
          <p:nvSpPr>
            <p:cNvPr id="12676" name="Google Shape;12676;p69"/>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69"/>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9"/>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69"/>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69"/>
          <p:cNvGrpSpPr/>
          <p:nvPr/>
        </p:nvGrpSpPr>
        <p:grpSpPr>
          <a:xfrm>
            <a:off x="4697389" y="1500658"/>
            <a:ext cx="347520" cy="347104"/>
            <a:chOff x="4697389" y="1500658"/>
            <a:chExt cx="347520" cy="347104"/>
          </a:xfrm>
        </p:grpSpPr>
        <p:sp>
          <p:nvSpPr>
            <p:cNvPr id="12681" name="Google Shape;12681;p69"/>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9"/>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9"/>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69"/>
          <p:cNvGrpSpPr/>
          <p:nvPr/>
        </p:nvGrpSpPr>
        <p:grpSpPr>
          <a:xfrm>
            <a:off x="3603533" y="1964946"/>
            <a:ext cx="347520" cy="353760"/>
            <a:chOff x="3603533" y="1964946"/>
            <a:chExt cx="347520" cy="353760"/>
          </a:xfrm>
        </p:grpSpPr>
        <p:sp>
          <p:nvSpPr>
            <p:cNvPr id="12685" name="Google Shape;12685;p69"/>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9"/>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69"/>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69"/>
          <p:cNvGrpSpPr/>
          <p:nvPr/>
        </p:nvGrpSpPr>
        <p:grpSpPr>
          <a:xfrm>
            <a:off x="1950765" y="1964338"/>
            <a:ext cx="357792" cy="352448"/>
            <a:chOff x="1950765" y="1964338"/>
            <a:chExt cx="357792" cy="352448"/>
          </a:xfrm>
        </p:grpSpPr>
        <p:sp>
          <p:nvSpPr>
            <p:cNvPr id="12689" name="Google Shape;12689;p69"/>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9"/>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9"/>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9"/>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69"/>
          <p:cNvGrpSpPr/>
          <p:nvPr/>
        </p:nvGrpSpPr>
        <p:grpSpPr>
          <a:xfrm>
            <a:off x="7435629" y="1964690"/>
            <a:ext cx="367712" cy="353248"/>
            <a:chOff x="7435629" y="1964690"/>
            <a:chExt cx="367712" cy="353248"/>
          </a:xfrm>
        </p:grpSpPr>
        <p:sp>
          <p:nvSpPr>
            <p:cNvPr id="12694" name="Google Shape;12694;p69"/>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69"/>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69"/>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9"/>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69"/>
          <p:cNvGrpSpPr/>
          <p:nvPr/>
        </p:nvGrpSpPr>
        <p:grpSpPr>
          <a:xfrm>
            <a:off x="2512749" y="1965042"/>
            <a:ext cx="333024" cy="352896"/>
            <a:chOff x="2512749" y="1965042"/>
            <a:chExt cx="333024" cy="352896"/>
          </a:xfrm>
        </p:grpSpPr>
        <p:sp>
          <p:nvSpPr>
            <p:cNvPr id="12699" name="Google Shape;12699;p69"/>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69"/>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9"/>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9"/>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9"/>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69"/>
          <p:cNvGrpSpPr/>
          <p:nvPr/>
        </p:nvGrpSpPr>
        <p:grpSpPr>
          <a:xfrm>
            <a:off x="1398317" y="1981778"/>
            <a:ext cx="365792" cy="335392"/>
            <a:chOff x="1398317" y="1981778"/>
            <a:chExt cx="365792" cy="335392"/>
          </a:xfrm>
        </p:grpSpPr>
        <p:sp>
          <p:nvSpPr>
            <p:cNvPr id="12705" name="Google Shape;12705;p69"/>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9"/>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9"/>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9"/>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69"/>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69"/>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69"/>
          <p:cNvGrpSpPr/>
          <p:nvPr/>
        </p:nvGrpSpPr>
        <p:grpSpPr>
          <a:xfrm>
            <a:off x="3052237" y="2003570"/>
            <a:ext cx="353600" cy="314752"/>
            <a:chOff x="3052237" y="2003570"/>
            <a:chExt cx="353600" cy="314752"/>
          </a:xfrm>
        </p:grpSpPr>
        <p:sp>
          <p:nvSpPr>
            <p:cNvPr id="12712" name="Google Shape;12712;p69"/>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9"/>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9"/>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5" name="Google Shape;12715;p69"/>
          <p:cNvGrpSpPr/>
          <p:nvPr/>
        </p:nvGrpSpPr>
        <p:grpSpPr>
          <a:xfrm>
            <a:off x="1404013" y="2958066"/>
            <a:ext cx="368096" cy="223968"/>
            <a:chOff x="1404013" y="2958066"/>
            <a:chExt cx="368096" cy="223968"/>
          </a:xfrm>
        </p:grpSpPr>
        <p:sp>
          <p:nvSpPr>
            <p:cNvPr id="12716" name="Google Shape;12716;p69"/>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9"/>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8" name="Google Shape;12718;p69"/>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69"/>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0" name="Google Shape;12720;p69"/>
          <p:cNvGrpSpPr/>
          <p:nvPr/>
        </p:nvGrpSpPr>
        <p:grpSpPr>
          <a:xfrm>
            <a:off x="1951149" y="2885202"/>
            <a:ext cx="370368" cy="367328"/>
            <a:chOff x="1951149" y="2885202"/>
            <a:chExt cx="370368" cy="367328"/>
          </a:xfrm>
        </p:grpSpPr>
        <p:sp>
          <p:nvSpPr>
            <p:cNvPr id="12721" name="Google Shape;12721;p69"/>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9"/>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9"/>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69"/>
          <p:cNvGrpSpPr/>
          <p:nvPr/>
        </p:nvGrpSpPr>
        <p:grpSpPr>
          <a:xfrm>
            <a:off x="2501677" y="2906162"/>
            <a:ext cx="367328" cy="327296"/>
            <a:chOff x="2501677" y="2906162"/>
            <a:chExt cx="367328" cy="327296"/>
          </a:xfrm>
        </p:grpSpPr>
        <p:sp>
          <p:nvSpPr>
            <p:cNvPr id="12725" name="Google Shape;12725;p69"/>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9"/>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9"/>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8" name="Google Shape;12728;p69"/>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9" name="Google Shape;12729;p69"/>
          <p:cNvGrpSpPr/>
          <p:nvPr/>
        </p:nvGrpSpPr>
        <p:grpSpPr>
          <a:xfrm>
            <a:off x="3050317" y="2893714"/>
            <a:ext cx="367712" cy="354240"/>
            <a:chOff x="3050317" y="2893714"/>
            <a:chExt cx="367712" cy="354240"/>
          </a:xfrm>
        </p:grpSpPr>
        <p:sp>
          <p:nvSpPr>
            <p:cNvPr id="12730" name="Google Shape;12730;p69"/>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9"/>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2" name="Google Shape;12732;p69"/>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9"/>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4" name="Google Shape;12734;p69"/>
          <p:cNvGrpSpPr/>
          <p:nvPr/>
        </p:nvGrpSpPr>
        <p:grpSpPr>
          <a:xfrm>
            <a:off x="7531277" y="2886354"/>
            <a:ext cx="185184" cy="367296"/>
            <a:chOff x="7531277" y="2886354"/>
            <a:chExt cx="185184" cy="367296"/>
          </a:xfrm>
        </p:grpSpPr>
        <p:sp>
          <p:nvSpPr>
            <p:cNvPr id="12735" name="Google Shape;12735;p69"/>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69"/>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9"/>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69"/>
          <p:cNvGrpSpPr/>
          <p:nvPr/>
        </p:nvGrpSpPr>
        <p:grpSpPr>
          <a:xfrm>
            <a:off x="6926637" y="2886738"/>
            <a:ext cx="297184" cy="367296"/>
            <a:chOff x="6926637" y="2886738"/>
            <a:chExt cx="297184" cy="367296"/>
          </a:xfrm>
        </p:grpSpPr>
        <p:sp>
          <p:nvSpPr>
            <p:cNvPr id="12739" name="Google Shape;12739;p69"/>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9"/>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69"/>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2" name="Google Shape;12742;p69"/>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9"/>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4" name="Google Shape;12744;p69"/>
          <p:cNvGrpSpPr/>
          <p:nvPr/>
        </p:nvGrpSpPr>
        <p:grpSpPr>
          <a:xfrm>
            <a:off x="6340653" y="2886354"/>
            <a:ext cx="370368" cy="368064"/>
            <a:chOff x="6340653" y="2886354"/>
            <a:chExt cx="370368" cy="368064"/>
          </a:xfrm>
        </p:grpSpPr>
        <p:sp>
          <p:nvSpPr>
            <p:cNvPr id="12745" name="Google Shape;12745;p69"/>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9"/>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9"/>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9"/>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9"/>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9"/>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69"/>
          <p:cNvGrpSpPr/>
          <p:nvPr/>
        </p:nvGrpSpPr>
        <p:grpSpPr>
          <a:xfrm>
            <a:off x="5246797" y="1981426"/>
            <a:ext cx="354752" cy="336512"/>
            <a:chOff x="5246797" y="1981426"/>
            <a:chExt cx="354752" cy="336512"/>
          </a:xfrm>
        </p:grpSpPr>
        <p:sp>
          <p:nvSpPr>
            <p:cNvPr id="12752" name="Google Shape;12752;p69"/>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9"/>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4" name="Google Shape;12754;p69"/>
          <p:cNvGrpSpPr/>
          <p:nvPr/>
        </p:nvGrpSpPr>
        <p:grpSpPr>
          <a:xfrm>
            <a:off x="4148749" y="2102066"/>
            <a:ext cx="355136" cy="216256"/>
            <a:chOff x="4148749" y="2102066"/>
            <a:chExt cx="355136" cy="216256"/>
          </a:xfrm>
        </p:grpSpPr>
        <p:sp>
          <p:nvSpPr>
            <p:cNvPr id="12755" name="Google Shape;12755;p69"/>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9"/>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69"/>
          <p:cNvGrpSpPr/>
          <p:nvPr/>
        </p:nvGrpSpPr>
        <p:grpSpPr>
          <a:xfrm>
            <a:off x="5794669" y="2001426"/>
            <a:ext cx="354752" cy="315360"/>
            <a:chOff x="5794669" y="2001426"/>
            <a:chExt cx="354752" cy="315360"/>
          </a:xfrm>
        </p:grpSpPr>
        <p:sp>
          <p:nvSpPr>
            <p:cNvPr id="12758" name="Google Shape;12758;p69"/>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9"/>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69"/>
          <p:cNvGrpSpPr/>
          <p:nvPr/>
        </p:nvGrpSpPr>
        <p:grpSpPr>
          <a:xfrm>
            <a:off x="6345229" y="2029842"/>
            <a:ext cx="352832" cy="289216"/>
            <a:chOff x="6345229" y="2029842"/>
            <a:chExt cx="352832" cy="289216"/>
          </a:xfrm>
        </p:grpSpPr>
        <p:sp>
          <p:nvSpPr>
            <p:cNvPr id="12761" name="Google Shape;12761;p69"/>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69"/>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69"/>
          <p:cNvGrpSpPr/>
          <p:nvPr/>
        </p:nvGrpSpPr>
        <p:grpSpPr>
          <a:xfrm>
            <a:off x="4697389" y="2036338"/>
            <a:ext cx="354752" cy="281984"/>
            <a:chOff x="4697389" y="2036338"/>
            <a:chExt cx="354752" cy="281984"/>
          </a:xfrm>
        </p:grpSpPr>
        <p:sp>
          <p:nvSpPr>
            <p:cNvPr id="12764" name="Google Shape;12764;p69"/>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9"/>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6" name="Google Shape;12766;p69"/>
          <p:cNvGrpSpPr/>
          <p:nvPr/>
        </p:nvGrpSpPr>
        <p:grpSpPr>
          <a:xfrm>
            <a:off x="1404013" y="2424754"/>
            <a:ext cx="353600" cy="354944"/>
            <a:chOff x="1404013" y="2424754"/>
            <a:chExt cx="353600" cy="354944"/>
          </a:xfrm>
        </p:grpSpPr>
        <p:sp>
          <p:nvSpPr>
            <p:cNvPr id="12767" name="Google Shape;12767;p69"/>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9"/>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9"/>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9"/>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9"/>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69"/>
          <p:cNvGrpSpPr/>
          <p:nvPr/>
        </p:nvGrpSpPr>
        <p:grpSpPr>
          <a:xfrm>
            <a:off x="854253" y="2428274"/>
            <a:ext cx="355104" cy="351040"/>
            <a:chOff x="854253" y="2428274"/>
            <a:chExt cx="355104" cy="351040"/>
          </a:xfrm>
        </p:grpSpPr>
        <p:sp>
          <p:nvSpPr>
            <p:cNvPr id="12773" name="Google Shape;12773;p69"/>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9"/>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69"/>
          <p:cNvGrpSpPr/>
          <p:nvPr/>
        </p:nvGrpSpPr>
        <p:grpSpPr>
          <a:xfrm>
            <a:off x="6896909" y="2440946"/>
            <a:ext cx="354752" cy="275904"/>
            <a:chOff x="6896909" y="2440946"/>
            <a:chExt cx="354752" cy="275904"/>
          </a:xfrm>
        </p:grpSpPr>
        <p:sp>
          <p:nvSpPr>
            <p:cNvPr id="12776" name="Google Shape;12776;p69"/>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9"/>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8" name="Google Shape;12778;p69"/>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9" name="Google Shape;12779;p69"/>
          <p:cNvGrpSpPr/>
          <p:nvPr/>
        </p:nvGrpSpPr>
        <p:grpSpPr>
          <a:xfrm>
            <a:off x="5265069" y="2424754"/>
            <a:ext cx="321984" cy="354560"/>
            <a:chOff x="5265069" y="2424754"/>
            <a:chExt cx="321984" cy="354560"/>
          </a:xfrm>
        </p:grpSpPr>
        <p:sp>
          <p:nvSpPr>
            <p:cNvPr id="12780" name="Google Shape;12780;p69"/>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69"/>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69"/>
          <p:cNvGrpSpPr/>
          <p:nvPr/>
        </p:nvGrpSpPr>
        <p:grpSpPr>
          <a:xfrm>
            <a:off x="4150669" y="2466770"/>
            <a:ext cx="355104" cy="259584"/>
            <a:chOff x="4150669" y="2466770"/>
            <a:chExt cx="355104" cy="259584"/>
          </a:xfrm>
        </p:grpSpPr>
        <p:sp>
          <p:nvSpPr>
            <p:cNvPr id="12783" name="Google Shape;12783;p69"/>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9"/>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9"/>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9"/>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69"/>
          <p:cNvGrpSpPr/>
          <p:nvPr/>
        </p:nvGrpSpPr>
        <p:grpSpPr>
          <a:xfrm>
            <a:off x="4699693" y="2424946"/>
            <a:ext cx="354336" cy="353984"/>
            <a:chOff x="4699693" y="2424946"/>
            <a:chExt cx="354336" cy="353984"/>
          </a:xfrm>
        </p:grpSpPr>
        <p:sp>
          <p:nvSpPr>
            <p:cNvPr id="12788" name="Google Shape;12788;p69"/>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9"/>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0" name="Google Shape;12790;p69"/>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9"/>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2" name="Google Shape;12792;p69"/>
          <p:cNvGrpSpPr/>
          <p:nvPr/>
        </p:nvGrpSpPr>
        <p:grpSpPr>
          <a:xfrm>
            <a:off x="1953037" y="2552242"/>
            <a:ext cx="355136" cy="227072"/>
            <a:chOff x="1953037" y="2552242"/>
            <a:chExt cx="355136" cy="227072"/>
          </a:xfrm>
        </p:grpSpPr>
        <p:sp>
          <p:nvSpPr>
            <p:cNvPr id="12793" name="Google Shape;12793;p69"/>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69"/>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5" name="Google Shape;12795;p69"/>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6" name="Google Shape;12796;p69"/>
          <p:cNvGrpSpPr/>
          <p:nvPr/>
        </p:nvGrpSpPr>
        <p:grpSpPr>
          <a:xfrm>
            <a:off x="2500941" y="2527218"/>
            <a:ext cx="355104" cy="250944"/>
            <a:chOff x="2500941" y="2527218"/>
            <a:chExt cx="355104" cy="250944"/>
          </a:xfrm>
        </p:grpSpPr>
        <p:sp>
          <p:nvSpPr>
            <p:cNvPr id="12797" name="Google Shape;12797;p69"/>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9"/>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9"/>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9"/>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9"/>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2" name="Google Shape;12802;p69"/>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3" name="Google Shape;12803;p69"/>
          <p:cNvGrpSpPr/>
          <p:nvPr/>
        </p:nvGrpSpPr>
        <p:grpSpPr>
          <a:xfrm>
            <a:off x="7993805" y="2427122"/>
            <a:ext cx="356256" cy="351808"/>
            <a:chOff x="7993805" y="2427122"/>
            <a:chExt cx="356256" cy="351808"/>
          </a:xfrm>
        </p:grpSpPr>
        <p:sp>
          <p:nvSpPr>
            <p:cNvPr id="12804" name="Google Shape;12804;p69"/>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9"/>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9"/>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69"/>
          <p:cNvGrpSpPr/>
          <p:nvPr/>
        </p:nvGrpSpPr>
        <p:grpSpPr>
          <a:xfrm>
            <a:off x="878637" y="1965010"/>
            <a:ext cx="308640" cy="353312"/>
            <a:chOff x="878637" y="1965010"/>
            <a:chExt cx="308640" cy="353312"/>
          </a:xfrm>
        </p:grpSpPr>
        <p:sp>
          <p:nvSpPr>
            <p:cNvPr id="12808" name="Google Shape;12808;p69"/>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9"/>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9"/>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69"/>
          <p:cNvGrpSpPr/>
          <p:nvPr/>
        </p:nvGrpSpPr>
        <p:grpSpPr>
          <a:xfrm>
            <a:off x="6896141" y="1964722"/>
            <a:ext cx="348256" cy="352448"/>
            <a:chOff x="6896141" y="1964722"/>
            <a:chExt cx="348256" cy="352448"/>
          </a:xfrm>
        </p:grpSpPr>
        <p:sp>
          <p:nvSpPr>
            <p:cNvPr id="12812" name="Google Shape;12812;p69"/>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9"/>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9"/>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69"/>
          <p:cNvGrpSpPr/>
          <p:nvPr/>
        </p:nvGrpSpPr>
        <p:grpSpPr>
          <a:xfrm>
            <a:off x="7989997" y="2015378"/>
            <a:ext cx="355136" cy="303328"/>
            <a:chOff x="7989997" y="2015378"/>
            <a:chExt cx="355136" cy="303328"/>
          </a:xfrm>
        </p:grpSpPr>
        <p:sp>
          <p:nvSpPr>
            <p:cNvPr id="12816" name="Google Shape;12816;p69"/>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9"/>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9"/>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69"/>
          <p:cNvGrpSpPr/>
          <p:nvPr/>
        </p:nvGrpSpPr>
        <p:grpSpPr>
          <a:xfrm>
            <a:off x="3598221" y="1509362"/>
            <a:ext cx="348640" cy="330784"/>
            <a:chOff x="3598221" y="1509362"/>
            <a:chExt cx="348640" cy="330784"/>
          </a:xfrm>
        </p:grpSpPr>
        <p:sp>
          <p:nvSpPr>
            <p:cNvPr id="12820" name="Google Shape;12820;p69"/>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9"/>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9"/>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9"/>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69"/>
          <p:cNvGrpSpPr/>
          <p:nvPr/>
        </p:nvGrpSpPr>
        <p:grpSpPr>
          <a:xfrm>
            <a:off x="5246797" y="1500658"/>
            <a:ext cx="347872" cy="347488"/>
            <a:chOff x="5246797" y="1500658"/>
            <a:chExt cx="347872" cy="347488"/>
          </a:xfrm>
        </p:grpSpPr>
        <p:sp>
          <p:nvSpPr>
            <p:cNvPr id="12825" name="Google Shape;12825;p69"/>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69"/>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9"/>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69"/>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69"/>
          <p:cNvGrpSpPr/>
          <p:nvPr/>
        </p:nvGrpSpPr>
        <p:grpSpPr>
          <a:xfrm>
            <a:off x="5796589" y="1500658"/>
            <a:ext cx="349024" cy="346752"/>
            <a:chOff x="5796589" y="1500658"/>
            <a:chExt cx="349024" cy="346752"/>
          </a:xfrm>
        </p:grpSpPr>
        <p:sp>
          <p:nvSpPr>
            <p:cNvPr id="12830" name="Google Shape;12830;p69"/>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1" name="Google Shape;12831;p69"/>
            <p:cNvGrpSpPr/>
            <p:nvPr/>
          </p:nvGrpSpPr>
          <p:grpSpPr>
            <a:xfrm>
              <a:off x="5796589" y="1500658"/>
              <a:ext cx="349024" cy="346752"/>
              <a:chOff x="5796589" y="1500658"/>
              <a:chExt cx="349024" cy="346752"/>
            </a:xfrm>
          </p:grpSpPr>
          <p:sp>
            <p:nvSpPr>
              <p:cNvPr id="12832" name="Google Shape;12832;p69"/>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9"/>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9"/>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9"/>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36" name="Google Shape;12836;p69"/>
          <p:cNvGrpSpPr/>
          <p:nvPr/>
        </p:nvGrpSpPr>
        <p:grpSpPr>
          <a:xfrm>
            <a:off x="6895373" y="1502578"/>
            <a:ext cx="348640" cy="343296"/>
            <a:chOff x="6895373" y="1502578"/>
            <a:chExt cx="348640" cy="343296"/>
          </a:xfrm>
        </p:grpSpPr>
        <p:sp>
          <p:nvSpPr>
            <p:cNvPr id="12837" name="Google Shape;12837;p69"/>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9"/>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9"/>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69"/>
          <p:cNvGrpSpPr/>
          <p:nvPr/>
        </p:nvGrpSpPr>
        <p:grpSpPr>
          <a:xfrm>
            <a:off x="4147597" y="1505458"/>
            <a:ext cx="347904" cy="336992"/>
            <a:chOff x="4147597" y="1505458"/>
            <a:chExt cx="347904" cy="336992"/>
          </a:xfrm>
        </p:grpSpPr>
        <p:sp>
          <p:nvSpPr>
            <p:cNvPr id="12841" name="Google Shape;12841;p69"/>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9"/>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9"/>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9"/>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9"/>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9"/>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9"/>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69"/>
          <p:cNvGrpSpPr/>
          <p:nvPr/>
        </p:nvGrpSpPr>
        <p:grpSpPr>
          <a:xfrm>
            <a:off x="2499405" y="1499890"/>
            <a:ext cx="347488" cy="348256"/>
            <a:chOff x="2499405" y="1499890"/>
            <a:chExt cx="347488" cy="348256"/>
          </a:xfrm>
        </p:grpSpPr>
        <p:sp>
          <p:nvSpPr>
            <p:cNvPr id="12849" name="Google Shape;12849;p69"/>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9"/>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69"/>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9"/>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9"/>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69"/>
          <p:cNvGrpSpPr/>
          <p:nvPr/>
        </p:nvGrpSpPr>
        <p:grpSpPr>
          <a:xfrm>
            <a:off x="1956845" y="1500498"/>
            <a:ext cx="331520" cy="348032"/>
            <a:chOff x="1956845" y="1500498"/>
            <a:chExt cx="331520" cy="348032"/>
          </a:xfrm>
        </p:grpSpPr>
        <p:sp>
          <p:nvSpPr>
            <p:cNvPr id="12855" name="Google Shape;12855;p69"/>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9"/>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9"/>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9"/>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9"/>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9"/>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69"/>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9"/>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9"/>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9"/>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9"/>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9"/>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69"/>
          <p:cNvGrpSpPr/>
          <p:nvPr/>
        </p:nvGrpSpPr>
        <p:grpSpPr>
          <a:xfrm>
            <a:off x="6345613" y="1549874"/>
            <a:ext cx="348640" cy="250656"/>
            <a:chOff x="6345613" y="1549874"/>
            <a:chExt cx="348640" cy="250656"/>
          </a:xfrm>
        </p:grpSpPr>
        <p:sp>
          <p:nvSpPr>
            <p:cNvPr id="12868" name="Google Shape;12868;p69"/>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9"/>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9"/>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9"/>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9"/>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9"/>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4" name="Google Shape;12874;p69"/>
          <p:cNvGrpSpPr/>
          <p:nvPr/>
        </p:nvGrpSpPr>
        <p:grpSpPr>
          <a:xfrm>
            <a:off x="7444781" y="1507026"/>
            <a:ext cx="348640" cy="334272"/>
            <a:chOff x="7444781" y="1507026"/>
            <a:chExt cx="348640" cy="334272"/>
          </a:xfrm>
        </p:grpSpPr>
        <p:sp>
          <p:nvSpPr>
            <p:cNvPr id="12875" name="Google Shape;12875;p69"/>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9"/>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9"/>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9"/>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9"/>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0" name="Google Shape;12880;p69"/>
          <p:cNvGrpSpPr/>
          <p:nvPr/>
        </p:nvGrpSpPr>
        <p:grpSpPr>
          <a:xfrm>
            <a:off x="7995341" y="1506738"/>
            <a:ext cx="347872" cy="334944"/>
            <a:chOff x="7995341" y="1506738"/>
            <a:chExt cx="347872" cy="334944"/>
          </a:xfrm>
        </p:grpSpPr>
        <p:sp>
          <p:nvSpPr>
            <p:cNvPr id="12881" name="Google Shape;12881;p69"/>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9"/>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9"/>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9"/>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9"/>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9"/>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69"/>
          <p:cNvGrpSpPr/>
          <p:nvPr/>
        </p:nvGrpSpPr>
        <p:grpSpPr>
          <a:xfrm>
            <a:off x="3048045" y="1522930"/>
            <a:ext cx="347872" cy="303904"/>
            <a:chOff x="3048045" y="1522930"/>
            <a:chExt cx="347872" cy="303904"/>
          </a:xfrm>
        </p:grpSpPr>
        <p:sp>
          <p:nvSpPr>
            <p:cNvPr id="12888" name="Google Shape;12888;p6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9" name="Google Shape;12889;p69"/>
            <p:cNvGrpSpPr/>
            <p:nvPr/>
          </p:nvGrpSpPr>
          <p:grpSpPr>
            <a:xfrm>
              <a:off x="3048045" y="1522930"/>
              <a:ext cx="347872" cy="303904"/>
              <a:chOff x="3048045" y="1522930"/>
              <a:chExt cx="347872" cy="303904"/>
            </a:xfrm>
          </p:grpSpPr>
          <p:sp>
            <p:nvSpPr>
              <p:cNvPr id="12890" name="Google Shape;12890;p69"/>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9"/>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92" name="Google Shape;12892;p69"/>
          <p:cNvGrpSpPr/>
          <p:nvPr/>
        </p:nvGrpSpPr>
        <p:grpSpPr>
          <a:xfrm>
            <a:off x="1133133" y="3351922"/>
            <a:ext cx="313984" cy="358560"/>
            <a:chOff x="1133133" y="3351922"/>
            <a:chExt cx="313984" cy="358560"/>
          </a:xfrm>
        </p:grpSpPr>
        <p:sp>
          <p:nvSpPr>
            <p:cNvPr id="12893" name="Google Shape;12893;p69"/>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9"/>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9"/>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9"/>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9"/>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9"/>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9"/>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9"/>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9"/>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9"/>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9"/>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9"/>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9"/>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9"/>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9"/>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9"/>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9" name="Google Shape;12909;p69"/>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0" name="Google Shape;12910;p69"/>
          <p:cNvGrpSpPr/>
          <p:nvPr/>
        </p:nvGrpSpPr>
        <p:grpSpPr>
          <a:xfrm>
            <a:off x="2795053" y="3352594"/>
            <a:ext cx="288448" cy="357120"/>
            <a:chOff x="2795053" y="3352594"/>
            <a:chExt cx="288448" cy="357120"/>
          </a:xfrm>
        </p:grpSpPr>
        <p:sp>
          <p:nvSpPr>
            <p:cNvPr id="12911" name="Google Shape;12911;p69"/>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9"/>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9"/>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9"/>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9"/>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9"/>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9"/>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9"/>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9"/>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69"/>
          <p:cNvGrpSpPr/>
          <p:nvPr/>
        </p:nvGrpSpPr>
        <p:grpSpPr>
          <a:xfrm>
            <a:off x="2236525" y="3353202"/>
            <a:ext cx="304832" cy="356512"/>
            <a:chOff x="2236525" y="3353202"/>
            <a:chExt cx="304832" cy="356512"/>
          </a:xfrm>
        </p:grpSpPr>
        <p:sp>
          <p:nvSpPr>
            <p:cNvPr id="12921" name="Google Shape;12921;p69"/>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9"/>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9"/>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69"/>
          <p:cNvGrpSpPr/>
          <p:nvPr/>
        </p:nvGrpSpPr>
        <p:grpSpPr>
          <a:xfrm>
            <a:off x="3910637" y="3352690"/>
            <a:ext cx="256800" cy="357024"/>
            <a:chOff x="3910637" y="3352690"/>
            <a:chExt cx="256800" cy="357024"/>
          </a:xfrm>
        </p:grpSpPr>
        <p:sp>
          <p:nvSpPr>
            <p:cNvPr id="12925" name="Google Shape;12925;p69"/>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9"/>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9"/>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69"/>
          <p:cNvGrpSpPr/>
          <p:nvPr/>
        </p:nvGrpSpPr>
        <p:grpSpPr>
          <a:xfrm>
            <a:off x="6056429" y="3351922"/>
            <a:ext cx="360064" cy="360096"/>
            <a:chOff x="6056429" y="3351922"/>
            <a:chExt cx="360064" cy="360096"/>
          </a:xfrm>
        </p:grpSpPr>
        <p:sp>
          <p:nvSpPr>
            <p:cNvPr id="12929" name="Google Shape;12929;p69"/>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9"/>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9"/>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2" name="Google Shape;12932;p69"/>
          <p:cNvGrpSpPr/>
          <p:nvPr/>
        </p:nvGrpSpPr>
        <p:grpSpPr>
          <a:xfrm>
            <a:off x="6608877" y="3353074"/>
            <a:ext cx="357408" cy="357408"/>
            <a:chOff x="6608877" y="3353074"/>
            <a:chExt cx="357408" cy="357408"/>
          </a:xfrm>
        </p:grpSpPr>
        <p:sp>
          <p:nvSpPr>
            <p:cNvPr id="12933" name="Google Shape;12933;p69"/>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9"/>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9"/>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9"/>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9"/>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9"/>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9"/>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0" name="Google Shape;12940;p69"/>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1" name="Google Shape;12941;p69"/>
          <p:cNvGrpSpPr/>
          <p:nvPr/>
        </p:nvGrpSpPr>
        <p:grpSpPr>
          <a:xfrm>
            <a:off x="3316269" y="3352402"/>
            <a:ext cx="344832" cy="356544"/>
            <a:chOff x="3316269" y="3352402"/>
            <a:chExt cx="344832" cy="356544"/>
          </a:xfrm>
        </p:grpSpPr>
        <p:sp>
          <p:nvSpPr>
            <p:cNvPr id="12942" name="Google Shape;12942;p69"/>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9"/>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9"/>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45" name="Google Shape;12945;p69"/>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46" name="Google Shape;12946;p69"/>
          <p:cNvGrpSpPr/>
          <p:nvPr/>
        </p:nvGrpSpPr>
        <p:grpSpPr>
          <a:xfrm>
            <a:off x="4959533" y="3370226"/>
            <a:ext cx="357408" cy="323488"/>
            <a:chOff x="4959533" y="3370226"/>
            <a:chExt cx="357408" cy="323488"/>
          </a:xfrm>
        </p:grpSpPr>
        <p:sp>
          <p:nvSpPr>
            <p:cNvPr id="12947" name="Google Shape;12947;p69"/>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9"/>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69"/>
          <p:cNvGrpSpPr/>
          <p:nvPr/>
        </p:nvGrpSpPr>
        <p:grpSpPr>
          <a:xfrm>
            <a:off x="7158637" y="3353074"/>
            <a:ext cx="357056" cy="357408"/>
            <a:chOff x="7158637" y="3353074"/>
            <a:chExt cx="357056" cy="357408"/>
          </a:xfrm>
        </p:grpSpPr>
        <p:sp>
          <p:nvSpPr>
            <p:cNvPr id="12950" name="Google Shape;12950;p69"/>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9"/>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9"/>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9"/>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69"/>
          <p:cNvGrpSpPr/>
          <p:nvPr/>
        </p:nvGrpSpPr>
        <p:grpSpPr>
          <a:xfrm>
            <a:off x="5508909" y="3371506"/>
            <a:ext cx="358560" cy="319552"/>
            <a:chOff x="5508909" y="3371506"/>
            <a:chExt cx="358560" cy="319552"/>
          </a:xfrm>
        </p:grpSpPr>
        <p:sp>
          <p:nvSpPr>
            <p:cNvPr id="12955" name="Google Shape;12955;p69"/>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9"/>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9"/>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9"/>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9"/>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9"/>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9"/>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69"/>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69"/>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9"/>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68" name="Shape 12968"/>
        <p:cNvGrpSpPr/>
        <p:nvPr/>
      </p:nvGrpSpPr>
      <p:grpSpPr>
        <a:xfrm>
          <a:off x="0" y="0"/>
          <a:ext cx="0" cy="0"/>
          <a:chOff x="0" y="0"/>
          <a:chExt cx="0" cy="0"/>
        </a:xfrm>
      </p:grpSpPr>
      <p:sp>
        <p:nvSpPr>
          <p:cNvPr id="12969" name="Google Shape;12969;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70" name="Google Shape;12970;p70"/>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1" name="Google Shape;12971;p70"/>
          <p:cNvGrpSpPr/>
          <p:nvPr/>
        </p:nvGrpSpPr>
        <p:grpSpPr>
          <a:xfrm>
            <a:off x="3303268" y="3817349"/>
            <a:ext cx="346056" cy="345674"/>
            <a:chOff x="3303268" y="3817349"/>
            <a:chExt cx="346056" cy="345674"/>
          </a:xfrm>
        </p:grpSpPr>
        <p:sp>
          <p:nvSpPr>
            <p:cNvPr id="12972" name="Google Shape;12972;p70"/>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0"/>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0"/>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0"/>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70"/>
          <p:cNvGrpSpPr/>
          <p:nvPr/>
        </p:nvGrpSpPr>
        <p:grpSpPr>
          <a:xfrm>
            <a:off x="3752358" y="3817349"/>
            <a:ext cx="346056" cy="345674"/>
            <a:chOff x="3752358" y="3817349"/>
            <a:chExt cx="346056" cy="345674"/>
          </a:xfrm>
        </p:grpSpPr>
        <p:sp>
          <p:nvSpPr>
            <p:cNvPr id="12977" name="Google Shape;12977;p70"/>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0"/>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0"/>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0"/>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70"/>
          <p:cNvGrpSpPr/>
          <p:nvPr/>
        </p:nvGrpSpPr>
        <p:grpSpPr>
          <a:xfrm>
            <a:off x="5100008" y="3817349"/>
            <a:ext cx="346024" cy="345674"/>
            <a:chOff x="5100008" y="3817349"/>
            <a:chExt cx="346024" cy="345674"/>
          </a:xfrm>
        </p:grpSpPr>
        <p:sp>
          <p:nvSpPr>
            <p:cNvPr id="12982" name="Google Shape;12982;p70"/>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0"/>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0"/>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70"/>
          <p:cNvGrpSpPr/>
          <p:nvPr/>
        </p:nvGrpSpPr>
        <p:grpSpPr>
          <a:xfrm>
            <a:off x="5998919" y="3817349"/>
            <a:ext cx="345674" cy="345674"/>
            <a:chOff x="5998919" y="3817349"/>
            <a:chExt cx="345674" cy="345674"/>
          </a:xfrm>
        </p:grpSpPr>
        <p:sp>
          <p:nvSpPr>
            <p:cNvPr id="12986" name="Google Shape;12986;p70"/>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0"/>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0"/>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9" name="Google Shape;12989;p70"/>
          <p:cNvGrpSpPr/>
          <p:nvPr/>
        </p:nvGrpSpPr>
        <p:grpSpPr>
          <a:xfrm>
            <a:off x="4201447" y="3817349"/>
            <a:ext cx="346024" cy="345674"/>
            <a:chOff x="4201447" y="3817349"/>
            <a:chExt cx="346024" cy="345674"/>
          </a:xfrm>
        </p:grpSpPr>
        <p:sp>
          <p:nvSpPr>
            <p:cNvPr id="12990" name="Google Shape;12990;p70"/>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0"/>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70"/>
          <p:cNvGrpSpPr/>
          <p:nvPr/>
        </p:nvGrpSpPr>
        <p:grpSpPr>
          <a:xfrm>
            <a:off x="4650919" y="3817349"/>
            <a:ext cx="346024" cy="345674"/>
            <a:chOff x="4650919" y="3817349"/>
            <a:chExt cx="346024" cy="345674"/>
          </a:xfrm>
        </p:grpSpPr>
        <p:sp>
          <p:nvSpPr>
            <p:cNvPr id="12993" name="Google Shape;12993;p70"/>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0"/>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0"/>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70"/>
          <p:cNvGrpSpPr/>
          <p:nvPr/>
        </p:nvGrpSpPr>
        <p:grpSpPr>
          <a:xfrm>
            <a:off x="5549861" y="3817349"/>
            <a:ext cx="345642" cy="345674"/>
            <a:chOff x="5549861" y="3817349"/>
            <a:chExt cx="345642" cy="345674"/>
          </a:xfrm>
        </p:grpSpPr>
        <p:sp>
          <p:nvSpPr>
            <p:cNvPr id="12997" name="Google Shape;12997;p70"/>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0"/>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0"/>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70"/>
          <p:cNvGrpSpPr/>
          <p:nvPr/>
        </p:nvGrpSpPr>
        <p:grpSpPr>
          <a:xfrm>
            <a:off x="1306445" y="3397829"/>
            <a:ext cx="367255" cy="269855"/>
            <a:chOff x="1306445" y="3397829"/>
            <a:chExt cx="367255" cy="269855"/>
          </a:xfrm>
        </p:grpSpPr>
        <p:sp>
          <p:nvSpPr>
            <p:cNvPr id="13001" name="Google Shape;13001;p70"/>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0"/>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0"/>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0"/>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0"/>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0"/>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70"/>
          <p:cNvGrpSpPr/>
          <p:nvPr/>
        </p:nvGrpSpPr>
        <p:grpSpPr>
          <a:xfrm>
            <a:off x="1781317" y="3391400"/>
            <a:ext cx="367255" cy="282364"/>
            <a:chOff x="1781317" y="3391400"/>
            <a:chExt cx="367255" cy="282364"/>
          </a:xfrm>
        </p:grpSpPr>
        <p:sp>
          <p:nvSpPr>
            <p:cNvPr id="13008" name="Google Shape;13008;p70"/>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0"/>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0"/>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0"/>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0"/>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0"/>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70"/>
          <p:cNvGrpSpPr/>
          <p:nvPr/>
        </p:nvGrpSpPr>
        <p:grpSpPr>
          <a:xfrm>
            <a:off x="3678830" y="3370933"/>
            <a:ext cx="369164" cy="323297"/>
            <a:chOff x="3678830" y="3370933"/>
            <a:chExt cx="369164" cy="323297"/>
          </a:xfrm>
        </p:grpSpPr>
        <p:sp>
          <p:nvSpPr>
            <p:cNvPr id="13015" name="Google Shape;13015;p70"/>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0"/>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0"/>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0"/>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0"/>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0"/>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0"/>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0"/>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0"/>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0"/>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0"/>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70"/>
          <p:cNvGrpSpPr/>
          <p:nvPr/>
        </p:nvGrpSpPr>
        <p:grpSpPr>
          <a:xfrm>
            <a:off x="859265" y="3348175"/>
            <a:ext cx="312316" cy="368400"/>
            <a:chOff x="859265" y="3348175"/>
            <a:chExt cx="312316" cy="368400"/>
          </a:xfrm>
        </p:grpSpPr>
        <p:sp>
          <p:nvSpPr>
            <p:cNvPr id="13027" name="Google Shape;13027;p70"/>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0"/>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0"/>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0"/>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0"/>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32" name="Google Shape;13032;p70"/>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3" name="Google Shape;13033;p70"/>
          <p:cNvGrpSpPr/>
          <p:nvPr/>
        </p:nvGrpSpPr>
        <p:grpSpPr>
          <a:xfrm>
            <a:off x="2766374" y="3361013"/>
            <a:ext cx="330110" cy="308908"/>
            <a:chOff x="2766264" y="3394042"/>
            <a:chExt cx="294873" cy="275934"/>
          </a:xfrm>
        </p:grpSpPr>
        <p:sp>
          <p:nvSpPr>
            <p:cNvPr id="13034" name="Google Shape;13034;p70"/>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0"/>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0"/>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0"/>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70"/>
          <p:cNvGrpSpPr/>
          <p:nvPr/>
        </p:nvGrpSpPr>
        <p:grpSpPr>
          <a:xfrm>
            <a:off x="3214972" y="3359188"/>
            <a:ext cx="346406" cy="347552"/>
            <a:chOff x="3214972" y="3359188"/>
            <a:chExt cx="346406" cy="347552"/>
          </a:xfrm>
        </p:grpSpPr>
        <p:sp>
          <p:nvSpPr>
            <p:cNvPr id="13039" name="Google Shape;13039;p70"/>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0"/>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0"/>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0"/>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0"/>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0"/>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0"/>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0"/>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0"/>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0"/>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0"/>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0"/>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0"/>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0"/>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70"/>
          <p:cNvGrpSpPr/>
          <p:nvPr/>
        </p:nvGrpSpPr>
        <p:grpSpPr>
          <a:xfrm>
            <a:off x="4629306" y="3409193"/>
            <a:ext cx="367255" cy="244486"/>
            <a:chOff x="4629306" y="3409193"/>
            <a:chExt cx="367255" cy="244486"/>
          </a:xfrm>
        </p:grpSpPr>
        <p:sp>
          <p:nvSpPr>
            <p:cNvPr id="13054" name="Google Shape;13054;p70"/>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0"/>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0"/>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0"/>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0"/>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0"/>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0"/>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0"/>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0"/>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0"/>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70"/>
          <p:cNvGrpSpPr/>
          <p:nvPr/>
        </p:nvGrpSpPr>
        <p:grpSpPr>
          <a:xfrm>
            <a:off x="4193490" y="3350084"/>
            <a:ext cx="289939" cy="334661"/>
            <a:chOff x="4193490" y="3350084"/>
            <a:chExt cx="289939" cy="334661"/>
          </a:xfrm>
        </p:grpSpPr>
        <p:sp>
          <p:nvSpPr>
            <p:cNvPr id="13065" name="Google Shape;13065;p70"/>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0"/>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0"/>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0"/>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0"/>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0"/>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0"/>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0"/>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0"/>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0"/>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70"/>
          <p:cNvGrpSpPr/>
          <p:nvPr/>
        </p:nvGrpSpPr>
        <p:grpSpPr>
          <a:xfrm>
            <a:off x="6533281" y="3351230"/>
            <a:ext cx="357037" cy="357005"/>
            <a:chOff x="6533281" y="3351230"/>
            <a:chExt cx="357037" cy="357005"/>
          </a:xfrm>
        </p:grpSpPr>
        <p:sp>
          <p:nvSpPr>
            <p:cNvPr id="13076" name="Google Shape;13076;p70"/>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0"/>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0"/>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70"/>
          <p:cNvGrpSpPr/>
          <p:nvPr/>
        </p:nvGrpSpPr>
        <p:grpSpPr>
          <a:xfrm>
            <a:off x="6058441" y="3351230"/>
            <a:ext cx="357387" cy="357005"/>
            <a:chOff x="6058441" y="3351230"/>
            <a:chExt cx="357387" cy="357005"/>
          </a:xfrm>
        </p:grpSpPr>
        <p:sp>
          <p:nvSpPr>
            <p:cNvPr id="13080" name="Google Shape;13080;p70"/>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0"/>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70"/>
          <p:cNvGrpSpPr/>
          <p:nvPr/>
        </p:nvGrpSpPr>
        <p:grpSpPr>
          <a:xfrm>
            <a:off x="7957483" y="3350848"/>
            <a:ext cx="357387" cy="357387"/>
            <a:chOff x="7957483" y="3350848"/>
            <a:chExt cx="357387" cy="357387"/>
          </a:xfrm>
        </p:grpSpPr>
        <p:sp>
          <p:nvSpPr>
            <p:cNvPr id="13083" name="Google Shape;13083;p70"/>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0"/>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0"/>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70"/>
          <p:cNvGrpSpPr/>
          <p:nvPr/>
        </p:nvGrpSpPr>
        <p:grpSpPr>
          <a:xfrm>
            <a:off x="7007771" y="3351230"/>
            <a:ext cx="357387" cy="357005"/>
            <a:chOff x="7007771" y="3351230"/>
            <a:chExt cx="357387" cy="357005"/>
          </a:xfrm>
        </p:grpSpPr>
        <p:sp>
          <p:nvSpPr>
            <p:cNvPr id="13087" name="Google Shape;13087;p70"/>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0"/>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0"/>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0"/>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0"/>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70"/>
          <p:cNvGrpSpPr/>
          <p:nvPr/>
        </p:nvGrpSpPr>
        <p:grpSpPr>
          <a:xfrm>
            <a:off x="5108729" y="3351230"/>
            <a:ext cx="357005" cy="357005"/>
            <a:chOff x="5108729" y="3351230"/>
            <a:chExt cx="357005" cy="357005"/>
          </a:xfrm>
        </p:grpSpPr>
        <p:sp>
          <p:nvSpPr>
            <p:cNvPr id="13093" name="Google Shape;13093;p70"/>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0"/>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5" name="Google Shape;13095;p70"/>
          <p:cNvGrpSpPr/>
          <p:nvPr/>
        </p:nvGrpSpPr>
        <p:grpSpPr>
          <a:xfrm>
            <a:off x="5583569" y="3351230"/>
            <a:ext cx="357419" cy="357005"/>
            <a:chOff x="5583569" y="3351230"/>
            <a:chExt cx="357419" cy="357005"/>
          </a:xfrm>
        </p:grpSpPr>
        <p:sp>
          <p:nvSpPr>
            <p:cNvPr id="13096" name="Google Shape;13096;p70"/>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0"/>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70"/>
          <p:cNvGrpSpPr/>
          <p:nvPr/>
        </p:nvGrpSpPr>
        <p:grpSpPr>
          <a:xfrm>
            <a:off x="7482229" y="3351230"/>
            <a:ext cx="357419" cy="357005"/>
            <a:chOff x="7482229" y="3351230"/>
            <a:chExt cx="357419" cy="357005"/>
          </a:xfrm>
        </p:grpSpPr>
        <p:sp>
          <p:nvSpPr>
            <p:cNvPr id="13099" name="Google Shape;13099;p70"/>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0"/>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0"/>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0"/>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0"/>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4" name="Google Shape;13104;p70"/>
          <p:cNvGrpSpPr/>
          <p:nvPr/>
        </p:nvGrpSpPr>
        <p:grpSpPr>
          <a:xfrm>
            <a:off x="3764485" y="2890682"/>
            <a:ext cx="222874" cy="345737"/>
            <a:chOff x="3764485" y="2890682"/>
            <a:chExt cx="222874" cy="345737"/>
          </a:xfrm>
        </p:grpSpPr>
        <p:sp>
          <p:nvSpPr>
            <p:cNvPr id="13105" name="Google Shape;13105;p70"/>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0"/>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0"/>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70"/>
          <p:cNvGrpSpPr/>
          <p:nvPr/>
        </p:nvGrpSpPr>
        <p:grpSpPr>
          <a:xfrm>
            <a:off x="2238616" y="2908131"/>
            <a:ext cx="422596" cy="310382"/>
            <a:chOff x="2278533" y="2937377"/>
            <a:chExt cx="346788" cy="254704"/>
          </a:xfrm>
        </p:grpSpPr>
        <p:sp>
          <p:nvSpPr>
            <p:cNvPr id="13109" name="Google Shape;13109;p70"/>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0"/>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1" name="Google Shape;13111;p70"/>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2" name="Google Shape;13112;p70"/>
          <p:cNvGrpSpPr/>
          <p:nvPr/>
        </p:nvGrpSpPr>
        <p:grpSpPr>
          <a:xfrm>
            <a:off x="1836637" y="2891510"/>
            <a:ext cx="286152" cy="346438"/>
            <a:chOff x="1836637" y="2891510"/>
            <a:chExt cx="286152" cy="346438"/>
          </a:xfrm>
        </p:grpSpPr>
        <p:sp>
          <p:nvSpPr>
            <p:cNvPr id="13113" name="Google Shape;13113;p70"/>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0"/>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0"/>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70"/>
          <p:cNvGrpSpPr/>
          <p:nvPr/>
        </p:nvGrpSpPr>
        <p:grpSpPr>
          <a:xfrm>
            <a:off x="5585861" y="2905929"/>
            <a:ext cx="379764" cy="337684"/>
            <a:chOff x="5585861" y="2905929"/>
            <a:chExt cx="379764" cy="337684"/>
          </a:xfrm>
        </p:grpSpPr>
        <p:sp>
          <p:nvSpPr>
            <p:cNvPr id="13117" name="Google Shape;13117;p70"/>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0"/>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0"/>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0"/>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1" name="Google Shape;13121;p70"/>
          <p:cNvGrpSpPr/>
          <p:nvPr/>
        </p:nvGrpSpPr>
        <p:grpSpPr>
          <a:xfrm>
            <a:off x="1327676" y="2910480"/>
            <a:ext cx="347934" cy="310024"/>
            <a:chOff x="1327676" y="2910480"/>
            <a:chExt cx="347934" cy="310024"/>
          </a:xfrm>
        </p:grpSpPr>
        <p:sp>
          <p:nvSpPr>
            <p:cNvPr id="13122" name="Google Shape;13122;p70"/>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0"/>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0"/>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0"/>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0"/>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7" name="Google Shape;13127;p70"/>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8" name="Google Shape;13128;p70"/>
          <p:cNvGrpSpPr/>
          <p:nvPr/>
        </p:nvGrpSpPr>
        <p:grpSpPr>
          <a:xfrm>
            <a:off x="2753401" y="2869564"/>
            <a:ext cx="382828" cy="358601"/>
            <a:chOff x="2753373" y="2902523"/>
            <a:chExt cx="347552" cy="325557"/>
          </a:xfrm>
        </p:grpSpPr>
        <p:sp>
          <p:nvSpPr>
            <p:cNvPr id="13129" name="Google Shape;13129;p70"/>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0"/>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0"/>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0"/>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0"/>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0"/>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70"/>
          <p:cNvGrpSpPr/>
          <p:nvPr/>
        </p:nvGrpSpPr>
        <p:grpSpPr>
          <a:xfrm>
            <a:off x="849016" y="2903255"/>
            <a:ext cx="356655" cy="335425"/>
            <a:chOff x="849016" y="2903255"/>
            <a:chExt cx="356655" cy="335425"/>
          </a:xfrm>
        </p:grpSpPr>
        <p:sp>
          <p:nvSpPr>
            <p:cNvPr id="13136" name="Google Shape;13136;p70"/>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0"/>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0"/>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0"/>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0"/>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0"/>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0"/>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0"/>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0"/>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0"/>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0"/>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70"/>
          <p:cNvGrpSpPr/>
          <p:nvPr/>
        </p:nvGrpSpPr>
        <p:grpSpPr>
          <a:xfrm>
            <a:off x="4210933" y="2926777"/>
            <a:ext cx="280072" cy="275520"/>
            <a:chOff x="4210933" y="2926777"/>
            <a:chExt cx="280072" cy="275520"/>
          </a:xfrm>
        </p:grpSpPr>
        <p:sp>
          <p:nvSpPr>
            <p:cNvPr id="13148" name="Google Shape;13148;p70"/>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0"/>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0"/>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0"/>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0"/>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0"/>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0"/>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0"/>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0"/>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0"/>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0"/>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0"/>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0"/>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70"/>
          <p:cNvGrpSpPr/>
          <p:nvPr/>
        </p:nvGrpSpPr>
        <p:grpSpPr>
          <a:xfrm>
            <a:off x="4667216" y="2915382"/>
            <a:ext cx="320273" cy="318395"/>
            <a:chOff x="4667216" y="2915382"/>
            <a:chExt cx="320273" cy="318395"/>
          </a:xfrm>
        </p:grpSpPr>
        <p:sp>
          <p:nvSpPr>
            <p:cNvPr id="13162" name="Google Shape;13162;p70"/>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0"/>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0"/>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0"/>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6" name="Google Shape;13166;p70"/>
          <p:cNvGrpSpPr/>
          <p:nvPr/>
        </p:nvGrpSpPr>
        <p:grpSpPr>
          <a:xfrm>
            <a:off x="5170480" y="2934639"/>
            <a:ext cx="261929" cy="280550"/>
            <a:chOff x="5170480" y="2934639"/>
            <a:chExt cx="261929" cy="280550"/>
          </a:xfrm>
        </p:grpSpPr>
        <p:sp>
          <p:nvSpPr>
            <p:cNvPr id="13167" name="Google Shape;13167;p70"/>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0"/>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0"/>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0"/>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0"/>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0"/>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0"/>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70"/>
          <p:cNvGrpSpPr/>
          <p:nvPr/>
        </p:nvGrpSpPr>
        <p:grpSpPr>
          <a:xfrm>
            <a:off x="6069423" y="2891892"/>
            <a:ext cx="362321" cy="364231"/>
            <a:chOff x="6069423" y="2891892"/>
            <a:chExt cx="362321" cy="364231"/>
          </a:xfrm>
        </p:grpSpPr>
        <p:sp>
          <p:nvSpPr>
            <p:cNvPr id="13175" name="Google Shape;13175;p70"/>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0"/>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0"/>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0"/>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0"/>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0"/>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70"/>
          <p:cNvGrpSpPr/>
          <p:nvPr/>
        </p:nvGrpSpPr>
        <p:grpSpPr>
          <a:xfrm>
            <a:off x="6571955" y="2919170"/>
            <a:ext cx="308878" cy="311170"/>
            <a:chOff x="6571955" y="2919170"/>
            <a:chExt cx="308878" cy="311170"/>
          </a:xfrm>
        </p:grpSpPr>
        <p:sp>
          <p:nvSpPr>
            <p:cNvPr id="13182" name="Google Shape;13182;p70"/>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0"/>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0"/>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0"/>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0"/>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0"/>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0"/>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0"/>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0"/>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0"/>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0"/>
          <p:cNvGrpSpPr/>
          <p:nvPr/>
        </p:nvGrpSpPr>
        <p:grpSpPr>
          <a:xfrm>
            <a:off x="7500054" y="2934735"/>
            <a:ext cx="350576" cy="280454"/>
            <a:chOff x="7500054" y="2934735"/>
            <a:chExt cx="350576" cy="280454"/>
          </a:xfrm>
        </p:grpSpPr>
        <p:sp>
          <p:nvSpPr>
            <p:cNvPr id="13193" name="Google Shape;13193;p70"/>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0"/>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0"/>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0"/>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0"/>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0"/>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0"/>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0"/>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70"/>
          <p:cNvGrpSpPr/>
          <p:nvPr/>
        </p:nvGrpSpPr>
        <p:grpSpPr>
          <a:xfrm>
            <a:off x="7024430" y="2874662"/>
            <a:ext cx="332012" cy="355454"/>
            <a:chOff x="7055134" y="2919170"/>
            <a:chExt cx="290321" cy="310820"/>
          </a:xfrm>
        </p:grpSpPr>
        <p:sp>
          <p:nvSpPr>
            <p:cNvPr id="13202" name="Google Shape;13202;p70"/>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0"/>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0"/>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0"/>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0"/>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0"/>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0"/>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0"/>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0"/>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0"/>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0"/>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0"/>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0"/>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0"/>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6" name="Google Shape;13216;p70"/>
          <p:cNvGrpSpPr/>
          <p:nvPr/>
        </p:nvGrpSpPr>
        <p:grpSpPr>
          <a:xfrm>
            <a:off x="7985143" y="2900613"/>
            <a:ext cx="330109" cy="347552"/>
            <a:chOff x="7985143" y="2900613"/>
            <a:chExt cx="330109" cy="347552"/>
          </a:xfrm>
        </p:grpSpPr>
        <p:sp>
          <p:nvSpPr>
            <p:cNvPr id="13217" name="Google Shape;13217;p70"/>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0"/>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0"/>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0"/>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0"/>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0"/>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0"/>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0"/>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70"/>
          <p:cNvGrpSpPr/>
          <p:nvPr/>
        </p:nvGrpSpPr>
        <p:grpSpPr>
          <a:xfrm>
            <a:off x="7990840" y="2435226"/>
            <a:ext cx="354363" cy="353631"/>
            <a:chOff x="7990840" y="2435226"/>
            <a:chExt cx="354363" cy="353631"/>
          </a:xfrm>
        </p:grpSpPr>
        <p:sp>
          <p:nvSpPr>
            <p:cNvPr id="13226" name="Google Shape;13226;p70"/>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0"/>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0"/>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70"/>
          <p:cNvGrpSpPr/>
          <p:nvPr/>
        </p:nvGrpSpPr>
        <p:grpSpPr>
          <a:xfrm>
            <a:off x="1817317" y="2480330"/>
            <a:ext cx="350958" cy="263043"/>
            <a:chOff x="1817317" y="2480330"/>
            <a:chExt cx="350958" cy="263043"/>
          </a:xfrm>
        </p:grpSpPr>
        <p:sp>
          <p:nvSpPr>
            <p:cNvPr id="13230" name="Google Shape;13230;p70"/>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0"/>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0"/>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0"/>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0"/>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70"/>
          <p:cNvGrpSpPr/>
          <p:nvPr/>
        </p:nvGrpSpPr>
        <p:grpSpPr>
          <a:xfrm>
            <a:off x="1341727" y="2483349"/>
            <a:ext cx="419913" cy="308109"/>
            <a:chOff x="1341727" y="2483349"/>
            <a:chExt cx="419913" cy="308109"/>
          </a:xfrm>
        </p:grpSpPr>
        <p:sp>
          <p:nvSpPr>
            <p:cNvPr id="13236" name="Google Shape;13236;p70"/>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0"/>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0"/>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9" name="Google Shape;13239;p70"/>
          <p:cNvGrpSpPr/>
          <p:nvPr/>
        </p:nvGrpSpPr>
        <p:grpSpPr>
          <a:xfrm>
            <a:off x="854332" y="2447736"/>
            <a:ext cx="376358" cy="330109"/>
            <a:chOff x="854332" y="2447736"/>
            <a:chExt cx="376358" cy="330109"/>
          </a:xfrm>
        </p:grpSpPr>
        <p:sp>
          <p:nvSpPr>
            <p:cNvPr id="13240" name="Google Shape;13240;p70"/>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0"/>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0"/>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0"/>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0"/>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0"/>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0"/>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0"/>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70"/>
          <p:cNvGrpSpPr/>
          <p:nvPr/>
        </p:nvGrpSpPr>
        <p:grpSpPr>
          <a:xfrm>
            <a:off x="4206763" y="2450951"/>
            <a:ext cx="322151" cy="322374"/>
            <a:chOff x="4206763" y="2450951"/>
            <a:chExt cx="322151" cy="322374"/>
          </a:xfrm>
        </p:grpSpPr>
        <p:sp>
          <p:nvSpPr>
            <p:cNvPr id="13249" name="Google Shape;13249;p70"/>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0"/>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1" name="Google Shape;13251;p70"/>
          <p:cNvGrpSpPr/>
          <p:nvPr/>
        </p:nvGrpSpPr>
        <p:grpSpPr>
          <a:xfrm>
            <a:off x="7528096" y="2450059"/>
            <a:ext cx="327976" cy="324316"/>
            <a:chOff x="7528096" y="2450059"/>
            <a:chExt cx="327976" cy="324316"/>
          </a:xfrm>
        </p:grpSpPr>
        <p:sp>
          <p:nvSpPr>
            <p:cNvPr id="13252" name="Google Shape;13252;p70"/>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0"/>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0"/>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0"/>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0"/>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7" name="Google Shape;13257;p70"/>
          <p:cNvGrpSpPr/>
          <p:nvPr/>
        </p:nvGrpSpPr>
        <p:grpSpPr>
          <a:xfrm>
            <a:off x="7077129" y="2512542"/>
            <a:ext cx="282364" cy="198619"/>
            <a:chOff x="7077129" y="2512542"/>
            <a:chExt cx="282364" cy="198619"/>
          </a:xfrm>
        </p:grpSpPr>
        <p:sp>
          <p:nvSpPr>
            <p:cNvPr id="13258" name="Google Shape;13258;p70"/>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0"/>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0"/>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0"/>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0"/>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0"/>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70"/>
          <p:cNvGrpSpPr/>
          <p:nvPr/>
        </p:nvGrpSpPr>
        <p:grpSpPr>
          <a:xfrm>
            <a:off x="3725461" y="2444712"/>
            <a:ext cx="334279" cy="334661"/>
            <a:chOff x="3725461" y="2444712"/>
            <a:chExt cx="334279" cy="334661"/>
          </a:xfrm>
        </p:grpSpPr>
        <p:sp>
          <p:nvSpPr>
            <p:cNvPr id="13265" name="Google Shape;13265;p70"/>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0"/>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0"/>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0"/>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0"/>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0"/>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0"/>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70"/>
          <p:cNvGrpSpPr/>
          <p:nvPr/>
        </p:nvGrpSpPr>
        <p:grpSpPr>
          <a:xfrm>
            <a:off x="6577238" y="2457221"/>
            <a:ext cx="332019" cy="310788"/>
            <a:chOff x="6577238" y="2457221"/>
            <a:chExt cx="332019" cy="310788"/>
          </a:xfrm>
        </p:grpSpPr>
        <p:sp>
          <p:nvSpPr>
            <p:cNvPr id="13273" name="Google Shape;13273;p70"/>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0"/>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0"/>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0"/>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0"/>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0"/>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9" name="Google Shape;13279;p70"/>
          <p:cNvGrpSpPr/>
          <p:nvPr/>
        </p:nvGrpSpPr>
        <p:grpSpPr>
          <a:xfrm>
            <a:off x="2818561" y="2439778"/>
            <a:ext cx="247892" cy="346024"/>
            <a:chOff x="2818561" y="2439778"/>
            <a:chExt cx="247892" cy="346024"/>
          </a:xfrm>
        </p:grpSpPr>
        <p:sp>
          <p:nvSpPr>
            <p:cNvPr id="13280" name="Google Shape;13280;p70"/>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0"/>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0"/>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0"/>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0"/>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0"/>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0"/>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0"/>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0"/>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0"/>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0"/>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0"/>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70"/>
          <p:cNvGrpSpPr/>
          <p:nvPr/>
        </p:nvGrpSpPr>
        <p:grpSpPr>
          <a:xfrm>
            <a:off x="3207778" y="2474632"/>
            <a:ext cx="419933" cy="275170"/>
            <a:chOff x="3207778" y="2474632"/>
            <a:chExt cx="419933" cy="275170"/>
          </a:xfrm>
        </p:grpSpPr>
        <p:sp>
          <p:nvSpPr>
            <p:cNvPr id="13293" name="Google Shape;13293;p70"/>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0"/>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0"/>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0"/>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0"/>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0"/>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0"/>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0"/>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0"/>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0"/>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0"/>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0"/>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0"/>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0"/>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70"/>
          <p:cNvGrpSpPr/>
          <p:nvPr/>
        </p:nvGrpSpPr>
        <p:grpSpPr>
          <a:xfrm>
            <a:off x="6099375" y="2456075"/>
            <a:ext cx="337684" cy="314194"/>
            <a:chOff x="6099375" y="2456075"/>
            <a:chExt cx="337684" cy="314194"/>
          </a:xfrm>
        </p:grpSpPr>
        <p:sp>
          <p:nvSpPr>
            <p:cNvPr id="13308" name="Google Shape;13308;p70"/>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0"/>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70"/>
          <p:cNvGrpSpPr/>
          <p:nvPr/>
        </p:nvGrpSpPr>
        <p:grpSpPr>
          <a:xfrm>
            <a:off x="2312623" y="2468584"/>
            <a:ext cx="312698" cy="286534"/>
            <a:chOff x="2312623" y="2468584"/>
            <a:chExt cx="312698" cy="286534"/>
          </a:xfrm>
        </p:grpSpPr>
        <p:sp>
          <p:nvSpPr>
            <p:cNvPr id="13311" name="Google Shape;13311;p70"/>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0"/>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0"/>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70"/>
          <p:cNvGrpSpPr/>
          <p:nvPr/>
        </p:nvGrpSpPr>
        <p:grpSpPr>
          <a:xfrm>
            <a:off x="5618805" y="2440924"/>
            <a:ext cx="345292" cy="342618"/>
            <a:chOff x="5618805" y="2440924"/>
            <a:chExt cx="345292" cy="342618"/>
          </a:xfrm>
        </p:grpSpPr>
        <p:sp>
          <p:nvSpPr>
            <p:cNvPr id="13315" name="Google Shape;13315;p70"/>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0"/>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0"/>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0"/>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0"/>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70"/>
          <p:cNvGrpSpPr/>
          <p:nvPr/>
        </p:nvGrpSpPr>
        <p:grpSpPr>
          <a:xfrm>
            <a:off x="4653179" y="2446590"/>
            <a:ext cx="377886" cy="331255"/>
            <a:chOff x="4653179" y="2446590"/>
            <a:chExt cx="377886" cy="331255"/>
          </a:xfrm>
        </p:grpSpPr>
        <p:sp>
          <p:nvSpPr>
            <p:cNvPr id="13321" name="Google Shape;13321;p70"/>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0"/>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0"/>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0"/>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70"/>
          <p:cNvGrpSpPr/>
          <p:nvPr/>
        </p:nvGrpSpPr>
        <p:grpSpPr>
          <a:xfrm>
            <a:off x="5184517" y="2459481"/>
            <a:ext cx="252062" cy="305122"/>
            <a:chOff x="5184517" y="2459481"/>
            <a:chExt cx="252062" cy="305122"/>
          </a:xfrm>
        </p:grpSpPr>
        <p:sp>
          <p:nvSpPr>
            <p:cNvPr id="13326" name="Google Shape;13326;p70"/>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0"/>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0"/>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0"/>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0"/>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0"/>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2" name="Google Shape;13332;p70"/>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3" name="Google Shape;13333;p70"/>
          <p:cNvGrpSpPr/>
          <p:nvPr/>
        </p:nvGrpSpPr>
        <p:grpSpPr>
          <a:xfrm>
            <a:off x="6155459" y="1969108"/>
            <a:ext cx="249770" cy="363849"/>
            <a:chOff x="6155459" y="1969108"/>
            <a:chExt cx="249770" cy="363849"/>
          </a:xfrm>
        </p:grpSpPr>
        <p:sp>
          <p:nvSpPr>
            <p:cNvPr id="13334" name="Google Shape;13334;p70"/>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0"/>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0"/>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0"/>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0"/>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0"/>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0"/>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0"/>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0"/>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70"/>
          <p:cNvGrpSpPr/>
          <p:nvPr/>
        </p:nvGrpSpPr>
        <p:grpSpPr>
          <a:xfrm>
            <a:off x="2280029" y="1970604"/>
            <a:ext cx="353631" cy="354395"/>
            <a:chOff x="2280029" y="1970604"/>
            <a:chExt cx="353631" cy="354395"/>
          </a:xfrm>
        </p:grpSpPr>
        <p:sp>
          <p:nvSpPr>
            <p:cNvPr id="13344" name="Google Shape;13344;p70"/>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0"/>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0"/>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0"/>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0"/>
          <p:cNvGrpSpPr/>
          <p:nvPr/>
        </p:nvGrpSpPr>
        <p:grpSpPr>
          <a:xfrm>
            <a:off x="8065100" y="2000174"/>
            <a:ext cx="255086" cy="301685"/>
            <a:chOff x="8065100" y="2000174"/>
            <a:chExt cx="255086" cy="301685"/>
          </a:xfrm>
        </p:grpSpPr>
        <p:sp>
          <p:nvSpPr>
            <p:cNvPr id="13349" name="Google Shape;13349;p70"/>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0"/>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0"/>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0"/>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3" name="Google Shape;13353;p70"/>
          <p:cNvGrpSpPr/>
          <p:nvPr/>
        </p:nvGrpSpPr>
        <p:grpSpPr>
          <a:xfrm>
            <a:off x="6633705" y="1969108"/>
            <a:ext cx="249420" cy="363849"/>
            <a:chOff x="6633705" y="1969108"/>
            <a:chExt cx="249420" cy="363849"/>
          </a:xfrm>
        </p:grpSpPr>
        <p:sp>
          <p:nvSpPr>
            <p:cNvPr id="13354" name="Google Shape;13354;p70"/>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0"/>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0"/>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0"/>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0"/>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0"/>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0"/>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0"/>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70"/>
          <p:cNvGrpSpPr/>
          <p:nvPr/>
        </p:nvGrpSpPr>
        <p:grpSpPr>
          <a:xfrm>
            <a:off x="5211031" y="1969108"/>
            <a:ext cx="226661" cy="363467"/>
            <a:chOff x="5211031" y="1969108"/>
            <a:chExt cx="226661" cy="363467"/>
          </a:xfrm>
        </p:grpSpPr>
        <p:sp>
          <p:nvSpPr>
            <p:cNvPr id="13363" name="Google Shape;13363;p70"/>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0"/>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70"/>
          <p:cNvGrpSpPr/>
          <p:nvPr/>
        </p:nvGrpSpPr>
        <p:grpSpPr>
          <a:xfrm>
            <a:off x="3712952" y="1970604"/>
            <a:ext cx="354363" cy="354395"/>
            <a:chOff x="3712952" y="1970604"/>
            <a:chExt cx="354363" cy="354395"/>
          </a:xfrm>
        </p:grpSpPr>
        <p:sp>
          <p:nvSpPr>
            <p:cNvPr id="13366" name="Google Shape;13366;p70"/>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0"/>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0"/>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0"/>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0"/>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0"/>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0"/>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0"/>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0"/>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5" name="Google Shape;13375;p70"/>
          <p:cNvGrpSpPr/>
          <p:nvPr/>
        </p:nvGrpSpPr>
        <p:grpSpPr>
          <a:xfrm>
            <a:off x="3235438" y="1970604"/>
            <a:ext cx="354363" cy="354745"/>
            <a:chOff x="3235438" y="1970604"/>
            <a:chExt cx="354363" cy="354745"/>
          </a:xfrm>
        </p:grpSpPr>
        <p:sp>
          <p:nvSpPr>
            <p:cNvPr id="13376" name="Google Shape;13376;p70"/>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0"/>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0"/>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0"/>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0"/>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0"/>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0"/>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0"/>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0"/>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0"/>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0"/>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0"/>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0"/>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70"/>
          <p:cNvGrpSpPr/>
          <p:nvPr/>
        </p:nvGrpSpPr>
        <p:grpSpPr>
          <a:xfrm>
            <a:off x="1329585" y="1989925"/>
            <a:ext cx="341472" cy="335074"/>
            <a:chOff x="1329585" y="1989925"/>
            <a:chExt cx="341472" cy="335074"/>
          </a:xfrm>
        </p:grpSpPr>
        <p:sp>
          <p:nvSpPr>
            <p:cNvPr id="13390" name="Google Shape;13390;p70"/>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0"/>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0"/>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3" name="Google Shape;13393;p70"/>
          <p:cNvGrpSpPr/>
          <p:nvPr/>
        </p:nvGrpSpPr>
        <p:grpSpPr>
          <a:xfrm>
            <a:off x="5591871" y="1989906"/>
            <a:ext cx="416649" cy="325597"/>
            <a:chOff x="5626763" y="2013829"/>
            <a:chExt cx="351722" cy="274788"/>
          </a:xfrm>
        </p:grpSpPr>
        <p:sp>
          <p:nvSpPr>
            <p:cNvPr id="13394" name="Google Shape;13394;p70"/>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0"/>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0"/>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0"/>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0"/>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0"/>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0"/>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0"/>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0"/>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0"/>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70"/>
          <p:cNvGrpSpPr/>
          <p:nvPr/>
        </p:nvGrpSpPr>
        <p:grpSpPr>
          <a:xfrm>
            <a:off x="7576605" y="1983877"/>
            <a:ext cx="276698" cy="333133"/>
            <a:chOff x="7576605" y="1983877"/>
            <a:chExt cx="276698" cy="333133"/>
          </a:xfrm>
        </p:grpSpPr>
        <p:sp>
          <p:nvSpPr>
            <p:cNvPr id="13405" name="Google Shape;13405;p70"/>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0"/>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7" name="Google Shape;13407;p70"/>
          <p:cNvGrpSpPr/>
          <p:nvPr/>
        </p:nvGrpSpPr>
        <p:grpSpPr>
          <a:xfrm>
            <a:off x="853568" y="1975538"/>
            <a:ext cx="337334" cy="353599"/>
            <a:chOff x="853568" y="1975538"/>
            <a:chExt cx="337334" cy="353599"/>
          </a:xfrm>
        </p:grpSpPr>
        <p:sp>
          <p:nvSpPr>
            <p:cNvPr id="13408" name="Google Shape;13408;p70"/>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0"/>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0"/>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0"/>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70"/>
          <p:cNvGrpSpPr/>
          <p:nvPr/>
        </p:nvGrpSpPr>
        <p:grpSpPr>
          <a:xfrm>
            <a:off x="2770052" y="2009628"/>
            <a:ext cx="327085" cy="277080"/>
            <a:chOff x="2770052" y="2009628"/>
            <a:chExt cx="327085" cy="277080"/>
          </a:xfrm>
        </p:grpSpPr>
        <p:sp>
          <p:nvSpPr>
            <p:cNvPr id="13413" name="Google Shape;13413;p70"/>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0"/>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5" name="Google Shape;13415;p70"/>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6" name="Google Shape;13416;p70"/>
          <p:cNvGrpSpPr/>
          <p:nvPr/>
        </p:nvGrpSpPr>
        <p:grpSpPr>
          <a:xfrm>
            <a:off x="4195399" y="1970604"/>
            <a:ext cx="344878" cy="343573"/>
            <a:chOff x="4195399" y="1970604"/>
            <a:chExt cx="344878" cy="343573"/>
          </a:xfrm>
        </p:grpSpPr>
        <p:sp>
          <p:nvSpPr>
            <p:cNvPr id="13417" name="Google Shape;13417;p70"/>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0"/>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0"/>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0"/>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70"/>
          <p:cNvGrpSpPr/>
          <p:nvPr/>
        </p:nvGrpSpPr>
        <p:grpSpPr>
          <a:xfrm>
            <a:off x="4674791" y="1977447"/>
            <a:ext cx="344528" cy="344114"/>
            <a:chOff x="4674791" y="1977447"/>
            <a:chExt cx="344528" cy="344114"/>
          </a:xfrm>
        </p:grpSpPr>
        <p:sp>
          <p:nvSpPr>
            <p:cNvPr id="13422" name="Google Shape;13422;p70"/>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0"/>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0"/>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0"/>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0"/>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0"/>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0"/>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0"/>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0"/>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0"/>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0"/>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0"/>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0"/>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0"/>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0"/>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0"/>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0"/>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0"/>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0"/>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0"/>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0"/>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0"/>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0"/>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0"/>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0"/>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0"/>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70"/>
          <p:cNvGrpSpPr/>
          <p:nvPr/>
        </p:nvGrpSpPr>
        <p:grpSpPr>
          <a:xfrm>
            <a:off x="6083810" y="1547297"/>
            <a:ext cx="382819" cy="310788"/>
            <a:chOff x="6083810" y="1547297"/>
            <a:chExt cx="382819" cy="310788"/>
          </a:xfrm>
        </p:grpSpPr>
        <p:sp>
          <p:nvSpPr>
            <p:cNvPr id="13449" name="Google Shape;13449;p70"/>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0"/>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0"/>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0"/>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0"/>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0"/>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0"/>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0"/>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0"/>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0"/>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0"/>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0"/>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0"/>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0"/>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0"/>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0"/>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0"/>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0"/>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70"/>
          <p:cNvGrpSpPr/>
          <p:nvPr/>
        </p:nvGrpSpPr>
        <p:grpSpPr>
          <a:xfrm>
            <a:off x="6558300" y="1538193"/>
            <a:ext cx="382788" cy="328613"/>
            <a:chOff x="6558300" y="1538193"/>
            <a:chExt cx="382788" cy="328613"/>
          </a:xfrm>
        </p:grpSpPr>
        <p:sp>
          <p:nvSpPr>
            <p:cNvPr id="13468" name="Google Shape;13468;p70"/>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0"/>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70"/>
          <p:cNvGrpSpPr/>
          <p:nvPr/>
        </p:nvGrpSpPr>
        <p:grpSpPr>
          <a:xfrm>
            <a:off x="5194002" y="1511297"/>
            <a:ext cx="259605" cy="346024"/>
            <a:chOff x="5194002" y="1511297"/>
            <a:chExt cx="259605" cy="346024"/>
          </a:xfrm>
        </p:grpSpPr>
        <p:sp>
          <p:nvSpPr>
            <p:cNvPr id="13471" name="Google Shape;13471;p70"/>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0"/>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0"/>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0"/>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70"/>
          <p:cNvGrpSpPr/>
          <p:nvPr/>
        </p:nvGrpSpPr>
        <p:grpSpPr>
          <a:xfrm>
            <a:off x="1394741" y="1512061"/>
            <a:ext cx="252444" cy="351722"/>
            <a:chOff x="1394741" y="1512061"/>
            <a:chExt cx="252444" cy="351722"/>
          </a:xfrm>
        </p:grpSpPr>
        <p:sp>
          <p:nvSpPr>
            <p:cNvPr id="13476" name="Google Shape;13476;p70"/>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0"/>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0"/>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0"/>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0"/>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0"/>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0"/>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0"/>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0"/>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0"/>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0"/>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0"/>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0"/>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0"/>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0"/>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0"/>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0"/>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70"/>
          <p:cNvGrpSpPr/>
          <p:nvPr/>
        </p:nvGrpSpPr>
        <p:grpSpPr>
          <a:xfrm>
            <a:off x="855096" y="1504485"/>
            <a:ext cx="380910" cy="339594"/>
            <a:chOff x="855096" y="1504485"/>
            <a:chExt cx="380910" cy="339594"/>
          </a:xfrm>
        </p:grpSpPr>
        <p:sp>
          <p:nvSpPr>
            <p:cNvPr id="13494" name="Google Shape;13494;p70"/>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0"/>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0"/>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0"/>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0"/>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70"/>
          <p:cNvGrpSpPr/>
          <p:nvPr/>
        </p:nvGrpSpPr>
        <p:grpSpPr>
          <a:xfrm>
            <a:off x="1819576" y="1511679"/>
            <a:ext cx="352103" cy="352103"/>
            <a:chOff x="1819576" y="1511679"/>
            <a:chExt cx="352103" cy="352103"/>
          </a:xfrm>
        </p:grpSpPr>
        <p:sp>
          <p:nvSpPr>
            <p:cNvPr id="13500" name="Google Shape;13500;p70"/>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0"/>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0"/>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0"/>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70"/>
          <p:cNvGrpSpPr/>
          <p:nvPr/>
        </p:nvGrpSpPr>
        <p:grpSpPr>
          <a:xfrm>
            <a:off x="5621097" y="1500761"/>
            <a:ext cx="371424" cy="355446"/>
            <a:chOff x="5621097" y="1500761"/>
            <a:chExt cx="371424" cy="355446"/>
          </a:xfrm>
        </p:grpSpPr>
        <p:sp>
          <p:nvSpPr>
            <p:cNvPr id="13505" name="Google Shape;13505;p70"/>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0"/>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7" name="Google Shape;13507;p70"/>
          <p:cNvGrpSpPr/>
          <p:nvPr/>
        </p:nvGrpSpPr>
        <p:grpSpPr>
          <a:xfrm>
            <a:off x="4670239" y="1541599"/>
            <a:ext cx="359679" cy="321833"/>
            <a:chOff x="4670239" y="1541599"/>
            <a:chExt cx="359679" cy="321833"/>
          </a:xfrm>
        </p:grpSpPr>
        <p:sp>
          <p:nvSpPr>
            <p:cNvPr id="13508" name="Google Shape;13508;p70"/>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0"/>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0"/>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0"/>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0"/>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70"/>
          <p:cNvGrpSpPr/>
          <p:nvPr/>
        </p:nvGrpSpPr>
        <p:grpSpPr>
          <a:xfrm>
            <a:off x="4212429" y="1502385"/>
            <a:ext cx="321037" cy="353822"/>
            <a:chOff x="4212429" y="1502385"/>
            <a:chExt cx="321037" cy="353822"/>
          </a:xfrm>
        </p:grpSpPr>
        <p:sp>
          <p:nvSpPr>
            <p:cNvPr id="13514" name="Google Shape;13514;p70"/>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0"/>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0"/>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0"/>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8" name="Google Shape;13518;p70"/>
          <p:cNvGrpSpPr/>
          <p:nvPr/>
        </p:nvGrpSpPr>
        <p:grpSpPr>
          <a:xfrm>
            <a:off x="2302788" y="1505981"/>
            <a:ext cx="336188" cy="335425"/>
            <a:chOff x="2302788" y="1505981"/>
            <a:chExt cx="336188" cy="335425"/>
          </a:xfrm>
        </p:grpSpPr>
        <p:sp>
          <p:nvSpPr>
            <p:cNvPr id="13519" name="Google Shape;13519;p70"/>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0"/>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0"/>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0"/>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0"/>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0"/>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0"/>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0"/>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0"/>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0"/>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0"/>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0"/>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0"/>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0"/>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0"/>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0"/>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0"/>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70"/>
          <p:cNvGrpSpPr/>
          <p:nvPr/>
        </p:nvGrpSpPr>
        <p:grpSpPr>
          <a:xfrm>
            <a:off x="2780301" y="1521896"/>
            <a:ext cx="333133" cy="321037"/>
            <a:chOff x="2780301" y="1521896"/>
            <a:chExt cx="333133" cy="321037"/>
          </a:xfrm>
        </p:grpSpPr>
        <p:sp>
          <p:nvSpPr>
            <p:cNvPr id="13537" name="Google Shape;13537;p70"/>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0"/>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0"/>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0"/>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0"/>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0"/>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0"/>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0"/>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0"/>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0"/>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0"/>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0"/>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0"/>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0"/>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0"/>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0"/>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0"/>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0"/>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0"/>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0"/>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7" name="Google Shape;13557;p70"/>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0"/>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0"/>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0" name="Google Shape;13560;p70"/>
          <p:cNvGrpSpPr/>
          <p:nvPr/>
        </p:nvGrpSpPr>
        <p:grpSpPr>
          <a:xfrm>
            <a:off x="3316159" y="1515085"/>
            <a:ext cx="211892" cy="339594"/>
            <a:chOff x="3316159" y="1515085"/>
            <a:chExt cx="211892" cy="339594"/>
          </a:xfrm>
        </p:grpSpPr>
        <p:sp>
          <p:nvSpPr>
            <p:cNvPr id="13561" name="Google Shape;13561;p70"/>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0"/>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0"/>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0"/>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0"/>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0"/>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7" name="Google Shape;13567;p70"/>
          <p:cNvGrpSpPr/>
          <p:nvPr/>
        </p:nvGrpSpPr>
        <p:grpSpPr>
          <a:xfrm>
            <a:off x="3716358" y="1544655"/>
            <a:ext cx="361971" cy="314958"/>
            <a:chOff x="3716358" y="1544655"/>
            <a:chExt cx="361971" cy="314958"/>
          </a:xfrm>
        </p:grpSpPr>
        <p:sp>
          <p:nvSpPr>
            <p:cNvPr id="13568" name="Google Shape;13568;p70"/>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0"/>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0"/>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0"/>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0"/>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3" name="Google Shape;13573;p70"/>
            <p:cNvGrpSpPr/>
            <p:nvPr/>
          </p:nvGrpSpPr>
          <p:grpSpPr>
            <a:xfrm>
              <a:off x="3716358" y="1544655"/>
              <a:ext cx="361971" cy="314958"/>
              <a:chOff x="3716358" y="1544655"/>
              <a:chExt cx="361971" cy="314958"/>
            </a:xfrm>
          </p:grpSpPr>
          <p:sp>
            <p:nvSpPr>
              <p:cNvPr id="13574" name="Google Shape;13574;p70"/>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0"/>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0"/>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0"/>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0"/>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79" name="Google Shape;13579;p70"/>
          <p:cNvGrpSpPr/>
          <p:nvPr/>
        </p:nvGrpSpPr>
        <p:grpSpPr>
          <a:xfrm>
            <a:off x="7011924" y="1557552"/>
            <a:ext cx="499533" cy="305136"/>
            <a:chOff x="7009649" y="1541981"/>
            <a:chExt cx="524940" cy="320655"/>
          </a:xfrm>
        </p:grpSpPr>
        <p:sp>
          <p:nvSpPr>
            <p:cNvPr id="13580" name="Google Shape;13580;p70"/>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0"/>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0"/>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0"/>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0"/>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0"/>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0"/>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0"/>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70"/>
          <p:cNvGrpSpPr/>
          <p:nvPr/>
        </p:nvGrpSpPr>
        <p:grpSpPr>
          <a:xfrm>
            <a:off x="8034034" y="1518109"/>
            <a:ext cx="282746" cy="340358"/>
            <a:chOff x="8034034" y="1518109"/>
            <a:chExt cx="282746" cy="340358"/>
          </a:xfrm>
        </p:grpSpPr>
        <p:sp>
          <p:nvSpPr>
            <p:cNvPr id="13589" name="Google Shape;13589;p70"/>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0"/>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0"/>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0"/>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70"/>
          <p:cNvGrpSpPr/>
          <p:nvPr/>
        </p:nvGrpSpPr>
        <p:grpSpPr>
          <a:xfrm>
            <a:off x="7582302" y="1499934"/>
            <a:ext cx="369133" cy="360411"/>
            <a:chOff x="7582302" y="1499934"/>
            <a:chExt cx="369133" cy="360411"/>
          </a:xfrm>
        </p:grpSpPr>
        <p:sp>
          <p:nvSpPr>
            <p:cNvPr id="13594" name="Google Shape;13594;p70"/>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0"/>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0"/>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0"/>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0"/>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02" name="Shape 13602"/>
        <p:cNvGrpSpPr/>
        <p:nvPr/>
      </p:nvGrpSpPr>
      <p:grpSpPr>
        <a:xfrm>
          <a:off x="0" y="0"/>
          <a:ext cx="0" cy="0"/>
          <a:chOff x="0" y="0"/>
          <a:chExt cx="0" cy="0"/>
        </a:xfrm>
      </p:grpSpPr>
      <p:pic>
        <p:nvPicPr>
          <p:cNvPr id="13603" name="Google Shape;13603;p7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 name="Shape 399"/>
        <p:cNvGrpSpPr/>
        <p:nvPr/>
      </p:nvGrpSpPr>
      <p:grpSpPr>
        <a:xfrm>
          <a:off x="0" y="0"/>
          <a:ext cx="0" cy="0"/>
          <a:chOff x="0" y="0"/>
          <a:chExt cx="0" cy="0"/>
        </a:xfrm>
      </p:grpSpPr>
      <p:sp>
        <p:nvSpPr>
          <p:cNvPr id="400" name="Google Shape;400;p32"/>
          <p:cNvSpPr txBox="1"/>
          <p:nvPr>
            <p:ph idx="1" type="subTitle"/>
          </p:nvPr>
        </p:nvSpPr>
        <p:spPr>
          <a:xfrm flipH="1">
            <a:off x="3527410" y="3676592"/>
            <a:ext cx="2092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and a gas giant</a:t>
            </a:r>
            <a:endParaRPr/>
          </a:p>
        </p:txBody>
      </p:sp>
      <p:sp>
        <p:nvSpPr>
          <p:cNvPr id="401" name="Google Shape;401;p32"/>
          <p:cNvSpPr txBox="1"/>
          <p:nvPr>
            <p:ph idx="2" type="subTitle"/>
          </p:nvPr>
        </p:nvSpPr>
        <p:spPr>
          <a:xfrm flipH="1">
            <a:off x="6048625" y="3676575"/>
            <a:ext cx="2092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402" name="Google Shape;402;p32"/>
          <p:cNvSpPr txBox="1"/>
          <p:nvPr>
            <p:ph idx="3" type="subTitle"/>
          </p:nvPr>
        </p:nvSpPr>
        <p:spPr>
          <a:xfrm flipH="1">
            <a:off x="1006169" y="3676592"/>
            <a:ext cx="2092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03" name="Google Shape;403;p32"/>
          <p:cNvSpPr txBox="1"/>
          <p:nvPr>
            <p:ph type="title"/>
          </p:nvPr>
        </p:nvSpPr>
        <p:spPr>
          <a:xfrm>
            <a:off x="612650" y="497484"/>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Meeting </a:t>
            </a:r>
            <a:r>
              <a:rPr lang="en">
                <a:solidFill>
                  <a:schemeClr val="dk2"/>
                </a:solidFill>
              </a:rPr>
              <a:t>Objectives</a:t>
            </a:r>
            <a:endParaRPr>
              <a:solidFill>
                <a:schemeClr val="dk2"/>
              </a:solidFill>
            </a:endParaRPr>
          </a:p>
        </p:txBody>
      </p:sp>
      <p:grpSp>
        <p:nvGrpSpPr>
          <p:cNvPr id="404" name="Google Shape;404;p32"/>
          <p:cNvGrpSpPr/>
          <p:nvPr/>
        </p:nvGrpSpPr>
        <p:grpSpPr>
          <a:xfrm>
            <a:off x="1751832" y="2238542"/>
            <a:ext cx="594916" cy="595629"/>
            <a:chOff x="3725461" y="2444712"/>
            <a:chExt cx="334279" cy="334661"/>
          </a:xfrm>
        </p:grpSpPr>
        <p:sp>
          <p:nvSpPr>
            <p:cNvPr id="405" name="Google Shape;405;p32"/>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2"/>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2"/>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2"/>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2"/>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2"/>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2"/>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32"/>
          <p:cNvGrpSpPr/>
          <p:nvPr/>
        </p:nvGrpSpPr>
        <p:grpSpPr>
          <a:xfrm>
            <a:off x="4301334" y="2269762"/>
            <a:ext cx="541338" cy="533394"/>
            <a:chOff x="1674734" y="3895360"/>
            <a:chExt cx="541338" cy="533394"/>
          </a:xfrm>
        </p:grpSpPr>
        <p:sp>
          <p:nvSpPr>
            <p:cNvPr id="413" name="Google Shape;413;p32"/>
            <p:cNvSpPr/>
            <p:nvPr/>
          </p:nvSpPr>
          <p:spPr>
            <a:xfrm>
              <a:off x="1674734" y="3895360"/>
              <a:ext cx="541338" cy="533394"/>
            </a:xfrm>
            <a:custGeom>
              <a:rect b="b" l="l" r="r" t="t"/>
              <a:pathLst>
                <a:path extrusionOk="0" h="14033" w="14242">
                  <a:moveTo>
                    <a:pt x="13718" y="3174"/>
                  </a:moveTo>
                  <a:lnTo>
                    <a:pt x="13718" y="6436"/>
                  </a:lnTo>
                  <a:lnTo>
                    <a:pt x="834" y="6436"/>
                  </a:lnTo>
                  <a:lnTo>
                    <a:pt x="834" y="3840"/>
                  </a:lnTo>
                  <a:cubicBezTo>
                    <a:pt x="1263" y="4221"/>
                    <a:pt x="1787" y="4460"/>
                    <a:pt x="2382" y="4460"/>
                  </a:cubicBezTo>
                  <a:cubicBezTo>
                    <a:pt x="3239" y="4460"/>
                    <a:pt x="4025" y="3936"/>
                    <a:pt x="4406" y="3174"/>
                  </a:cubicBezTo>
                  <a:close/>
                  <a:moveTo>
                    <a:pt x="8574" y="8556"/>
                  </a:moveTo>
                  <a:lnTo>
                    <a:pt x="8574" y="13533"/>
                  </a:lnTo>
                  <a:lnTo>
                    <a:pt x="5907" y="13533"/>
                  </a:lnTo>
                  <a:lnTo>
                    <a:pt x="5907" y="8556"/>
                  </a:lnTo>
                  <a:close/>
                  <a:moveTo>
                    <a:pt x="2378" y="0"/>
                  </a:moveTo>
                  <a:cubicBezTo>
                    <a:pt x="1847" y="0"/>
                    <a:pt x="1291" y="177"/>
                    <a:pt x="763" y="554"/>
                  </a:cubicBezTo>
                  <a:cubicBezTo>
                    <a:pt x="715" y="578"/>
                    <a:pt x="691" y="602"/>
                    <a:pt x="668" y="649"/>
                  </a:cubicBezTo>
                  <a:cubicBezTo>
                    <a:pt x="96" y="1530"/>
                    <a:pt x="1" y="2412"/>
                    <a:pt x="358" y="3150"/>
                  </a:cubicBezTo>
                  <a:lnTo>
                    <a:pt x="358" y="6698"/>
                  </a:lnTo>
                  <a:cubicBezTo>
                    <a:pt x="358" y="6817"/>
                    <a:pt x="477" y="6936"/>
                    <a:pt x="596" y="6936"/>
                  </a:cubicBezTo>
                  <a:lnTo>
                    <a:pt x="834" y="6936"/>
                  </a:lnTo>
                  <a:lnTo>
                    <a:pt x="834" y="13795"/>
                  </a:lnTo>
                  <a:cubicBezTo>
                    <a:pt x="834" y="13914"/>
                    <a:pt x="929" y="14033"/>
                    <a:pt x="1072" y="14033"/>
                  </a:cubicBezTo>
                  <a:lnTo>
                    <a:pt x="13408" y="14033"/>
                  </a:lnTo>
                  <a:cubicBezTo>
                    <a:pt x="13551" y="14033"/>
                    <a:pt x="13670" y="13914"/>
                    <a:pt x="13670" y="13795"/>
                  </a:cubicBezTo>
                  <a:lnTo>
                    <a:pt x="13670" y="12580"/>
                  </a:lnTo>
                  <a:cubicBezTo>
                    <a:pt x="13670" y="12461"/>
                    <a:pt x="13575" y="12342"/>
                    <a:pt x="13456" y="12318"/>
                  </a:cubicBezTo>
                  <a:cubicBezTo>
                    <a:pt x="13313" y="12318"/>
                    <a:pt x="13170" y="12414"/>
                    <a:pt x="13170" y="12580"/>
                  </a:cubicBezTo>
                  <a:lnTo>
                    <a:pt x="13170" y="13533"/>
                  </a:lnTo>
                  <a:lnTo>
                    <a:pt x="9074" y="13533"/>
                  </a:lnTo>
                  <a:lnTo>
                    <a:pt x="9074" y="8318"/>
                  </a:lnTo>
                  <a:cubicBezTo>
                    <a:pt x="9074" y="8175"/>
                    <a:pt x="8955" y="8056"/>
                    <a:pt x="8836" y="8056"/>
                  </a:cubicBezTo>
                  <a:lnTo>
                    <a:pt x="5669" y="8056"/>
                  </a:lnTo>
                  <a:cubicBezTo>
                    <a:pt x="5526" y="8056"/>
                    <a:pt x="5407" y="8175"/>
                    <a:pt x="5407" y="8318"/>
                  </a:cubicBezTo>
                  <a:lnTo>
                    <a:pt x="5407" y="13533"/>
                  </a:lnTo>
                  <a:lnTo>
                    <a:pt x="1310" y="13533"/>
                  </a:lnTo>
                  <a:lnTo>
                    <a:pt x="1310" y="6936"/>
                  </a:lnTo>
                  <a:lnTo>
                    <a:pt x="13170" y="6936"/>
                  </a:lnTo>
                  <a:lnTo>
                    <a:pt x="13170" y="11771"/>
                  </a:lnTo>
                  <a:cubicBezTo>
                    <a:pt x="13170" y="11890"/>
                    <a:pt x="13265" y="12009"/>
                    <a:pt x="13384" y="12033"/>
                  </a:cubicBezTo>
                  <a:cubicBezTo>
                    <a:pt x="13527" y="12033"/>
                    <a:pt x="13670" y="11937"/>
                    <a:pt x="13670" y="11771"/>
                  </a:cubicBezTo>
                  <a:lnTo>
                    <a:pt x="13670" y="6936"/>
                  </a:lnTo>
                  <a:lnTo>
                    <a:pt x="14218" y="6936"/>
                  </a:lnTo>
                  <a:cubicBezTo>
                    <a:pt x="14218" y="6936"/>
                    <a:pt x="14242" y="6912"/>
                    <a:pt x="14242" y="6912"/>
                  </a:cubicBezTo>
                  <a:lnTo>
                    <a:pt x="14242" y="2912"/>
                  </a:lnTo>
                  <a:cubicBezTo>
                    <a:pt x="14242" y="2793"/>
                    <a:pt x="14123" y="2674"/>
                    <a:pt x="14004" y="2674"/>
                  </a:cubicBezTo>
                  <a:lnTo>
                    <a:pt x="4573" y="2674"/>
                  </a:lnTo>
                  <a:cubicBezTo>
                    <a:pt x="4597" y="2531"/>
                    <a:pt x="4621" y="2364"/>
                    <a:pt x="4621" y="2221"/>
                  </a:cubicBezTo>
                  <a:cubicBezTo>
                    <a:pt x="4621" y="1602"/>
                    <a:pt x="4359" y="1007"/>
                    <a:pt x="3882" y="578"/>
                  </a:cubicBezTo>
                  <a:cubicBezTo>
                    <a:pt x="3882" y="578"/>
                    <a:pt x="3859" y="554"/>
                    <a:pt x="3859" y="554"/>
                  </a:cubicBezTo>
                  <a:cubicBezTo>
                    <a:pt x="3549" y="554"/>
                    <a:pt x="3454" y="840"/>
                    <a:pt x="3621" y="1007"/>
                  </a:cubicBezTo>
                  <a:cubicBezTo>
                    <a:pt x="3930" y="1316"/>
                    <a:pt x="4121" y="1769"/>
                    <a:pt x="4121" y="2221"/>
                  </a:cubicBezTo>
                  <a:cubicBezTo>
                    <a:pt x="4121" y="2435"/>
                    <a:pt x="4073" y="2650"/>
                    <a:pt x="4002" y="2840"/>
                  </a:cubicBezTo>
                  <a:cubicBezTo>
                    <a:pt x="3763" y="3507"/>
                    <a:pt x="3097" y="3960"/>
                    <a:pt x="2382" y="3960"/>
                  </a:cubicBezTo>
                  <a:cubicBezTo>
                    <a:pt x="1715" y="3960"/>
                    <a:pt x="1120" y="3602"/>
                    <a:pt x="834" y="3007"/>
                  </a:cubicBezTo>
                  <a:cubicBezTo>
                    <a:pt x="525" y="2412"/>
                    <a:pt x="596" y="1721"/>
                    <a:pt x="1025" y="1007"/>
                  </a:cubicBezTo>
                  <a:cubicBezTo>
                    <a:pt x="1049" y="983"/>
                    <a:pt x="1072" y="959"/>
                    <a:pt x="1096" y="935"/>
                  </a:cubicBezTo>
                  <a:cubicBezTo>
                    <a:pt x="1520" y="643"/>
                    <a:pt x="1961" y="494"/>
                    <a:pt x="2382" y="494"/>
                  </a:cubicBezTo>
                  <a:cubicBezTo>
                    <a:pt x="2647" y="494"/>
                    <a:pt x="2905" y="553"/>
                    <a:pt x="3144" y="673"/>
                  </a:cubicBezTo>
                  <a:lnTo>
                    <a:pt x="3168" y="673"/>
                  </a:lnTo>
                  <a:cubicBezTo>
                    <a:pt x="3478" y="554"/>
                    <a:pt x="3454" y="268"/>
                    <a:pt x="3263" y="173"/>
                  </a:cubicBezTo>
                  <a:cubicBezTo>
                    <a:pt x="2984" y="60"/>
                    <a:pt x="2685" y="0"/>
                    <a:pt x="2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2"/>
            <p:cNvSpPr/>
            <p:nvPr/>
          </p:nvSpPr>
          <p:spPr>
            <a:xfrm>
              <a:off x="1891094" y="4041285"/>
              <a:ext cx="57053" cy="71573"/>
            </a:xfrm>
            <a:custGeom>
              <a:rect b="b" l="l" r="r" t="t"/>
              <a:pathLst>
                <a:path extrusionOk="0" h="1883" w="1501">
                  <a:moveTo>
                    <a:pt x="744" y="498"/>
                  </a:moveTo>
                  <a:cubicBezTo>
                    <a:pt x="758" y="498"/>
                    <a:pt x="772" y="499"/>
                    <a:pt x="786" y="502"/>
                  </a:cubicBezTo>
                  <a:cubicBezTo>
                    <a:pt x="929" y="525"/>
                    <a:pt x="1024" y="644"/>
                    <a:pt x="1024" y="763"/>
                  </a:cubicBezTo>
                  <a:lnTo>
                    <a:pt x="1024" y="1121"/>
                  </a:lnTo>
                  <a:cubicBezTo>
                    <a:pt x="1024" y="1264"/>
                    <a:pt x="929" y="1383"/>
                    <a:pt x="786" y="1383"/>
                  </a:cubicBezTo>
                  <a:cubicBezTo>
                    <a:pt x="774" y="1385"/>
                    <a:pt x="762" y="1386"/>
                    <a:pt x="749" y="1386"/>
                  </a:cubicBezTo>
                  <a:cubicBezTo>
                    <a:pt x="620" y="1386"/>
                    <a:pt x="500" y="1275"/>
                    <a:pt x="500" y="1145"/>
                  </a:cubicBezTo>
                  <a:lnTo>
                    <a:pt x="500" y="763"/>
                  </a:lnTo>
                  <a:cubicBezTo>
                    <a:pt x="500" y="611"/>
                    <a:pt x="600" y="498"/>
                    <a:pt x="744" y="498"/>
                  </a:cubicBezTo>
                  <a:close/>
                  <a:moveTo>
                    <a:pt x="767" y="0"/>
                  </a:moveTo>
                  <a:cubicBezTo>
                    <a:pt x="335" y="0"/>
                    <a:pt x="0" y="348"/>
                    <a:pt x="0" y="763"/>
                  </a:cubicBezTo>
                  <a:lnTo>
                    <a:pt x="0" y="1145"/>
                  </a:lnTo>
                  <a:cubicBezTo>
                    <a:pt x="0" y="1549"/>
                    <a:pt x="334" y="1883"/>
                    <a:pt x="762" y="1883"/>
                  </a:cubicBezTo>
                  <a:cubicBezTo>
                    <a:pt x="1167" y="1883"/>
                    <a:pt x="1501" y="1549"/>
                    <a:pt x="1501" y="1145"/>
                  </a:cubicBezTo>
                  <a:lnTo>
                    <a:pt x="1501" y="787"/>
                  </a:lnTo>
                  <a:cubicBezTo>
                    <a:pt x="1501" y="382"/>
                    <a:pt x="1215" y="49"/>
                    <a:pt x="810" y="1"/>
                  </a:cubicBezTo>
                  <a:cubicBezTo>
                    <a:pt x="796" y="1"/>
                    <a:pt x="782" y="0"/>
                    <a:pt x="7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2"/>
            <p:cNvSpPr/>
            <p:nvPr/>
          </p:nvSpPr>
          <p:spPr>
            <a:xfrm>
              <a:off x="2060358" y="4042083"/>
              <a:ext cx="56179" cy="70775"/>
            </a:xfrm>
            <a:custGeom>
              <a:rect b="b" l="l" r="r" t="t"/>
              <a:pathLst>
                <a:path extrusionOk="0" h="1862" w="1478">
                  <a:moveTo>
                    <a:pt x="741" y="1"/>
                  </a:moveTo>
                  <a:cubicBezTo>
                    <a:pt x="505" y="1"/>
                    <a:pt x="254" y="110"/>
                    <a:pt x="48" y="361"/>
                  </a:cubicBezTo>
                  <a:cubicBezTo>
                    <a:pt x="24" y="409"/>
                    <a:pt x="1" y="481"/>
                    <a:pt x="1" y="528"/>
                  </a:cubicBezTo>
                  <a:lnTo>
                    <a:pt x="1" y="1124"/>
                  </a:lnTo>
                  <a:cubicBezTo>
                    <a:pt x="1" y="1528"/>
                    <a:pt x="334" y="1862"/>
                    <a:pt x="763" y="1862"/>
                  </a:cubicBezTo>
                  <a:cubicBezTo>
                    <a:pt x="1096" y="1862"/>
                    <a:pt x="1382" y="1647"/>
                    <a:pt x="1477" y="1314"/>
                  </a:cubicBezTo>
                  <a:cubicBezTo>
                    <a:pt x="1477" y="1290"/>
                    <a:pt x="1477" y="1266"/>
                    <a:pt x="1477" y="1266"/>
                  </a:cubicBezTo>
                  <a:cubicBezTo>
                    <a:pt x="1416" y="1132"/>
                    <a:pt x="1311" y="1073"/>
                    <a:pt x="1214" y="1073"/>
                  </a:cubicBezTo>
                  <a:cubicBezTo>
                    <a:pt x="1121" y="1073"/>
                    <a:pt x="1036" y="1126"/>
                    <a:pt x="1001" y="1219"/>
                  </a:cubicBezTo>
                  <a:cubicBezTo>
                    <a:pt x="946" y="1316"/>
                    <a:pt x="850" y="1380"/>
                    <a:pt x="747" y="1380"/>
                  </a:cubicBezTo>
                  <a:cubicBezTo>
                    <a:pt x="673" y="1380"/>
                    <a:pt x="595" y="1346"/>
                    <a:pt x="525" y="1266"/>
                  </a:cubicBezTo>
                  <a:cubicBezTo>
                    <a:pt x="501" y="1243"/>
                    <a:pt x="501" y="1219"/>
                    <a:pt x="501" y="1195"/>
                  </a:cubicBezTo>
                  <a:lnTo>
                    <a:pt x="501" y="671"/>
                  </a:lnTo>
                  <a:cubicBezTo>
                    <a:pt x="501" y="647"/>
                    <a:pt x="501" y="623"/>
                    <a:pt x="501" y="623"/>
                  </a:cubicBezTo>
                  <a:cubicBezTo>
                    <a:pt x="584" y="528"/>
                    <a:pt x="679" y="486"/>
                    <a:pt x="763" y="486"/>
                  </a:cubicBezTo>
                  <a:cubicBezTo>
                    <a:pt x="846" y="486"/>
                    <a:pt x="918" y="528"/>
                    <a:pt x="953" y="600"/>
                  </a:cubicBezTo>
                  <a:cubicBezTo>
                    <a:pt x="1013" y="674"/>
                    <a:pt x="1091" y="711"/>
                    <a:pt x="1170" y="711"/>
                  </a:cubicBezTo>
                  <a:cubicBezTo>
                    <a:pt x="1218" y="711"/>
                    <a:pt x="1266" y="698"/>
                    <a:pt x="1310" y="671"/>
                  </a:cubicBezTo>
                  <a:cubicBezTo>
                    <a:pt x="1430" y="600"/>
                    <a:pt x="1453" y="433"/>
                    <a:pt x="1382" y="338"/>
                  </a:cubicBezTo>
                  <a:cubicBezTo>
                    <a:pt x="1234" y="127"/>
                    <a:pt x="995" y="1"/>
                    <a:pt x="7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2"/>
            <p:cNvSpPr/>
            <p:nvPr/>
          </p:nvSpPr>
          <p:spPr>
            <a:xfrm>
              <a:off x="1964418" y="4041209"/>
              <a:ext cx="41659" cy="71649"/>
            </a:xfrm>
            <a:custGeom>
              <a:rect b="b" l="l" r="r" t="t"/>
              <a:pathLst>
                <a:path extrusionOk="0" h="1885" w="1096">
                  <a:moveTo>
                    <a:pt x="226" y="0"/>
                  </a:moveTo>
                  <a:cubicBezTo>
                    <a:pt x="100" y="0"/>
                    <a:pt x="0" y="111"/>
                    <a:pt x="0" y="242"/>
                  </a:cubicBezTo>
                  <a:lnTo>
                    <a:pt x="0" y="1647"/>
                  </a:lnTo>
                  <a:cubicBezTo>
                    <a:pt x="0" y="1766"/>
                    <a:pt x="96" y="1885"/>
                    <a:pt x="238" y="1885"/>
                  </a:cubicBezTo>
                  <a:lnTo>
                    <a:pt x="834" y="1885"/>
                  </a:lnTo>
                  <a:cubicBezTo>
                    <a:pt x="953" y="1885"/>
                    <a:pt x="1048" y="1790"/>
                    <a:pt x="1072" y="1670"/>
                  </a:cubicBezTo>
                  <a:cubicBezTo>
                    <a:pt x="1096" y="1528"/>
                    <a:pt x="977" y="1385"/>
                    <a:pt x="834" y="1385"/>
                  </a:cubicBezTo>
                  <a:lnTo>
                    <a:pt x="477" y="1385"/>
                  </a:lnTo>
                  <a:lnTo>
                    <a:pt x="477" y="265"/>
                  </a:lnTo>
                  <a:cubicBezTo>
                    <a:pt x="477" y="146"/>
                    <a:pt x="405" y="27"/>
                    <a:pt x="262" y="3"/>
                  </a:cubicBezTo>
                  <a:cubicBezTo>
                    <a:pt x="250" y="1"/>
                    <a:pt x="238"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2"/>
            <p:cNvSpPr/>
            <p:nvPr/>
          </p:nvSpPr>
          <p:spPr>
            <a:xfrm>
              <a:off x="2019648" y="4042121"/>
              <a:ext cx="19043" cy="70737"/>
            </a:xfrm>
            <a:custGeom>
              <a:rect b="b" l="l" r="r" t="t"/>
              <a:pathLst>
                <a:path extrusionOk="0" h="1861" w="501">
                  <a:moveTo>
                    <a:pt x="244" y="0"/>
                  </a:moveTo>
                  <a:cubicBezTo>
                    <a:pt x="99" y="0"/>
                    <a:pt x="0" y="111"/>
                    <a:pt x="0" y="241"/>
                  </a:cubicBezTo>
                  <a:lnTo>
                    <a:pt x="0" y="1623"/>
                  </a:lnTo>
                  <a:cubicBezTo>
                    <a:pt x="0" y="1766"/>
                    <a:pt x="95" y="1861"/>
                    <a:pt x="238" y="1861"/>
                  </a:cubicBezTo>
                  <a:cubicBezTo>
                    <a:pt x="381" y="1861"/>
                    <a:pt x="500" y="1766"/>
                    <a:pt x="500" y="1623"/>
                  </a:cubicBezTo>
                  <a:lnTo>
                    <a:pt x="500" y="241"/>
                  </a:lnTo>
                  <a:cubicBezTo>
                    <a:pt x="500" y="122"/>
                    <a:pt x="405" y="3"/>
                    <a:pt x="286" y="3"/>
                  </a:cubicBezTo>
                  <a:cubicBezTo>
                    <a:pt x="271" y="1"/>
                    <a:pt x="257" y="0"/>
                    <a:pt x="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2"/>
            <p:cNvSpPr/>
            <p:nvPr/>
          </p:nvSpPr>
          <p:spPr>
            <a:xfrm>
              <a:off x="2130071" y="4042235"/>
              <a:ext cx="44396" cy="70623"/>
            </a:xfrm>
            <a:custGeom>
              <a:rect b="b" l="l" r="r" t="t"/>
              <a:pathLst>
                <a:path extrusionOk="0" h="1858" w="1168">
                  <a:moveTo>
                    <a:pt x="215" y="0"/>
                  </a:moveTo>
                  <a:cubicBezTo>
                    <a:pt x="96" y="0"/>
                    <a:pt x="0" y="72"/>
                    <a:pt x="0" y="191"/>
                  </a:cubicBezTo>
                  <a:lnTo>
                    <a:pt x="0" y="1620"/>
                  </a:lnTo>
                  <a:cubicBezTo>
                    <a:pt x="0" y="1739"/>
                    <a:pt x="119" y="1858"/>
                    <a:pt x="262" y="1858"/>
                  </a:cubicBezTo>
                  <a:lnTo>
                    <a:pt x="834" y="1858"/>
                  </a:lnTo>
                  <a:cubicBezTo>
                    <a:pt x="953" y="1858"/>
                    <a:pt x="1072" y="1763"/>
                    <a:pt x="1096" y="1643"/>
                  </a:cubicBezTo>
                  <a:cubicBezTo>
                    <a:pt x="1120" y="1501"/>
                    <a:pt x="1001" y="1358"/>
                    <a:pt x="858" y="1358"/>
                  </a:cubicBezTo>
                  <a:lnTo>
                    <a:pt x="500" y="1358"/>
                  </a:lnTo>
                  <a:lnTo>
                    <a:pt x="500" y="1167"/>
                  </a:lnTo>
                  <a:lnTo>
                    <a:pt x="715" y="1167"/>
                  </a:lnTo>
                  <a:cubicBezTo>
                    <a:pt x="858" y="1167"/>
                    <a:pt x="953" y="1072"/>
                    <a:pt x="977" y="953"/>
                  </a:cubicBezTo>
                  <a:cubicBezTo>
                    <a:pt x="1001" y="810"/>
                    <a:pt x="882" y="667"/>
                    <a:pt x="739" y="667"/>
                  </a:cubicBezTo>
                  <a:lnTo>
                    <a:pt x="500" y="667"/>
                  </a:lnTo>
                  <a:lnTo>
                    <a:pt x="500" y="477"/>
                  </a:lnTo>
                  <a:lnTo>
                    <a:pt x="882" y="477"/>
                  </a:lnTo>
                  <a:cubicBezTo>
                    <a:pt x="953" y="477"/>
                    <a:pt x="1001" y="453"/>
                    <a:pt x="1048" y="381"/>
                  </a:cubicBezTo>
                  <a:cubicBezTo>
                    <a:pt x="1167" y="191"/>
                    <a:pt x="1024"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2"/>
            <p:cNvSpPr/>
            <p:nvPr/>
          </p:nvSpPr>
          <p:spPr>
            <a:xfrm>
              <a:off x="1833165" y="4041323"/>
              <a:ext cx="57053" cy="71345"/>
            </a:xfrm>
            <a:custGeom>
              <a:rect b="b" l="l" r="r" t="t"/>
              <a:pathLst>
                <a:path extrusionOk="0" h="1877" w="1501">
                  <a:moveTo>
                    <a:pt x="596" y="501"/>
                  </a:moveTo>
                  <a:cubicBezTo>
                    <a:pt x="667" y="501"/>
                    <a:pt x="715" y="548"/>
                    <a:pt x="715" y="620"/>
                  </a:cubicBezTo>
                  <a:cubicBezTo>
                    <a:pt x="738" y="691"/>
                    <a:pt x="667" y="762"/>
                    <a:pt x="596" y="762"/>
                  </a:cubicBezTo>
                  <a:lnTo>
                    <a:pt x="500" y="762"/>
                  </a:lnTo>
                  <a:lnTo>
                    <a:pt x="500" y="501"/>
                  </a:lnTo>
                  <a:close/>
                  <a:moveTo>
                    <a:pt x="262" y="0"/>
                  </a:moveTo>
                  <a:cubicBezTo>
                    <a:pt x="119" y="24"/>
                    <a:pt x="0" y="120"/>
                    <a:pt x="0" y="262"/>
                  </a:cubicBezTo>
                  <a:lnTo>
                    <a:pt x="0" y="1715"/>
                  </a:lnTo>
                  <a:cubicBezTo>
                    <a:pt x="0" y="1739"/>
                    <a:pt x="24" y="1763"/>
                    <a:pt x="48" y="1787"/>
                  </a:cubicBezTo>
                  <a:cubicBezTo>
                    <a:pt x="119" y="1850"/>
                    <a:pt x="193" y="1876"/>
                    <a:pt x="260" y="1876"/>
                  </a:cubicBezTo>
                  <a:cubicBezTo>
                    <a:pt x="394" y="1876"/>
                    <a:pt x="500" y="1771"/>
                    <a:pt x="500" y="1644"/>
                  </a:cubicBezTo>
                  <a:lnTo>
                    <a:pt x="500" y="1239"/>
                  </a:lnTo>
                  <a:lnTo>
                    <a:pt x="786" y="1239"/>
                  </a:lnTo>
                  <a:cubicBezTo>
                    <a:pt x="858" y="1239"/>
                    <a:pt x="929" y="1215"/>
                    <a:pt x="977" y="1167"/>
                  </a:cubicBezTo>
                  <a:cubicBezTo>
                    <a:pt x="1501" y="643"/>
                    <a:pt x="1120" y="0"/>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2"/>
            <p:cNvSpPr/>
            <p:nvPr/>
          </p:nvSpPr>
          <p:spPr>
            <a:xfrm>
              <a:off x="2034130" y="4201540"/>
              <a:ext cx="129462" cy="105934"/>
            </a:xfrm>
            <a:custGeom>
              <a:rect b="b" l="l" r="r" t="t"/>
              <a:pathLst>
                <a:path extrusionOk="0" h="2787" w="3406">
                  <a:moveTo>
                    <a:pt x="929" y="501"/>
                  </a:moveTo>
                  <a:lnTo>
                    <a:pt x="929" y="1144"/>
                  </a:lnTo>
                  <a:lnTo>
                    <a:pt x="500" y="1144"/>
                  </a:lnTo>
                  <a:lnTo>
                    <a:pt x="500" y="501"/>
                  </a:lnTo>
                  <a:close/>
                  <a:moveTo>
                    <a:pt x="1977" y="501"/>
                  </a:moveTo>
                  <a:lnTo>
                    <a:pt x="1977" y="1144"/>
                  </a:lnTo>
                  <a:lnTo>
                    <a:pt x="1429" y="1144"/>
                  </a:lnTo>
                  <a:lnTo>
                    <a:pt x="1429" y="501"/>
                  </a:lnTo>
                  <a:close/>
                  <a:moveTo>
                    <a:pt x="2905" y="501"/>
                  </a:moveTo>
                  <a:lnTo>
                    <a:pt x="2905" y="1144"/>
                  </a:lnTo>
                  <a:lnTo>
                    <a:pt x="2477" y="1144"/>
                  </a:lnTo>
                  <a:lnTo>
                    <a:pt x="2477" y="501"/>
                  </a:lnTo>
                  <a:close/>
                  <a:moveTo>
                    <a:pt x="929" y="1620"/>
                  </a:moveTo>
                  <a:lnTo>
                    <a:pt x="929" y="2263"/>
                  </a:lnTo>
                  <a:lnTo>
                    <a:pt x="500" y="2263"/>
                  </a:lnTo>
                  <a:lnTo>
                    <a:pt x="500" y="1620"/>
                  </a:lnTo>
                  <a:close/>
                  <a:moveTo>
                    <a:pt x="1977" y="1620"/>
                  </a:moveTo>
                  <a:lnTo>
                    <a:pt x="1977" y="2263"/>
                  </a:lnTo>
                  <a:lnTo>
                    <a:pt x="1429" y="2263"/>
                  </a:lnTo>
                  <a:lnTo>
                    <a:pt x="1429" y="1620"/>
                  </a:lnTo>
                  <a:close/>
                  <a:moveTo>
                    <a:pt x="2905" y="1620"/>
                  </a:moveTo>
                  <a:lnTo>
                    <a:pt x="2905" y="2263"/>
                  </a:lnTo>
                  <a:lnTo>
                    <a:pt x="2477" y="2263"/>
                  </a:lnTo>
                  <a:lnTo>
                    <a:pt x="2477" y="1620"/>
                  </a:lnTo>
                  <a:close/>
                  <a:moveTo>
                    <a:pt x="238" y="1"/>
                  </a:moveTo>
                  <a:cubicBezTo>
                    <a:pt x="119" y="1"/>
                    <a:pt x="0" y="120"/>
                    <a:pt x="0" y="263"/>
                  </a:cubicBezTo>
                  <a:lnTo>
                    <a:pt x="0" y="2549"/>
                  </a:lnTo>
                  <a:cubicBezTo>
                    <a:pt x="0" y="2668"/>
                    <a:pt x="119" y="2787"/>
                    <a:pt x="238" y="2787"/>
                  </a:cubicBezTo>
                  <a:lnTo>
                    <a:pt x="3167" y="2787"/>
                  </a:lnTo>
                  <a:cubicBezTo>
                    <a:pt x="3310" y="2787"/>
                    <a:pt x="3406" y="2668"/>
                    <a:pt x="3406" y="2549"/>
                  </a:cubicBezTo>
                  <a:lnTo>
                    <a:pt x="3406" y="263"/>
                  </a:lnTo>
                  <a:cubicBezTo>
                    <a:pt x="3406" y="120"/>
                    <a:pt x="3310" y="1"/>
                    <a:pt x="3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2"/>
            <p:cNvSpPr/>
            <p:nvPr/>
          </p:nvSpPr>
          <p:spPr>
            <a:xfrm>
              <a:off x="1736312" y="4201540"/>
              <a:ext cx="129462" cy="105934"/>
            </a:xfrm>
            <a:custGeom>
              <a:rect b="b" l="l" r="r" t="t"/>
              <a:pathLst>
                <a:path extrusionOk="0" h="2787" w="3406">
                  <a:moveTo>
                    <a:pt x="2905" y="501"/>
                  </a:moveTo>
                  <a:lnTo>
                    <a:pt x="2905" y="2287"/>
                  </a:lnTo>
                  <a:lnTo>
                    <a:pt x="500" y="2287"/>
                  </a:lnTo>
                  <a:lnTo>
                    <a:pt x="500" y="501"/>
                  </a:lnTo>
                  <a:close/>
                  <a:moveTo>
                    <a:pt x="238" y="1"/>
                  </a:moveTo>
                  <a:cubicBezTo>
                    <a:pt x="95" y="1"/>
                    <a:pt x="0" y="120"/>
                    <a:pt x="0" y="263"/>
                  </a:cubicBezTo>
                  <a:lnTo>
                    <a:pt x="0" y="2549"/>
                  </a:lnTo>
                  <a:cubicBezTo>
                    <a:pt x="0" y="2668"/>
                    <a:pt x="95" y="2787"/>
                    <a:pt x="238" y="2787"/>
                  </a:cubicBezTo>
                  <a:lnTo>
                    <a:pt x="3167" y="2787"/>
                  </a:lnTo>
                  <a:cubicBezTo>
                    <a:pt x="3286" y="2787"/>
                    <a:pt x="3406" y="2668"/>
                    <a:pt x="3406" y="2549"/>
                  </a:cubicBezTo>
                  <a:lnTo>
                    <a:pt x="3406" y="263"/>
                  </a:lnTo>
                  <a:cubicBezTo>
                    <a:pt x="3406" y="120"/>
                    <a:pt x="3286" y="1"/>
                    <a:pt x="3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2"/>
            <p:cNvSpPr/>
            <p:nvPr/>
          </p:nvSpPr>
          <p:spPr>
            <a:xfrm>
              <a:off x="1910100" y="4292957"/>
              <a:ext cx="37136" cy="18169"/>
            </a:xfrm>
            <a:custGeom>
              <a:rect b="b" l="l" r="r" t="t"/>
              <a:pathLst>
                <a:path extrusionOk="0" h="478" w="977">
                  <a:moveTo>
                    <a:pt x="286" y="1"/>
                  </a:moveTo>
                  <a:cubicBezTo>
                    <a:pt x="143" y="1"/>
                    <a:pt x="48" y="72"/>
                    <a:pt x="24" y="215"/>
                  </a:cubicBezTo>
                  <a:cubicBezTo>
                    <a:pt x="0" y="358"/>
                    <a:pt x="120" y="477"/>
                    <a:pt x="262" y="477"/>
                  </a:cubicBezTo>
                  <a:lnTo>
                    <a:pt x="715" y="477"/>
                  </a:lnTo>
                  <a:cubicBezTo>
                    <a:pt x="834" y="477"/>
                    <a:pt x="953" y="406"/>
                    <a:pt x="953" y="287"/>
                  </a:cubicBezTo>
                  <a:cubicBezTo>
                    <a:pt x="977" y="120"/>
                    <a:pt x="858" y="1"/>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2"/>
            <p:cNvSpPr/>
            <p:nvPr/>
          </p:nvSpPr>
          <p:spPr>
            <a:xfrm>
              <a:off x="1714570" y="3927251"/>
              <a:ext cx="101411" cy="96545"/>
            </a:xfrm>
            <a:custGeom>
              <a:rect b="b" l="l" r="r" t="t"/>
              <a:pathLst>
                <a:path extrusionOk="0" h="2540" w="2668">
                  <a:moveTo>
                    <a:pt x="1334" y="715"/>
                  </a:moveTo>
                  <a:lnTo>
                    <a:pt x="1501" y="977"/>
                  </a:lnTo>
                  <a:cubicBezTo>
                    <a:pt x="1525" y="1049"/>
                    <a:pt x="1572" y="1096"/>
                    <a:pt x="1644" y="1096"/>
                  </a:cubicBezTo>
                  <a:lnTo>
                    <a:pt x="1953" y="1168"/>
                  </a:lnTo>
                  <a:lnTo>
                    <a:pt x="1739" y="1406"/>
                  </a:lnTo>
                  <a:cubicBezTo>
                    <a:pt x="1691" y="1453"/>
                    <a:pt x="1668" y="1525"/>
                    <a:pt x="1691" y="1596"/>
                  </a:cubicBezTo>
                  <a:lnTo>
                    <a:pt x="1715" y="1906"/>
                  </a:lnTo>
                  <a:lnTo>
                    <a:pt x="1429" y="1787"/>
                  </a:lnTo>
                  <a:cubicBezTo>
                    <a:pt x="1406" y="1763"/>
                    <a:pt x="1358" y="1763"/>
                    <a:pt x="1334" y="1763"/>
                  </a:cubicBezTo>
                  <a:cubicBezTo>
                    <a:pt x="1287" y="1763"/>
                    <a:pt x="1263" y="1763"/>
                    <a:pt x="1239" y="1787"/>
                  </a:cubicBezTo>
                  <a:lnTo>
                    <a:pt x="953" y="1906"/>
                  </a:lnTo>
                  <a:lnTo>
                    <a:pt x="977" y="1596"/>
                  </a:lnTo>
                  <a:cubicBezTo>
                    <a:pt x="977" y="1525"/>
                    <a:pt x="953" y="1453"/>
                    <a:pt x="905" y="1406"/>
                  </a:cubicBezTo>
                  <a:lnTo>
                    <a:pt x="715" y="1168"/>
                  </a:lnTo>
                  <a:lnTo>
                    <a:pt x="1025" y="1096"/>
                  </a:lnTo>
                  <a:cubicBezTo>
                    <a:pt x="1072" y="1096"/>
                    <a:pt x="1144" y="1049"/>
                    <a:pt x="1167" y="977"/>
                  </a:cubicBezTo>
                  <a:lnTo>
                    <a:pt x="1334" y="715"/>
                  </a:lnTo>
                  <a:close/>
                  <a:moveTo>
                    <a:pt x="1334" y="1"/>
                  </a:moveTo>
                  <a:cubicBezTo>
                    <a:pt x="1239" y="1"/>
                    <a:pt x="1167" y="48"/>
                    <a:pt x="1120" y="120"/>
                  </a:cubicBezTo>
                  <a:lnTo>
                    <a:pt x="810" y="644"/>
                  </a:lnTo>
                  <a:lnTo>
                    <a:pt x="215" y="787"/>
                  </a:lnTo>
                  <a:cubicBezTo>
                    <a:pt x="120" y="811"/>
                    <a:pt x="48" y="882"/>
                    <a:pt x="24" y="953"/>
                  </a:cubicBezTo>
                  <a:cubicBezTo>
                    <a:pt x="1" y="1025"/>
                    <a:pt x="24" y="1120"/>
                    <a:pt x="72" y="1192"/>
                  </a:cubicBezTo>
                  <a:lnTo>
                    <a:pt x="477" y="1644"/>
                  </a:lnTo>
                  <a:lnTo>
                    <a:pt x="429" y="2263"/>
                  </a:lnTo>
                  <a:cubicBezTo>
                    <a:pt x="405" y="2358"/>
                    <a:pt x="453" y="2430"/>
                    <a:pt x="524" y="2478"/>
                  </a:cubicBezTo>
                  <a:cubicBezTo>
                    <a:pt x="572" y="2525"/>
                    <a:pt x="620" y="2525"/>
                    <a:pt x="667" y="2525"/>
                  </a:cubicBezTo>
                  <a:lnTo>
                    <a:pt x="763" y="2525"/>
                  </a:lnTo>
                  <a:lnTo>
                    <a:pt x="1334" y="2287"/>
                  </a:lnTo>
                  <a:lnTo>
                    <a:pt x="1906" y="2525"/>
                  </a:lnTo>
                  <a:cubicBezTo>
                    <a:pt x="1932" y="2534"/>
                    <a:pt x="1961" y="2539"/>
                    <a:pt x="1991" y="2539"/>
                  </a:cubicBezTo>
                  <a:cubicBezTo>
                    <a:pt x="2044" y="2539"/>
                    <a:pt x="2099" y="2523"/>
                    <a:pt x="2144" y="2478"/>
                  </a:cubicBezTo>
                  <a:cubicBezTo>
                    <a:pt x="2215" y="2430"/>
                    <a:pt x="2239" y="2358"/>
                    <a:pt x="2239" y="2263"/>
                  </a:cubicBezTo>
                  <a:lnTo>
                    <a:pt x="2191" y="1644"/>
                  </a:lnTo>
                  <a:lnTo>
                    <a:pt x="2596" y="1192"/>
                  </a:lnTo>
                  <a:cubicBezTo>
                    <a:pt x="2644" y="1120"/>
                    <a:pt x="2668" y="1025"/>
                    <a:pt x="2644" y="953"/>
                  </a:cubicBezTo>
                  <a:cubicBezTo>
                    <a:pt x="2620" y="858"/>
                    <a:pt x="2549" y="811"/>
                    <a:pt x="2453" y="787"/>
                  </a:cubicBezTo>
                  <a:lnTo>
                    <a:pt x="1858" y="644"/>
                  </a:lnTo>
                  <a:lnTo>
                    <a:pt x="1548" y="120"/>
                  </a:lnTo>
                  <a:cubicBezTo>
                    <a:pt x="1501" y="48"/>
                    <a:pt x="1429" y="1"/>
                    <a:pt x="1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 name="Google Shape;424;p32"/>
          <p:cNvSpPr txBox="1"/>
          <p:nvPr>
            <p:ph idx="4" type="subTitle"/>
          </p:nvPr>
        </p:nvSpPr>
        <p:spPr>
          <a:xfrm flipH="1">
            <a:off x="1219625" y="3221947"/>
            <a:ext cx="16593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25" name="Google Shape;425;p32"/>
          <p:cNvSpPr txBox="1"/>
          <p:nvPr>
            <p:ph idx="5" type="subTitle"/>
          </p:nvPr>
        </p:nvSpPr>
        <p:spPr>
          <a:xfrm flipH="1">
            <a:off x="6268250" y="3221950"/>
            <a:ext cx="16593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26" name="Google Shape;426;p32"/>
          <p:cNvSpPr txBox="1"/>
          <p:nvPr>
            <p:ph idx="6" type="subTitle"/>
          </p:nvPr>
        </p:nvSpPr>
        <p:spPr>
          <a:xfrm flipH="1">
            <a:off x="3742842" y="3221947"/>
            <a:ext cx="1659300" cy="572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grpSp>
        <p:nvGrpSpPr>
          <p:cNvPr id="427" name="Google Shape;427;p32"/>
          <p:cNvGrpSpPr/>
          <p:nvPr/>
        </p:nvGrpSpPr>
        <p:grpSpPr>
          <a:xfrm rot="-1800044">
            <a:off x="1441314" y="1969140"/>
            <a:ext cx="1215826" cy="1134498"/>
            <a:chOff x="1441352" y="2004491"/>
            <a:chExt cx="1215853" cy="1134523"/>
          </a:xfrm>
        </p:grpSpPr>
        <p:sp>
          <p:nvSpPr>
            <p:cNvPr id="428" name="Google Shape;428;p32"/>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2"/>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32"/>
          <p:cNvGrpSpPr/>
          <p:nvPr/>
        </p:nvGrpSpPr>
        <p:grpSpPr>
          <a:xfrm>
            <a:off x="3964077" y="1969193"/>
            <a:ext cx="1215853" cy="1134523"/>
            <a:chOff x="1441352" y="2004491"/>
            <a:chExt cx="1215853" cy="1134523"/>
          </a:xfrm>
        </p:grpSpPr>
        <p:sp>
          <p:nvSpPr>
            <p:cNvPr id="431" name="Google Shape;431;p32"/>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2"/>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32"/>
          <p:cNvGrpSpPr/>
          <p:nvPr/>
        </p:nvGrpSpPr>
        <p:grpSpPr>
          <a:xfrm rot="2700000">
            <a:off x="6486812" y="1969167"/>
            <a:ext cx="1215841" cy="1134512"/>
            <a:chOff x="1441352" y="2004491"/>
            <a:chExt cx="1215853" cy="1134523"/>
          </a:xfrm>
        </p:grpSpPr>
        <p:sp>
          <p:nvSpPr>
            <p:cNvPr id="434" name="Google Shape;434;p32"/>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2"/>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 name="Google Shape;436;p32"/>
          <p:cNvGrpSpPr/>
          <p:nvPr/>
        </p:nvGrpSpPr>
        <p:grpSpPr>
          <a:xfrm>
            <a:off x="6799624" y="2247825"/>
            <a:ext cx="569756" cy="577319"/>
            <a:chOff x="3979435" y="1976585"/>
            <a:chExt cx="345265" cy="349848"/>
          </a:xfrm>
        </p:grpSpPr>
        <p:sp>
          <p:nvSpPr>
            <p:cNvPr id="437" name="Google Shape;437;p3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 name="Shape 457"/>
        <p:cNvGrpSpPr/>
        <p:nvPr/>
      </p:nvGrpSpPr>
      <p:grpSpPr>
        <a:xfrm>
          <a:off x="0" y="0"/>
          <a:ext cx="0" cy="0"/>
          <a:chOff x="0" y="0"/>
          <a:chExt cx="0" cy="0"/>
        </a:xfrm>
      </p:grpSpPr>
      <p:sp>
        <p:nvSpPr>
          <p:cNvPr id="458" name="Google Shape;458;p33"/>
          <p:cNvSpPr txBox="1"/>
          <p:nvPr>
            <p:ph type="title"/>
          </p:nvPr>
        </p:nvSpPr>
        <p:spPr>
          <a:xfrm>
            <a:off x="1425850" y="1254051"/>
            <a:ext cx="2444400" cy="1192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About the Project</a:t>
            </a:r>
            <a:endParaRPr/>
          </a:p>
        </p:txBody>
      </p:sp>
      <p:sp>
        <p:nvSpPr>
          <p:cNvPr id="459" name="Google Shape;459;p33"/>
          <p:cNvSpPr txBox="1"/>
          <p:nvPr>
            <p:ph idx="1" type="subTitle"/>
          </p:nvPr>
        </p:nvSpPr>
        <p:spPr>
          <a:xfrm flipH="1">
            <a:off x="1495000" y="2680176"/>
            <a:ext cx="2306100" cy="1442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the biggest planet in the Solar System and the fourth-brightest object in the sky</a:t>
            </a:r>
            <a:endParaRPr/>
          </a:p>
        </p:txBody>
      </p:sp>
      <p:pic>
        <p:nvPicPr>
          <p:cNvPr id="460" name="Google Shape;460;p33"/>
          <p:cNvPicPr preferRelativeResize="0"/>
          <p:nvPr/>
        </p:nvPicPr>
        <p:blipFill>
          <a:blip r:embed="rId3">
            <a:alphaModFix/>
          </a:blip>
          <a:stretch>
            <a:fillRect/>
          </a:stretch>
        </p:blipFill>
        <p:spPr>
          <a:xfrm>
            <a:off x="5048750" y="0"/>
            <a:ext cx="4113155" cy="5143500"/>
          </a:xfrm>
          <a:prstGeom prst="rect">
            <a:avLst/>
          </a:prstGeom>
          <a:noFill/>
          <a:ln>
            <a:noFill/>
          </a:ln>
        </p:spPr>
      </p:pic>
      <p:sp>
        <p:nvSpPr>
          <p:cNvPr id="461" name="Google Shape;461;p33"/>
          <p:cNvSpPr/>
          <p:nvPr/>
        </p:nvSpPr>
        <p:spPr>
          <a:xfrm>
            <a:off x="5046700" y="0"/>
            <a:ext cx="4113000" cy="5143500"/>
          </a:xfrm>
          <a:prstGeom prst="rect">
            <a:avLst/>
          </a:prstGeom>
          <a:solidFill>
            <a:srgbClr val="1E3E75">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 name="Google Shape;462;p33"/>
          <p:cNvGrpSpPr/>
          <p:nvPr/>
        </p:nvGrpSpPr>
        <p:grpSpPr>
          <a:xfrm rot="10800000">
            <a:off x="1473799" y="2570875"/>
            <a:ext cx="2339400" cy="24"/>
            <a:chOff x="1919554" y="2210488"/>
            <a:chExt cx="2339400" cy="24"/>
          </a:xfrm>
        </p:grpSpPr>
        <p:cxnSp>
          <p:nvCxnSpPr>
            <p:cNvPr id="463" name="Google Shape;463;p33"/>
            <p:cNvCxnSpPr/>
            <p:nvPr/>
          </p:nvCxnSpPr>
          <p:spPr>
            <a:xfrm>
              <a:off x="1919554" y="2210488"/>
              <a:ext cx="1033500" cy="0"/>
            </a:xfrm>
            <a:prstGeom prst="straightConnector1">
              <a:avLst/>
            </a:prstGeom>
            <a:noFill/>
            <a:ln cap="flat" cmpd="sng" w="28575">
              <a:solidFill>
                <a:schemeClr val="dk2"/>
              </a:solidFill>
              <a:prstDash val="solid"/>
              <a:round/>
              <a:headEnd len="med" w="med" type="none"/>
              <a:tailEnd len="med" w="med" type="none"/>
            </a:ln>
          </p:spPr>
        </p:cxnSp>
        <p:cxnSp>
          <p:nvCxnSpPr>
            <p:cNvPr id="464" name="Google Shape;464;p33"/>
            <p:cNvCxnSpPr/>
            <p:nvPr/>
          </p:nvCxnSpPr>
          <p:spPr>
            <a:xfrm>
              <a:off x="2930113" y="2210488"/>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465" name="Google Shape;465;p33"/>
            <p:cNvCxnSpPr/>
            <p:nvPr/>
          </p:nvCxnSpPr>
          <p:spPr>
            <a:xfrm>
              <a:off x="3299854" y="2210511"/>
              <a:ext cx="959100" cy="0"/>
            </a:xfrm>
            <a:prstGeom prst="straightConnector1">
              <a:avLst/>
            </a:prstGeom>
            <a:noFill/>
            <a:ln cap="flat" cmpd="sng" w="28575">
              <a:solidFill>
                <a:schemeClr val="dk2"/>
              </a:solidFill>
              <a:prstDash val="solid"/>
              <a:round/>
              <a:headEnd len="med" w="med" type="none"/>
              <a:tailEnd len="med" w="med" type="none"/>
            </a:ln>
          </p:spPr>
        </p:cxnSp>
      </p:grpSp>
      <p:grpSp>
        <p:nvGrpSpPr>
          <p:cNvPr id="466" name="Google Shape;466;p33"/>
          <p:cNvGrpSpPr/>
          <p:nvPr/>
        </p:nvGrpSpPr>
        <p:grpSpPr>
          <a:xfrm rot="10800000">
            <a:off x="7312886" y="3750996"/>
            <a:ext cx="5402551" cy="5402530"/>
            <a:chOff x="-654249" y="-2654478"/>
            <a:chExt cx="10451829" cy="10451790"/>
          </a:xfrm>
        </p:grpSpPr>
        <p:sp>
          <p:nvSpPr>
            <p:cNvPr id="467" name="Google Shape;467;p33"/>
            <p:cNvSpPr/>
            <p:nvPr/>
          </p:nvSpPr>
          <p:spPr>
            <a:xfrm>
              <a:off x="3669041" y="1668811"/>
              <a:ext cx="1805907" cy="1805870"/>
            </a:xfrm>
            <a:custGeom>
              <a:rect b="b" l="l" r="r" t="t"/>
              <a:pathLst>
                <a:path extrusionOk="0" h="48086" w="48087">
                  <a:moveTo>
                    <a:pt x="24044" y="0"/>
                  </a:moveTo>
                  <a:cubicBezTo>
                    <a:pt x="10761" y="0"/>
                    <a:pt x="1" y="10760"/>
                    <a:pt x="1" y="24043"/>
                  </a:cubicBezTo>
                  <a:cubicBezTo>
                    <a:pt x="1" y="37326"/>
                    <a:pt x="10761" y="48086"/>
                    <a:pt x="24044" y="48086"/>
                  </a:cubicBezTo>
                  <a:cubicBezTo>
                    <a:pt x="37326" y="48086"/>
                    <a:pt x="48087" y="37326"/>
                    <a:pt x="48087" y="24043"/>
                  </a:cubicBezTo>
                  <a:cubicBezTo>
                    <a:pt x="48087" y="10760"/>
                    <a:pt x="37326" y="0"/>
                    <a:pt x="24044" y="0"/>
                  </a:cubicBezTo>
                  <a:close/>
                  <a:moveTo>
                    <a:pt x="24044" y="39210"/>
                  </a:moveTo>
                  <a:cubicBezTo>
                    <a:pt x="15654" y="39210"/>
                    <a:pt x="8876" y="32402"/>
                    <a:pt x="8876" y="24043"/>
                  </a:cubicBezTo>
                  <a:cubicBezTo>
                    <a:pt x="8876" y="15684"/>
                    <a:pt x="15685" y="8876"/>
                    <a:pt x="24044" y="8876"/>
                  </a:cubicBezTo>
                  <a:cubicBezTo>
                    <a:pt x="32402" y="8876"/>
                    <a:pt x="39211" y="15684"/>
                    <a:pt x="39211" y="24043"/>
                  </a:cubicBezTo>
                  <a:cubicBezTo>
                    <a:pt x="39211" y="32402"/>
                    <a:pt x="32402" y="39210"/>
                    <a:pt x="24044" y="39210"/>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3"/>
            <p:cNvSpPr/>
            <p:nvPr/>
          </p:nvSpPr>
          <p:spPr>
            <a:xfrm>
              <a:off x="3219279" y="1219050"/>
              <a:ext cx="2705425" cy="2705387"/>
            </a:xfrm>
            <a:custGeom>
              <a:rect b="b" l="l" r="r" t="t"/>
              <a:pathLst>
                <a:path extrusionOk="0" h="72038" w="72039">
                  <a:moveTo>
                    <a:pt x="36020" y="0"/>
                  </a:moveTo>
                  <a:cubicBezTo>
                    <a:pt x="16141" y="0"/>
                    <a:pt x="1" y="16140"/>
                    <a:pt x="1" y="36019"/>
                  </a:cubicBezTo>
                  <a:cubicBezTo>
                    <a:pt x="1" y="55898"/>
                    <a:pt x="16141" y="72038"/>
                    <a:pt x="36020" y="72038"/>
                  </a:cubicBezTo>
                  <a:cubicBezTo>
                    <a:pt x="55898" y="72038"/>
                    <a:pt x="72038" y="55898"/>
                    <a:pt x="72038" y="36019"/>
                  </a:cubicBezTo>
                  <a:cubicBezTo>
                    <a:pt x="72038" y="16140"/>
                    <a:pt x="55898" y="0"/>
                    <a:pt x="36020" y="0"/>
                  </a:cubicBezTo>
                  <a:close/>
                  <a:moveTo>
                    <a:pt x="36020" y="64804"/>
                  </a:moveTo>
                  <a:cubicBezTo>
                    <a:pt x="20123" y="64804"/>
                    <a:pt x="7235" y="51916"/>
                    <a:pt x="7235" y="36019"/>
                  </a:cubicBezTo>
                  <a:cubicBezTo>
                    <a:pt x="7235" y="20122"/>
                    <a:pt x="20123" y="7234"/>
                    <a:pt x="36020" y="7234"/>
                  </a:cubicBezTo>
                  <a:cubicBezTo>
                    <a:pt x="51916" y="7234"/>
                    <a:pt x="64774" y="20122"/>
                    <a:pt x="64774" y="36019"/>
                  </a:cubicBezTo>
                  <a:cubicBezTo>
                    <a:pt x="64774" y="51916"/>
                    <a:pt x="51916" y="64804"/>
                    <a:pt x="36020" y="6480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3"/>
            <p:cNvSpPr/>
            <p:nvPr/>
          </p:nvSpPr>
          <p:spPr>
            <a:xfrm>
              <a:off x="2608556" y="609492"/>
              <a:ext cx="3926863" cy="3925662"/>
            </a:xfrm>
            <a:custGeom>
              <a:rect b="b" l="l" r="r" t="t"/>
              <a:pathLst>
                <a:path extrusionOk="0" h="104531" w="104563">
                  <a:moveTo>
                    <a:pt x="52282" y="0"/>
                  </a:moveTo>
                  <a:cubicBezTo>
                    <a:pt x="23406" y="0"/>
                    <a:pt x="1" y="23374"/>
                    <a:pt x="1" y="52250"/>
                  </a:cubicBezTo>
                  <a:cubicBezTo>
                    <a:pt x="1" y="81126"/>
                    <a:pt x="23406" y="104530"/>
                    <a:pt x="52282" y="104530"/>
                  </a:cubicBezTo>
                  <a:cubicBezTo>
                    <a:pt x="81157" y="104530"/>
                    <a:pt x="104562" y="81126"/>
                    <a:pt x="104562" y="52250"/>
                  </a:cubicBezTo>
                  <a:cubicBezTo>
                    <a:pt x="104562" y="23374"/>
                    <a:pt x="81157" y="0"/>
                    <a:pt x="52282" y="0"/>
                  </a:cubicBezTo>
                  <a:close/>
                  <a:moveTo>
                    <a:pt x="52282" y="94014"/>
                  </a:moveTo>
                  <a:cubicBezTo>
                    <a:pt x="29211" y="94014"/>
                    <a:pt x="10518" y="75320"/>
                    <a:pt x="10518" y="52250"/>
                  </a:cubicBezTo>
                  <a:cubicBezTo>
                    <a:pt x="10518" y="29180"/>
                    <a:pt x="29211" y="10487"/>
                    <a:pt x="52282" y="10487"/>
                  </a:cubicBezTo>
                  <a:cubicBezTo>
                    <a:pt x="75352" y="10487"/>
                    <a:pt x="94045" y="29180"/>
                    <a:pt x="94045" y="52250"/>
                  </a:cubicBezTo>
                  <a:cubicBezTo>
                    <a:pt x="94045" y="75320"/>
                    <a:pt x="75352" y="94014"/>
                    <a:pt x="52282" y="94014"/>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3"/>
            <p:cNvSpPr/>
            <p:nvPr/>
          </p:nvSpPr>
          <p:spPr>
            <a:xfrm>
              <a:off x="1832327" y="-167901"/>
              <a:ext cx="5479312" cy="5479275"/>
            </a:xfrm>
            <a:custGeom>
              <a:rect b="b" l="l" r="r" t="t"/>
              <a:pathLst>
                <a:path extrusionOk="0" h="145900" w="145901">
                  <a:moveTo>
                    <a:pt x="72951" y="1"/>
                  </a:moveTo>
                  <a:cubicBezTo>
                    <a:pt x="32646" y="1"/>
                    <a:pt x="1" y="32676"/>
                    <a:pt x="1" y="72950"/>
                  </a:cubicBezTo>
                  <a:cubicBezTo>
                    <a:pt x="1" y="113224"/>
                    <a:pt x="32676" y="145899"/>
                    <a:pt x="72951" y="145899"/>
                  </a:cubicBezTo>
                  <a:cubicBezTo>
                    <a:pt x="113225" y="145899"/>
                    <a:pt x="145900" y="113224"/>
                    <a:pt x="145900" y="72950"/>
                  </a:cubicBezTo>
                  <a:cubicBezTo>
                    <a:pt x="145900" y="32676"/>
                    <a:pt x="113225" y="1"/>
                    <a:pt x="72951" y="1"/>
                  </a:cubicBezTo>
                  <a:close/>
                  <a:moveTo>
                    <a:pt x="72951" y="131249"/>
                  </a:moveTo>
                  <a:cubicBezTo>
                    <a:pt x="40761" y="131249"/>
                    <a:pt x="14652" y="105139"/>
                    <a:pt x="14652" y="72950"/>
                  </a:cubicBezTo>
                  <a:cubicBezTo>
                    <a:pt x="14652" y="40761"/>
                    <a:pt x="40761" y="14651"/>
                    <a:pt x="72951" y="14651"/>
                  </a:cubicBezTo>
                  <a:cubicBezTo>
                    <a:pt x="105140" y="14651"/>
                    <a:pt x="131249" y="40761"/>
                    <a:pt x="131249" y="72950"/>
                  </a:cubicBezTo>
                  <a:cubicBezTo>
                    <a:pt x="131249" y="105139"/>
                    <a:pt x="105140" y="131249"/>
                    <a:pt x="72951" y="13124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3"/>
            <p:cNvSpPr/>
            <p:nvPr/>
          </p:nvSpPr>
          <p:spPr>
            <a:xfrm>
              <a:off x="804966" y="-1195260"/>
              <a:ext cx="7534021" cy="7533984"/>
            </a:xfrm>
            <a:custGeom>
              <a:rect b="b" l="l" r="r" t="t"/>
              <a:pathLst>
                <a:path extrusionOk="0" h="200612" w="200613">
                  <a:moveTo>
                    <a:pt x="100307" y="1"/>
                  </a:moveTo>
                  <a:cubicBezTo>
                    <a:pt x="44895" y="1"/>
                    <a:pt x="1" y="44925"/>
                    <a:pt x="1" y="100306"/>
                  </a:cubicBezTo>
                  <a:cubicBezTo>
                    <a:pt x="1" y="155687"/>
                    <a:pt x="44895" y="200611"/>
                    <a:pt x="100307" y="200611"/>
                  </a:cubicBezTo>
                  <a:cubicBezTo>
                    <a:pt x="155687" y="200611"/>
                    <a:pt x="200612" y="155687"/>
                    <a:pt x="200612" y="100306"/>
                  </a:cubicBezTo>
                  <a:cubicBezTo>
                    <a:pt x="200612" y="44925"/>
                    <a:pt x="155687" y="1"/>
                    <a:pt x="100307" y="1"/>
                  </a:cubicBezTo>
                  <a:close/>
                  <a:moveTo>
                    <a:pt x="100307" y="180459"/>
                  </a:moveTo>
                  <a:cubicBezTo>
                    <a:pt x="56050" y="180459"/>
                    <a:pt x="20153" y="144562"/>
                    <a:pt x="20153" y="100306"/>
                  </a:cubicBezTo>
                  <a:cubicBezTo>
                    <a:pt x="20153" y="56050"/>
                    <a:pt x="56050" y="20153"/>
                    <a:pt x="100307" y="20153"/>
                  </a:cubicBezTo>
                  <a:cubicBezTo>
                    <a:pt x="144563" y="20153"/>
                    <a:pt x="180460" y="56050"/>
                    <a:pt x="180460" y="100306"/>
                  </a:cubicBezTo>
                  <a:cubicBezTo>
                    <a:pt x="180460" y="144562"/>
                    <a:pt x="144563" y="180459"/>
                    <a:pt x="100307" y="180459"/>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3"/>
            <p:cNvSpPr/>
            <p:nvPr/>
          </p:nvSpPr>
          <p:spPr>
            <a:xfrm>
              <a:off x="-654249" y="-2654478"/>
              <a:ext cx="10451829" cy="10451790"/>
            </a:xfrm>
            <a:custGeom>
              <a:rect b="b" l="l" r="r" t="t"/>
              <a:pathLst>
                <a:path extrusionOk="0" h="265476" w="265477">
                  <a:moveTo>
                    <a:pt x="132739" y="1"/>
                  </a:moveTo>
                  <a:cubicBezTo>
                    <a:pt x="59424" y="1"/>
                    <a:pt x="0" y="59424"/>
                    <a:pt x="0" y="132738"/>
                  </a:cubicBezTo>
                  <a:cubicBezTo>
                    <a:pt x="0" y="206022"/>
                    <a:pt x="59424" y="265476"/>
                    <a:pt x="132739" y="265476"/>
                  </a:cubicBezTo>
                  <a:cubicBezTo>
                    <a:pt x="206023" y="265476"/>
                    <a:pt x="265477" y="206022"/>
                    <a:pt x="265477" y="132738"/>
                  </a:cubicBezTo>
                  <a:cubicBezTo>
                    <a:pt x="265477" y="59424"/>
                    <a:pt x="206023" y="1"/>
                    <a:pt x="132739" y="1"/>
                  </a:cubicBezTo>
                  <a:close/>
                  <a:moveTo>
                    <a:pt x="132739" y="238788"/>
                  </a:moveTo>
                  <a:cubicBezTo>
                    <a:pt x="74166" y="238788"/>
                    <a:pt x="26688" y="191310"/>
                    <a:pt x="26688" y="132738"/>
                  </a:cubicBezTo>
                  <a:cubicBezTo>
                    <a:pt x="26688" y="74166"/>
                    <a:pt x="74166" y="26688"/>
                    <a:pt x="132739" y="26688"/>
                  </a:cubicBezTo>
                  <a:cubicBezTo>
                    <a:pt x="191311" y="26688"/>
                    <a:pt x="238789" y="74166"/>
                    <a:pt x="238789" y="132738"/>
                  </a:cubicBezTo>
                  <a:cubicBezTo>
                    <a:pt x="238789" y="191310"/>
                    <a:pt x="191311" y="238788"/>
                    <a:pt x="132739" y="238788"/>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3"/>
            <p:cNvSpPr/>
            <p:nvPr/>
          </p:nvSpPr>
          <p:spPr>
            <a:xfrm>
              <a:off x="4143927" y="2143658"/>
              <a:ext cx="856141" cy="856179"/>
            </a:xfrm>
            <a:custGeom>
              <a:rect b="b" l="l" r="r" t="t"/>
              <a:pathLst>
                <a:path extrusionOk="0" h="22798" w="22797">
                  <a:moveTo>
                    <a:pt x="11399" y="1"/>
                  </a:moveTo>
                  <a:cubicBezTo>
                    <a:pt x="5107" y="1"/>
                    <a:pt x="0" y="5107"/>
                    <a:pt x="0" y="11399"/>
                  </a:cubicBezTo>
                  <a:cubicBezTo>
                    <a:pt x="0" y="17691"/>
                    <a:pt x="5107" y="22797"/>
                    <a:pt x="11399" y="22797"/>
                  </a:cubicBezTo>
                  <a:cubicBezTo>
                    <a:pt x="17690" y="22797"/>
                    <a:pt x="22797" y="17691"/>
                    <a:pt x="22797" y="11399"/>
                  </a:cubicBezTo>
                  <a:cubicBezTo>
                    <a:pt x="22797" y="5107"/>
                    <a:pt x="17690" y="1"/>
                    <a:pt x="11399" y="1"/>
                  </a:cubicBezTo>
                  <a:close/>
                  <a:moveTo>
                    <a:pt x="11399" y="18572"/>
                  </a:moveTo>
                  <a:cubicBezTo>
                    <a:pt x="7417" y="18572"/>
                    <a:pt x="4225" y="15381"/>
                    <a:pt x="4225" y="11399"/>
                  </a:cubicBezTo>
                  <a:cubicBezTo>
                    <a:pt x="4225" y="7448"/>
                    <a:pt x="7417" y="4226"/>
                    <a:pt x="11399" y="4226"/>
                  </a:cubicBezTo>
                  <a:cubicBezTo>
                    <a:pt x="15350" y="4226"/>
                    <a:pt x="18572" y="7448"/>
                    <a:pt x="18572" y="11399"/>
                  </a:cubicBezTo>
                  <a:cubicBezTo>
                    <a:pt x="18572" y="15381"/>
                    <a:pt x="15380" y="18572"/>
                    <a:pt x="11399" y="18572"/>
                  </a:cubicBezTo>
                  <a:close/>
                </a:path>
              </a:pathLst>
            </a:custGeom>
            <a:gradFill>
              <a:gsLst>
                <a:gs pos="0">
                  <a:schemeClr val="accent1"/>
                </a:gs>
                <a:gs pos="100000">
                  <a:schemeClr val="accent3"/>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 name="Shape 477"/>
        <p:cNvGrpSpPr/>
        <p:nvPr/>
      </p:nvGrpSpPr>
      <p:grpSpPr>
        <a:xfrm>
          <a:off x="0" y="0"/>
          <a:ext cx="0" cy="0"/>
          <a:chOff x="0" y="0"/>
          <a:chExt cx="0" cy="0"/>
        </a:xfrm>
      </p:grpSpPr>
      <p:sp>
        <p:nvSpPr>
          <p:cNvPr id="478" name="Google Shape;478;p34"/>
          <p:cNvSpPr txBox="1"/>
          <p:nvPr>
            <p:ph type="title"/>
          </p:nvPr>
        </p:nvSpPr>
        <p:spPr>
          <a:xfrm>
            <a:off x="4904027" y="3230684"/>
            <a:ext cx="2495700" cy="393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479" name="Google Shape;479;p34"/>
          <p:cNvSpPr txBox="1"/>
          <p:nvPr>
            <p:ph idx="1" type="subTitle"/>
          </p:nvPr>
        </p:nvSpPr>
        <p:spPr>
          <a:xfrm>
            <a:off x="2391025" y="2076653"/>
            <a:ext cx="5118300" cy="1024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grpSp>
        <p:nvGrpSpPr>
          <p:cNvPr id="480" name="Google Shape;480;p34"/>
          <p:cNvGrpSpPr/>
          <p:nvPr/>
        </p:nvGrpSpPr>
        <p:grpSpPr>
          <a:xfrm>
            <a:off x="1103747" y="2202743"/>
            <a:ext cx="1031928" cy="944359"/>
            <a:chOff x="4291828" y="1274858"/>
            <a:chExt cx="560343" cy="512793"/>
          </a:xfrm>
        </p:grpSpPr>
        <p:sp>
          <p:nvSpPr>
            <p:cNvPr id="481" name="Google Shape;481;p34"/>
            <p:cNvSpPr/>
            <p:nvPr/>
          </p:nvSpPr>
          <p:spPr>
            <a:xfrm>
              <a:off x="4291828" y="1274858"/>
              <a:ext cx="560343" cy="512793"/>
            </a:xfrm>
            <a:custGeom>
              <a:rect b="b" l="l" r="r" t="t"/>
              <a:pathLst>
                <a:path extrusionOk="0" h="13491" w="14742">
                  <a:moveTo>
                    <a:pt x="7381" y="1"/>
                  </a:moveTo>
                  <a:cubicBezTo>
                    <a:pt x="7167" y="1"/>
                    <a:pt x="6939" y="67"/>
                    <a:pt x="6716" y="218"/>
                  </a:cubicBezTo>
                  <a:cubicBezTo>
                    <a:pt x="6668" y="241"/>
                    <a:pt x="6645" y="265"/>
                    <a:pt x="6597" y="313"/>
                  </a:cubicBezTo>
                  <a:cubicBezTo>
                    <a:pt x="6264" y="765"/>
                    <a:pt x="6287" y="1313"/>
                    <a:pt x="6597" y="1670"/>
                  </a:cubicBezTo>
                  <a:cubicBezTo>
                    <a:pt x="6121" y="2337"/>
                    <a:pt x="5573" y="3242"/>
                    <a:pt x="5049" y="4242"/>
                  </a:cubicBezTo>
                  <a:cubicBezTo>
                    <a:pt x="3954" y="4433"/>
                    <a:pt x="2977" y="4647"/>
                    <a:pt x="2239" y="4861"/>
                  </a:cubicBezTo>
                  <a:cubicBezTo>
                    <a:pt x="2048" y="4552"/>
                    <a:pt x="1715" y="4361"/>
                    <a:pt x="1358" y="4361"/>
                  </a:cubicBezTo>
                  <a:cubicBezTo>
                    <a:pt x="596" y="4361"/>
                    <a:pt x="0" y="5242"/>
                    <a:pt x="548" y="6052"/>
                  </a:cubicBezTo>
                  <a:cubicBezTo>
                    <a:pt x="596" y="6100"/>
                    <a:pt x="620" y="6124"/>
                    <a:pt x="667" y="6171"/>
                  </a:cubicBezTo>
                  <a:cubicBezTo>
                    <a:pt x="878" y="6337"/>
                    <a:pt x="1118" y="6417"/>
                    <a:pt x="1350" y="6417"/>
                  </a:cubicBezTo>
                  <a:cubicBezTo>
                    <a:pt x="1485" y="6417"/>
                    <a:pt x="1617" y="6390"/>
                    <a:pt x="1739" y="6338"/>
                  </a:cubicBezTo>
                  <a:cubicBezTo>
                    <a:pt x="1977" y="6647"/>
                    <a:pt x="2215" y="6957"/>
                    <a:pt x="2453" y="7243"/>
                  </a:cubicBezTo>
                  <a:cubicBezTo>
                    <a:pt x="2500" y="7308"/>
                    <a:pt x="2567" y="7340"/>
                    <a:pt x="2636" y="7340"/>
                  </a:cubicBezTo>
                  <a:cubicBezTo>
                    <a:pt x="2744" y="7340"/>
                    <a:pt x="2853" y="7260"/>
                    <a:pt x="2882" y="7100"/>
                  </a:cubicBezTo>
                  <a:cubicBezTo>
                    <a:pt x="2882" y="7052"/>
                    <a:pt x="2882" y="7029"/>
                    <a:pt x="2858" y="7005"/>
                  </a:cubicBezTo>
                  <a:cubicBezTo>
                    <a:pt x="2548" y="6647"/>
                    <a:pt x="2263" y="6266"/>
                    <a:pt x="2001" y="5909"/>
                  </a:cubicBezTo>
                  <a:cubicBezTo>
                    <a:pt x="1956" y="5835"/>
                    <a:pt x="1884" y="5798"/>
                    <a:pt x="1806" y="5798"/>
                  </a:cubicBezTo>
                  <a:cubicBezTo>
                    <a:pt x="1760" y="5798"/>
                    <a:pt x="1712" y="5811"/>
                    <a:pt x="1667" y="5838"/>
                  </a:cubicBezTo>
                  <a:cubicBezTo>
                    <a:pt x="1596" y="5909"/>
                    <a:pt x="1477" y="5933"/>
                    <a:pt x="1358" y="5933"/>
                  </a:cubicBezTo>
                  <a:cubicBezTo>
                    <a:pt x="929" y="5933"/>
                    <a:pt x="620" y="5481"/>
                    <a:pt x="929" y="5028"/>
                  </a:cubicBezTo>
                  <a:cubicBezTo>
                    <a:pt x="929" y="5004"/>
                    <a:pt x="953" y="5004"/>
                    <a:pt x="953" y="4980"/>
                  </a:cubicBezTo>
                  <a:cubicBezTo>
                    <a:pt x="1087" y="4880"/>
                    <a:pt x="1227" y="4835"/>
                    <a:pt x="1357" y="4835"/>
                  </a:cubicBezTo>
                  <a:cubicBezTo>
                    <a:pt x="1597" y="4835"/>
                    <a:pt x="1804" y="4987"/>
                    <a:pt x="1882" y="5219"/>
                  </a:cubicBezTo>
                  <a:cubicBezTo>
                    <a:pt x="1921" y="5318"/>
                    <a:pt x="2011" y="5367"/>
                    <a:pt x="2108" y="5367"/>
                  </a:cubicBezTo>
                  <a:cubicBezTo>
                    <a:pt x="2128" y="5367"/>
                    <a:pt x="2148" y="5365"/>
                    <a:pt x="2167" y="5362"/>
                  </a:cubicBezTo>
                  <a:cubicBezTo>
                    <a:pt x="2953" y="5123"/>
                    <a:pt x="4001" y="4885"/>
                    <a:pt x="5240" y="4671"/>
                  </a:cubicBezTo>
                  <a:cubicBezTo>
                    <a:pt x="5311" y="4647"/>
                    <a:pt x="5382" y="4623"/>
                    <a:pt x="5406" y="4552"/>
                  </a:cubicBezTo>
                  <a:cubicBezTo>
                    <a:pt x="5978" y="3456"/>
                    <a:pt x="6573" y="2480"/>
                    <a:pt x="7073" y="1766"/>
                  </a:cubicBezTo>
                  <a:cubicBezTo>
                    <a:pt x="7168" y="1670"/>
                    <a:pt x="7145" y="1527"/>
                    <a:pt x="7049" y="1456"/>
                  </a:cubicBezTo>
                  <a:cubicBezTo>
                    <a:pt x="6907" y="1337"/>
                    <a:pt x="6835" y="1194"/>
                    <a:pt x="6835" y="1003"/>
                  </a:cubicBezTo>
                  <a:cubicBezTo>
                    <a:pt x="6835" y="710"/>
                    <a:pt x="7086" y="453"/>
                    <a:pt x="7397" y="453"/>
                  </a:cubicBezTo>
                  <a:cubicBezTo>
                    <a:pt x="7514" y="453"/>
                    <a:pt x="7640" y="490"/>
                    <a:pt x="7764" y="575"/>
                  </a:cubicBezTo>
                  <a:cubicBezTo>
                    <a:pt x="7764" y="599"/>
                    <a:pt x="7788" y="599"/>
                    <a:pt x="7811" y="622"/>
                  </a:cubicBezTo>
                  <a:cubicBezTo>
                    <a:pt x="8026" y="908"/>
                    <a:pt x="7954" y="1265"/>
                    <a:pt x="7716" y="1456"/>
                  </a:cubicBezTo>
                  <a:cubicBezTo>
                    <a:pt x="7621" y="1527"/>
                    <a:pt x="7597" y="1670"/>
                    <a:pt x="7692" y="1766"/>
                  </a:cubicBezTo>
                  <a:cubicBezTo>
                    <a:pt x="8193" y="2480"/>
                    <a:pt x="8788" y="3456"/>
                    <a:pt x="9359" y="4552"/>
                  </a:cubicBezTo>
                  <a:cubicBezTo>
                    <a:pt x="9383" y="4623"/>
                    <a:pt x="9455" y="4671"/>
                    <a:pt x="9526" y="4671"/>
                  </a:cubicBezTo>
                  <a:cubicBezTo>
                    <a:pt x="10836" y="4909"/>
                    <a:pt x="11931" y="5147"/>
                    <a:pt x="12717" y="5385"/>
                  </a:cubicBezTo>
                  <a:cubicBezTo>
                    <a:pt x="12735" y="5391"/>
                    <a:pt x="12752" y="5394"/>
                    <a:pt x="12766" y="5394"/>
                  </a:cubicBezTo>
                  <a:cubicBezTo>
                    <a:pt x="12811" y="5394"/>
                    <a:pt x="12842" y="5367"/>
                    <a:pt x="12860" y="5314"/>
                  </a:cubicBezTo>
                  <a:cubicBezTo>
                    <a:pt x="12884" y="5028"/>
                    <a:pt x="13122" y="4838"/>
                    <a:pt x="13408" y="4838"/>
                  </a:cubicBezTo>
                  <a:cubicBezTo>
                    <a:pt x="13837" y="4838"/>
                    <a:pt x="14146" y="5314"/>
                    <a:pt x="13837" y="5766"/>
                  </a:cubicBezTo>
                  <a:cubicBezTo>
                    <a:pt x="13813" y="5766"/>
                    <a:pt x="13813" y="5790"/>
                    <a:pt x="13789" y="5814"/>
                  </a:cubicBezTo>
                  <a:cubicBezTo>
                    <a:pt x="13665" y="5901"/>
                    <a:pt x="13535" y="5942"/>
                    <a:pt x="13409" y="5942"/>
                  </a:cubicBezTo>
                  <a:cubicBezTo>
                    <a:pt x="13292" y="5942"/>
                    <a:pt x="13178" y="5906"/>
                    <a:pt x="13074" y="5838"/>
                  </a:cubicBezTo>
                  <a:cubicBezTo>
                    <a:pt x="13039" y="5811"/>
                    <a:pt x="12996" y="5798"/>
                    <a:pt x="12954" y="5798"/>
                  </a:cubicBezTo>
                  <a:cubicBezTo>
                    <a:pt x="12882" y="5798"/>
                    <a:pt x="12810" y="5835"/>
                    <a:pt x="12765" y="5909"/>
                  </a:cubicBezTo>
                  <a:cubicBezTo>
                    <a:pt x="12146" y="6743"/>
                    <a:pt x="11431" y="7600"/>
                    <a:pt x="10669" y="8410"/>
                  </a:cubicBezTo>
                  <a:cubicBezTo>
                    <a:pt x="10622" y="8457"/>
                    <a:pt x="10598" y="8529"/>
                    <a:pt x="10622" y="8600"/>
                  </a:cubicBezTo>
                  <a:cubicBezTo>
                    <a:pt x="10741" y="9696"/>
                    <a:pt x="10836" y="10767"/>
                    <a:pt x="10860" y="11672"/>
                  </a:cubicBezTo>
                  <a:cubicBezTo>
                    <a:pt x="10860" y="11815"/>
                    <a:pt x="10955" y="11910"/>
                    <a:pt x="11098" y="11910"/>
                  </a:cubicBezTo>
                  <a:cubicBezTo>
                    <a:pt x="11407" y="11910"/>
                    <a:pt x="11646" y="12149"/>
                    <a:pt x="11646" y="12458"/>
                  </a:cubicBezTo>
                  <a:cubicBezTo>
                    <a:pt x="11646" y="12765"/>
                    <a:pt x="11402" y="13023"/>
                    <a:pt x="11098" y="13023"/>
                  </a:cubicBezTo>
                  <a:cubicBezTo>
                    <a:pt x="10976" y="13023"/>
                    <a:pt x="10846" y="12982"/>
                    <a:pt x="10717" y="12887"/>
                  </a:cubicBezTo>
                  <a:cubicBezTo>
                    <a:pt x="10693" y="12863"/>
                    <a:pt x="10669" y="12839"/>
                    <a:pt x="10645" y="12815"/>
                  </a:cubicBezTo>
                  <a:cubicBezTo>
                    <a:pt x="10526" y="12625"/>
                    <a:pt x="10503" y="12434"/>
                    <a:pt x="10574" y="12268"/>
                  </a:cubicBezTo>
                  <a:cubicBezTo>
                    <a:pt x="10622" y="12149"/>
                    <a:pt x="10598" y="12030"/>
                    <a:pt x="10479" y="11958"/>
                  </a:cubicBezTo>
                  <a:lnTo>
                    <a:pt x="10455" y="11958"/>
                  </a:lnTo>
                  <a:cubicBezTo>
                    <a:pt x="10241" y="11863"/>
                    <a:pt x="10002" y="11791"/>
                    <a:pt x="9764" y="11696"/>
                  </a:cubicBezTo>
                  <a:cubicBezTo>
                    <a:pt x="9050" y="11410"/>
                    <a:pt x="8288" y="11125"/>
                    <a:pt x="7478" y="10767"/>
                  </a:cubicBezTo>
                  <a:cubicBezTo>
                    <a:pt x="7442" y="10755"/>
                    <a:pt x="7407" y="10750"/>
                    <a:pt x="7374" y="10750"/>
                  </a:cubicBezTo>
                  <a:cubicBezTo>
                    <a:pt x="7341" y="10750"/>
                    <a:pt x="7311" y="10755"/>
                    <a:pt x="7288" y="10767"/>
                  </a:cubicBezTo>
                  <a:cubicBezTo>
                    <a:pt x="6454" y="11125"/>
                    <a:pt x="5716" y="11410"/>
                    <a:pt x="5001" y="11696"/>
                  </a:cubicBezTo>
                  <a:cubicBezTo>
                    <a:pt x="4763" y="11768"/>
                    <a:pt x="4525" y="11863"/>
                    <a:pt x="4311" y="11958"/>
                  </a:cubicBezTo>
                  <a:cubicBezTo>
                    <a:pt x="4215" y="11982"/>
                    <a:pt x="4144" y="12101"/>
                    <a:pt x="4168" y="12220"/>
                  </a:cubicBezTo>
                  <a:cubicBezTo>
                    <a:pt x="4168" y="12244"/>
                    <a:pt x="4168" y="12244"/>
                    <a:pt x="4168" y="12244"/>
                  </a:cubicBezTo>
                  <a:cubicBezTo>
                    <a:pt x="4192" y="12315"/>
                    <a:pt x="4215" y="12387"/>
                    <a:pt x="4215" y="12458"/>
                  </a:cubicBezTo>
                  <a:cubicBezTo>
                    <a:pt x="4215" y="12772"/>
                    <a:pt x="3961" y="13021"/>
                    <a:pt x="3647" y="13021"/>
                  </a:cubicBezTo>
                  <a:cubicBezTo>
                    <a:pt x="3532" y="13021"/>
                    <a:pt x="3408" y="12988"/>
                    <a:pt x="3287" y="12911"/>
                  </a:cubicBezTo>
                  <a:cubicBezTo>
                    <a:pt x="3263" y="12887"/>
                    <a:pt x="3239" y="12863"/>
                    <a:pt x="3215" y="12839"/>
                  </a:cubicBezTo>
                  <a:cubicBezTo>
                    <a:pt x="2906" y="12387"/>
                    <a:pt x="3239" y="11910"/>
                    <a:pt x="3668" y="11910"/>
                  </a:cubicBezTo>
                  <a:cubicBezTo>
                    <a:pt x="3787" y="11910"/>
                    <a:pt x="3906" y="11815"/>
                    <a:pt x="3906" y="11672"/>
                  </a:cubicBezTo>
                  <a:cubicBezTo>
                    <a:pt x="3930" y="10767"/>
                    <a:pt x="4001" y="9696"/>
                    <a:pt x="4144" y="8600"/>
                  </a:cubicBezTo>
                  <a:cubicBezTo>
                    <a:pt x="4144" y="8529"/>
                    <a:pt x="4120" y="8457"/>
                    <a:pt x="4073" y="8410"/>
                  </a:cubicBezTo>
                  <a:cubicBezTo>
                    <a:pt x="3787" y="8100"/>
                    <a:pt x="3525" y="7791"/>
                    <a:pt x="3239" y="7481"/>
                  </a:cubicBezTo>
                  <a:cubicBezTo>
                    <a:pt x="3196" y="7430"/>
                    <a:pt x="3135" y="7403"/>
                    <a:pt x="3073" y="7403"/>
                  </a:cubicBezTo>
                  <a:cubicBezTo>
                    <a:pt x="2963" y="7403"/>
                    <a:pt x="2850" y="7488"/>
                    <a:pt x="2834" y="7671"/>
                  </a:cubicBezTo>
                  <a:cubicBezTo>
                    <a:pt x="2834" y="7695"/>
                    <a:pt x="2834" y="7719"/>
                    <a:pt x="2858" y="7743"/>
                  </a:cubicBezTo>
                  <a:cubicBezTo>
                    <a:pt x="3120" y="8053"/>
                    <a:pt x="3382" y="8362"/>
                    <a:pt x="3668" y="8648"/>
                  </a:cubicBezTo>
                  <a:cubicBezTo>
                    <a:pt x="3549" y="9648"/>
                    <a:pt x="3477" y="10601"/>
                    <a:pt x="3430" y="11458"/>
                  </a:cubicBezTo>
                  <a:cubicBezTo>
                    <a:pt x="2977" y="11577"/>
                    <a:pt x="2644" y="11982"/>
                    <a:pt x="2644" y="12458"/>
                  </a:cubicBezTo>
                  <a:cubicBezTo>
                    <a:pt x="2644" y="13035"/>
                    <a:pt x="3102" y="13490"/>
                    <a:pt x="3667" y="13490"/>
                  </a:cubicBezTo>
                  <a:cubicBezTo>
                    <a:pt x="3896" y="13490"/>
                    <a:pt x="4142" y="13416"/>
                    <a:pt x="4382" y="13244"/>
                  </a:cubicBezTo>
                  <a:cubicBezTo>
                    <a:pt x="4430" y="13196"/>
                    <a:pt x="4454" y="13173"/>
                    <a:pt x="4477" y="13125"/>
                  </a:cubicBezTo>
                  <a:cubicBezTo>
                    <a:pt x="4644" y="12839"/>
                    <a:pt x="4716" y="12577"/>
                    <a:pt x="4668" y="12315"/>
                  </a:cubicBezTo>
                  <a:cubicBezTo>
                    <a:pt x="4835" y="12244"/>
                    <a:pt x="5001" y="12196"/>
                    <a:pt x="5168" y="12125"/>
                  </a:cubicBezTo>
                  <a:cubicBezTo>
                    <a:pt x="5859" y="11863"/>
                    <a:pt x="6573" y="11577"/>
                    <a:pt x="7383" y="11220"/>
                  </a:cubicBezTo>
                  <a:cubicBezTo>
                    <a:pt x="8169" y="11577"/>
                    <a:pt x="8907" y="11863"/>
                    <a:pt x="9598" y="12125"/>
                  </a:cubicBezTo>
                  <a:cubicBezTo>
                    <a:pt x="9764" y="12196"/>
                    <a:pt x="9931" y="12244"/>
                    <a:pt x="10098" y="12315"/>
                  </a:cubicBezTo>
                  <a:cubicBezTo>
                    <a:pt x="10074" y="12363"/>
                    <a:pt x="10074" y="12411"/>
                    <a:pt x="10074" y="12458"/>
                  </a:cubicBezTo>
                  <a:cubicBezTo>
                    <a:pt x="10074" y="13030"/>
                    <a:pt x="10550" y="13482"/>
                    <a:pt x="11098" y="13482"/>
                  </a:cubicBezTo>
                  <a:cubicBezTo>
                    <a:pt x="11669" y="13482"/>
                    <a:pt x="12122" y="13030"/>
                    <a:pt x="12122" y="12458"/>
                  </a:cubicBezTo>
                  <a:cubicBezTo>
                    <a:pt x="12122" y="11982"/>
                    <a:pt x="11789" y="11553"/>
                    <a:pt x="11312" y="11458"/>
                  </a:cubicBezTo>
                  <a:cubicBezTo>
                    <a:pt x="11288" y="10601"/>
                    <a:pt x="11217" y="9648"/>
                    <a:pt x="11098" y="8648"/>
                  </a:cubicBezTo>
                  <a:cubicBezTo>
                    <a:pt x="11789" y="7910"/>
                    <a:pt x="12455" y="7124"/>
                    <a:pt x="13027" y="6338"/>
                  </a:cubicBezTo>
                  <a:cubicBezTo>
                    <a:pt x="13146" y="6386"/>
                    <a:pt x="13265" y="6409"/>
                    <a:pt x="13408" y="6409"/>
                  </a:cubicBezTo>
                  <a:cubicBezTo>
                    <a:pt x="14170" y="6409"/>
                    <a:pt x="14741" y="5552"/>
                    <a:pt x="14218" y="4742"/>
                  </a:cubicBezTo>
                  <a:cubicBezTo>
                    <a:pt x="14194" y="4695"/>
                    <a:pt x="14146" y="4647"/>
                    <a:pt x="14122" y="4623"/>
                  </a:cubicBezTo>
                  <a:cubicBezTo>
                    <a:pt x="13889" y="4446"/>
                    <a:pt x="13641" y="4367"/>
                    <a:pt x="13408" y="4367"/>
                  </a:cubicBezTo>
                  <a:cubicBezTo>
                    <a:pt x="13044" y="4367"/>
                    <a:pt x="12715" y="4557"/>
                    <a:pt x="12527" y="4861"/>
                  </a:cubicBezTo>
                  <a:cubicBezTo>
                    <a:pt x="11789" y="4647"/>
                    <a:pt x="10812" y="4433"/>
                    <a:pt x="9717" y="4242"/>
                  </a:cubicBezTo>
                  <a:cubicBezTo>
                    <a:pt x="9193" y="3242"/>
                    <a:pt x="8645" y="2337"/>
                    <a:pt x="8169" y="1670"/>
                  </a:cubicBezTo>
                  <a:cubicBezTo>
                    <a:pt x="8312" y="1480"/>
                    <a:pt x="8407" y="1265"/>
                    <a:pt x="8407" y="1027"/>
                  </a:cubicBezTo>
                  <a:cubicBezTo>
                    <a:pt x="8407" y="458"/>
                    <a:pt x="7944" y="1"/>
                    <a:pt x="7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82" name="Google Shape;482;p34"/>
            <p:cNvSpPr/>
            <p:nvPr/>
          </p:nvSpPr>
          <p:spPr>
            <a:xfrm>
              <a:off x="4411297" y="1385394"/>
              <a:ext cx="321375" cy="302370"/>
            </a:xfrm>
            <a:custGeom>
              <a:rect b="b" l="l" r="r" t="t"/>
              <a:pathLst>
                <a:path extrusionOk="0" h="7955" w="8455">
                  <a:moveTo>
                    <a:pt x="4240" y="1"/>
                  </a:moveTo>
                  <a:cubicBezTo>
                    <a:pt x="4145" y="1"/>
                    <a:pt x="4073" y="48"/>
                    <a:pt x="4025" y="120"/>
                  </a:cubicBezTo>
                  <a:cubicBezTo>
                    <a:pt x="3692" y="667"/>
                    <a:pt x="3311" y="1334"/>
                    <a:pt x="2954" y="2025"/>
                  </a:cubicBezTo>
                  <a:lnTo>
                    <a:pt x="2716" y="2454"/>
                  </a:lnTo>
                  <a:lnTo>
                    <a:pt x="2216" y="2549"/>
                  </a:lnTo>
                  <a:cubicBezTo>
                    <a:pt x="1477" y="2668"/>
                    <a:pt x="787" y="2811"/>
                    <a:pt x="191" y="2954"/>
                  </a:cubicBezTo>
                  <a:cubicBezTo>
                    <a:pt x="120" y="2977"/>
                    <a:pt x="72" y="3025"/>
                    <a:pt x="25" y="3096"/>
                  </a:cubicBezTo>
                  <a:cubicBezTo>
                    <a:pt x="1" y="3192"/>
                    <a:pt x="25" y="3263"/>
                    <a:pt x="72" y="3335"/>
                  </a:cubicBezTo>
                  <a:cubicBezTo>
                    <a:pt x="525" y="3882"/>
                    <a:pt x="1001" y="4430"/>
                    <a:pt x="1501" y="4954"/>
                  </a:cubicBezTo>
                  <a:lnTo>
                    <a:pt x="1835" y="5311"/>
                  </a:lnTo>
                  <a:lnTo>
                    <a:pt x="1787" y="5788"/>
                  </a:lnTo>
                  <a:cubicBezTo>
                    <a:pt x="1692" y="6431"/>
                    <a:pt x="1644" y="7073"/>
                    <a:pt x="1596" y="7693"/>
                  </a:cubicBezTo>
                  <a:cubicBezTo>
                    <a:pt x="1596" y="7764"/>
                    <a:pt x="1620" y="7859"/>
                    <a:pt x="1692" y="7907"/>
                  </a:cubicBezTo>
                  <a:cubicBezTo>
                    <a:pt x="1734" y="7935"/>
                    <a:pt x="1775" y="7946"/>
                    <a:pt x="1817" y="7946"/>
                  </a:cubicBezTo>
                  <a:cubicBezTo>
                    <a:pt x="1847" y="7946"/>
                    <a:pt x="1876" y="7941"/>
                    <a:pt x="1906" y="7931"/>
                  </a:cubicBezTo>
                  <a:cubicBezTo>
                    <a:pt x="2597" y="7669"/>
                    <a:pt x="3192" y="7431"/>
                    <a:pt x="3835" y="7145"/>
                  </a:cubicBezTo>
                  <a:lnTo>
                    <a:pt x="4240" y="6978"/>
                  </a:lnTo>
                  <a:lnTo>
                    <a:pt x="4645" y="7145"/>
                  </a:lnTo>
                  <a:cubicBezTo>
                    <a:pt x="5288" y="7431"/>
                    <a:pt x="5883" y="7669"/>
                    <a:pt x="6574" y="7931"/>
                  </a:cubicBezTo>
                  <a:cubicBezTo>
                    <a:pt x="6597" y="7931"/>
                    <a:pt x="6621" y="7955"/>
                    <a:pt x="6645" y="7955"/>
                  </a:cubicBezTo>
                  <a:cubicBezTo>
                    <a:pt x="6693" y="7955"/>
                    <a:pt x="6740" y="7931"/>
                    <a:pt x="6788" y="7907"/>
                  </a:cubicBezTo>
                  <a:cubicBezTo>
                    <a:pt x="6836" y="7859"/>
                    <a:pt x="6883" y="7788"/>
                    <a:pt x="6883" y="7693"/>
                  </a:cubicBezTo>
                  <a:cubicBezTo>
                    <a:pt x="6836" y="7097"/>
                    <a:pt x="6764" y="6454"/>
                    <a:pt x="6693" y="5788"/>
                  </a:cubicBezTo>
                  <a:lnTo>
                    <a:pt x="6645" y="5311"/>
                  </a:lnTo>
                  <a:lnTo>
                    <a:pt x="6955" y="4978"/>
                  </a:lnTo>
                  <a:cubicBezTo>
                    <a:pt x="7455" y="4454"/>
                    <a:pt x="7955" y="3906"/>
                    <a:pt x="8384" y="3335"/>
                  </a:cubicBezTo>
                  <a:cubicBezTo>
                    <a:pt x="8455" y="3263"/>
                    <a:pt x="8455" y="3192"/>
                    <a:pt x="8431" y="3120"/>
                  </a:cubicBezTo>
                  <a:cubicBezTo>
                    <a:pt x="8407" y="3025"/>
                    <a:pt x="8336" y="2977"/>
                    <a:pt x="8264" y="2954"/>
                  </a:cubicBezTo>
                  <a:cubicBezTo>
                    <a:pt x="7955" y="2882"/>
                    <a:pt x="7598" y="2811"/>
                    <a:pt x="7217" y="2739"/>
                  </a:cubicBezTo>
                  <a:cubicBezTo>
                    <a:pt x="7201" y="2736"/>
                    <a:pt x="7186" y="2735"/>
                    <a:pt x="7171" y="2735"/>
                  </a:cubicBezTo>
                  <a:cubicBezTo>
                    <a:pt x="7068" y="2735"/>
                    <a:pt x="6975" y="2802"/>
                    <a:pt x="6955" y="2906"/>
                  </a:cubicBezTo>
                  <a:cubicBezTo>
                    <a:pt x="6931" y="3049"/>
                    <a:pt x="7002" y="3168"/>
                    <a:pt x="7145" y="3192"/>
                  </a:cubicBezTo>
                  <a:cubicBezTo>
                    <a:pt x="7360" y="3239"/>
                    <a:pt x="7574" y="3287"/>
                    <a:pt x="7788" y="3335"/>
                  </a:cubicBezTo>
                  <a:cubicBezTo>
                    <a:pt x="7431" y="3787"/>
                    <a:pt x="7026" y="4216"/>
                    <a:pt x="6621" y="4644"/>
                  </a:cubicBezTo>
                  <a:lnTo>
                    <a:pt x="6216" y="5073"/>
                  </a:lnTo>
                  <a:cubicBezTo>
                    <a:pt x="6169" y="5121"/>
                    <a:pt x="6145" y="5192"/>
                    <a:pt x="6169" y="5264"/>
                  </a:cubicBezTo>
                  <a:lnTo>
                    <a:pt x="6216" y="5835"/>
                  </a:lnTo>
                  <a:cubicBezTo>
                    <a:pt x="6288" y="6359"/>
                    <a:pt x="6335" y="6883"/>
                    <a:pt x="6383" y="7359"/>
                  </a:cubicBezTo>
                  <a:cubicBezTo>
                    <a:pt x="5835" y="7169"/>
                    <a:pt x="5359" y="6954"/>
                    <a:pt x="4835" y="6740"/>
                  </a:cubicBezTo>
                  <a:lnTo>
                    <a:pt x="4335" y="6502"/>
                  </a:lnTo>
                  <a:cubicBezTo>
                    <a:pt x="4299" y="6490"/>
                    <a:pt x="4264" y="6484"/>
                    <a:pt x="4231" y="6484"/>
                  </a:cubicBezTo>
                  <a:cubicBezTo>
                    <a:pt x="4198" y="6484"/>
                    <a:pt x="4168" y="6490"/>
                    <a:pt x="4145" y="6502"/>
                  </a:cubicBezTo>
                  <a:lnTo>
                    <a:pt x="3644" y="6740"/>
                  </a:lnTo>
                  <a:cubicBezTo>
                    <a:pt x="3121" y="6954"/>
                    <a:pt x="2620" y="7169"/>
                    <a:pt x="2073" y="7359"/>
                  </a:cubicBezTo>
                  <a:cubicBezTo>
                    <a:pt x="2120" y="6883"/>
                    <a:pt x="2168" y="6359"/>
                    <a:pt x="2239" y="5835"/>
                  </a:cubicBezTo>
                  <a:lnTo>
                    <a:pt x="2311" y="5264"/>
                  </a:lnTo>
                  <a:cubicBezTo>
                    <a:pt x="2311" y="5192"/>
                    <a:pt x="2287" y="5121"/>
                    <a:pt x="2239" y="5073"/>
                  </a:cubicBezTo>
                  <a:lnTo>
                    <a:pt x="1835" y="4644"/>
                  </a:lnTo>
                  <a:cubicBezTo>
                    <a:pt x="1430" y="4216"/>
                    <a:pt x="1025" y="3787"/>
                    <a:pt x="668" y="3335"/>
                  </a:cubicBezTo>
                  <a:cubicBezTo>
                    <a:pt x="1168" y="3216"/>
                    <a:pt x="1715" y="3120"/>
                    <a:pt x="2311" y="3001"/>
                  </a:cubicBezTo>
                  <a:lnTo>
                    <a:pt x="2906" y="2906"/>
                  </a:lnTo>
                  <a:cubicBezTo>
                    <a:pt x="2978" y="2882"/>
                    <a:pt x="3049" y="2835"/>
                    <a:pt x="3073" y="2763"/>
                  </a:cubicBezTo>
                  <a:lnTo>
                    <a:pt x="3359" y="2239"/>
                  </a:lnTo>
                  <a:cubicBezTo>
                    <a:pt x="3644" y="1691"/>
                    <a:pt x="3954" y="1168"/>
                    <a:pt x="4240" y="691"/>
                  </a:cubicBezTo>
                  <a:cubicBezTo>
                    <a:pt x="4526" y="1144"/>
                    <a:pt x="4811" y="1691"/>
                    <a:pt x="5097" y="2239"/>
                  </a:cubicBezTo>
                  <a:lnTo>
                    <a:pt x="5383" y="2763"/>
                  </a:lnTo>
                  <a:cubicBezTo>
                    <a:pt x="5431" y="2835"/>
                    <a:pt x="5478" y="2882"/>
                    <a:pt x="5550" y="2906"/>
                  </a:cubicBezTo>
                  <a:lnTo>
                    <a:pt x="6145" y="3001"/>
                  </a:lnTo>
                  <a:cubicBezTo>
                    <a:pt x="6240" y="3025"/>
                    <a:pt x="6335" y="3049"/>
                    <a:pt x="6431" y="3049"/>
                  </a:cubicBezTo>
                  <a:cubicBezTo>
                    <a:pt x="6446" y="3052"/>
                    <a:pt x="6461" y="3053"/>
                    <a:pt x="6476" y="3053"/>
                  </a:cubicBezTo>
                  <a:cubicBezTo>
                    <a:pt x="6579" y="3053"/>
                    <a:pt x="6672" y="2983"/>
                    <a:pt x="6693" y="2858"/>
                  </a:cubicBezTo>
                  <a:cubicBezTo>
                    <a:pt x="6717" y="2739"/>
                    <a:pt x="6621" y="2620"/>
                    <a:pt x="6502" y="2596"/>
                  </a:cubicBezTo>
                  <a:cubicBezTo>
                    <a:pt x="6407" y="2573"/>
                    <a:pt x="6335" y="2573"/>
                    <a:pt x="6240" y="2549"/>
                  </a:cubicBezTo>
                  <a:lnTo>
                    <a:pt x="5740" y="2454"/>
                  </a:lnTo>
                  <a:lnTo>
                    <a:pt x="5526" y="2025"/>
                  </a:lnTo>
                  <a:cubicBezTo>
                    <a:pt x="5169" y="1334"/>
                    <a:pt x="4788" y="667"/>
                    <a:pt x="4430" y="120"/>
                  </a:cubicBezTo>
                  <a:cubicBezTo>
                    <a:pt x="4383" y="48"/>
                    <a:pt x="4311" y="1"/>
                    <a:pt x="42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483" name="Google Shape;483;p34"/>
            <p:cNvSpPr/>
            <p:nvPr/>
          </p:nvSpPr>
          <p:spPr>
            <a:xfrm>
              <a:off x="4508150" y="1489507"/>
              <a:ext cx="128588" cy="129462"/>
            </a:xfrm>
            <a:custGeom>
              <a:rect b="b" l="l" r="r" t="t"/>
              <a:pathLst>
                <a:path extrusionOk="0" h="3406" w="3383">
                  <a:moveTo>
                    <a:pt x="1692" y="477"/>
                  </a:moveTo>
                  <a:cubicBezTo>
                    <a:pt x="2382" y="477"/>
                    <a:pt x="2930" y="1024"/>
                    <a:pt x="2930" y="1715"/>
                  </a:cubicBezTo>
                  <a:cubicBezTo>
                    <a:pt x="2930" y="2382"/>
                    <a:pt x="2359" y="2953"/>
                    <a:pt x="1692" y="2953"/>
                  </a:cubicBezTo>
                  <a:cubicBezTo>
                    <a:pt x="1001" y="2953"/>
                    <a:pt x="453" y="2382"/>
                    <a:pt x="453" y="1715"/>
                  </a:cubicBezTo>
                  <a:cubicBezTo>
                    <a:pt x="453" y="1024"/>
                    <a:pt x="1001" y="477"/>
                    <a:pt x="1692" y="477"/>
                  </a:cubicBezTo>
                  <a:close/>
                  <a:moveTo>
                    <a:pt x="1692" y="0"/>
                  </a:moveTo>
                  <a:cubicBezTo>
                    <a:pt x="763" y="0"/>
                    <a:pt x="1" y="762"/>
                    <a:pt x="1" y="1715"/>
                  </a:cubicBezTo>
                  <a:cubicBezTo>
                    <a:pt x="1" y="2644"/>
                    <a:pt x="763" y="3406"/>
                    <a:pt x="1692" y="3406"/>
                  </a:cubicBezTo>
                  <a:cubicBezTo>
                    <a:pt x="2621" y="3406"/>
                    <a:pt x="3383" y="2644"/>
                    <a:pt x="3383" y="1715"/>
                  </a:cubicBezTo>
                  <a:cubicBezTo>
                    <a:pt x="3383" y="762"/>
                    <a:pt x="2621"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grpSp>
        <p:nvGrpSpPr>
          <p:cNvPr id="484" name="Google Shape;484;p34"/>
          <p:cNvGrpSpPr/>
          <p:nvPr/>
        </p:nvGrpSpPr>
        <p:grpSpPr>
          <a:xfrm>
            <a:off x="2538814" y="3449677"/>
            <a:ext cx="2217102" cy="6"/>
            <a:chOff x="2076988" y="2210481"/>
            <a:chExt cx="2217102" cy="6"/>
          </a:xfrm>
        </p:grpSpPr>
        <p:cxnSp>
          <p:nvCxnSpPr>
            <p:cNvPr id="485" name="Google Shape;485;p34"/>
            <p:cNvCxnSpPr/>
            <p:nvPr/>
          </p:nvCxnSpPr>
          <p:spPr>
            <a:xfrm>
              <a:off x="2076988" y="2210481"/>
              <a:ext cx="1865100" cy="0"/>
            </a:xfrm>
            <a:prstGeom prst="straightConnector1">
              <a:avLst/>
            </a:prstGeom>
            <a:noFill/>
            <a:ln cap="flat" cmpd="sng" w="28575">
              <a:solidFill>
                <a:schemeClr val="dk2"/>
              </a:solidFill>
              <a:prstDash val="solid"/>
              <a:round/>
              <a:headEnd len="med" w="med" type="none"/>
              <a:tailEnd len="med" w="med" type="none"/>
            </a:ln>
          </p:spPr>
        </p:cxnSp>
        <p:cxnSp>
          <p:nvCxnSpPr>
            <p:cNvPr id="486" name="Google Shape;486;p34"/>
            <p:cNvCxnSpPr/>
            <p:nvPr/>
          </p:nvCxnSpPr>
          <p:spPr>
            <a:xfrm>
              <a:off x="3891489" y="2210488"/>
              <a:ext cx="402600" cy="0"/>
            </a:xfrm>
            <a:prstGeom prst="straightConnector1">
              <a:avLst/>
            </a:prstGeom>
            <a:noFill/>
            <a:ln cap="flat" cmpd="sng" w="28575">
              <a:solidFill>
                <a:schemeClr val="dk2"/>
              </a:solidFill>
              <a:prstDash val="dashDot"/>
              <a:round/>
              <a:headEnd len="med" w="med" type="none"/>
              <a:tailEnd len="med" w="med" type="none"/>
            </a:ln>
          </p:spPr>
        </p:cxnSp>
      </p:grpSp>
      <p:grpSp>
        <p:nvGrpSpPr>
          <p:cNvPr id="487" name="Google Shape;487;p34"/>
          <p:cNvGrpSpPr/>
          <p:nvPr/>
        </p:nvGrpSpPr>
        <p:grpSpPr>
          <a:xfrm>
            <a:off x="2553514" y="1786977"/>
            <a:ext cx="4846227" cy="6"/>
            <a:chOff x="-552137" y="2210481"/>
            <a:chExt cx="4846227" cy="6"/>
          </a:xfrm>
        </p:grpSpPr>
        <p:cxnSp>
          <p:nvCxnSpPr>
            <p:cNvPr id="488" name="Google Shape;488;p34"/>
            <p:cNvCxnSpPr/>
            <p:nvPr/>
          </p:nvCxnSpPr>
          <p:spPr>
            <a:xfrm>
              <a:off x="-552137" y="2210481"/>
              <a:ext cx="4494300" cy="0"/>
            </a:xfrm>
            <a:prstGeom prst="straightConnector1">
              <a:avLst/>
            </a:prstGeom>
            <a:noFill/>
            <a:ln cap="flat" cmpd="sng" w="28575">
              <a:solidFill>
                <a:schemeClr val="dk2"/>
              </a:solidFill>
              <a:prstDash val="solid"/>
              <a:round/>
              <a:headEnd len="med" w="med" type="none"/>
              <a:tailEnd len="med" w="med" type="none"/>
            </a:ln>
          </p:spPr>
        </p:cxnSp>
        <p:cxnSp>
          <p:nvCxnSpPr>
            <p:cNvPr id="489" name="Google Shape;489;p34"/>
            <p:cNvCxnSpPr/>
            <p:nvPr/>
          </p:nvCxnSpPr>
          <p:spPr>
            <a:xfrm>
              <a:off x="3891489" y="2210488"/>
              <a:ext cx="402600" cy="0"/>
            </a:xfrm>
            <a:prstGeom prst="straightConnector1">
              <a:avLst/>
            </a:prstGeom>
            <a:noFill/>
            <a:ln cap="flat" cmpd="sng" w="28575">
              <a:solidFill>
                <a:schemeClr val="dk2"/>
              </a:solidFill>
              <a:prstDash val="dashDot"/>
              <a:round/>
              <a:headEnd len="med" w="med" type="none"/>
              <a:tailEnd len="med" w="med" type="none"/>
            </a:ln>
          </p:spPr>
        </p:cxn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 name="Shape 493"/>
        <p:cNvGrpSpPr/>
        <p:nvPr/>
      </p:nvGrpSpPr>
      <p:grpSpPr>
        <a:xfrm>
          <a:off x="0" y="0"/>
          <a:ext cx="0" cy="0"/>
          <a:chOff x="0" y="0"/>
          <a:chExt cx="0" cy="0"/>
        </a:xfrm>
      </p:grpSpPr>
      <p:graphicFrame>
        <p:nvGraphicFramePr>
          <p:cNvPr id="494" name="Google Shape;494;p35"/>
          <p:cNvGraphicFramePr/>
          <p:nvPr/>
        </p:nvGraphicFramePr>
        <p:xfrm>
          <a:off x="1467625" y="1694609"/>
          <a:ext cx="3000000" cy="3000000"/>
        </p:xfrm>
        <a:graphic>
          <a:graphicData uri="http://schemas.openxmlformats.org/drawingml/2006/table">
            <a:tbl>
              <a:tblPr>
                <a:noFill/>
                <a:tableStyleId>{3007294C-1FDB-4C7B-9A28-C02A7A931E6C}</a:tableStyleId>
              </a:tblPr>
              <a:tblGrid>
                <a:gridCol w="1241750"/>
                <a:gridCol w="1241750"/>
                <a:gridCol w="1241750"/>
                <a:gridCol w="1241750"/>
                <a:gridCol w="1241750"/>
              </a:tblGrid>
              <a:tr h="460050">
                <a:tc>
                  <a:txBody>
                    <a:bodyPr/>
                    <a:lstStyle/>
                    <a:p>
                      <a:pPr indent="0" lvl="0" marL="0" rtl="0" algn="ctr">
                        <a:spcBef>
                          <a:spcPts val="0"/>
                        </a:spcBef>
                        <a:spcAft>
                          <a:spcPts val="0"/>
                        </a:spcAft>
                        <a:buNone/>
                      </a:pPr>
                      <a:r>
                        <a:rPr lang="en" sz="2000">
                          <a:solidFill>
                            <a:schemeClr val="dk2"/>
                          </a:solidFill>
                          <a:latin typeface="Lexend Deca"/>
                          <a:ea typeface="Lexend Deca"/>
                          <a:cs typeface="Lexend Deca"/>
                          <a:sym typeface="Lexend Deca"/>
                        </a:rPr>
                        <a:t>Mon</a:t>
                      </a:r>
                      <a:endParaRPr sz="2000">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2000">
                          <a:solidFill>
                            <a:schemeClr val="dk2"/>
                          </a:solidFill>
                          <a:latin typeface="Lexend Deca"/>
                          <a:ea typeface="Lexend Deca"/>
                          <a:cs typeface="Lexend Deca"/>
                          <a:sym typeface="Lexend Deca"/>
                        </a:rPr>
                        <a:t>Tue</a:t>
                      </a:r>
                      <a:endParaRPr sz="2000">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2000">
                          <a:solidFill>
                            <a:schemeClr val="dk2"/>
                          </a:solidFill>
                          <a:latin typeface="Lexend Deca"/>
                          <a:ea typeface="Lexend Deca"/>
                          <a:cs typeface="Lexend Deca"/>
                          <a:sym typeface="Lexend Deca"/>
                        </a:rPr>
                        <a:t>Wed</a:t>
                      </a:r>
                      <a:endParaRPr sz="2000">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2000">
                          <a:solidFill>
                            <a:schemeClr val="dk2"/>
                          </a:solidFill>
                          <a:latin typeface="Lexend Deca"/>
                          <a:ea typeface="Lexend Deca"/>
                          <a:cs typeface="Lexend Deca"/>
                          <a:sym typeface="Lexend Deca"/>
                        </a:rPr>
                        <a:t>Thu</a:t>
                      </a:r>
                      <a:endParaRPr sz="2000">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lang="en" sz="2000">
                          <a:solidFill>
                            <a:schemeClr val="dk2"/>
                          </a:solidFill>
                          <a:latin typeface="Lexend Deca"/>
                          <a:ea typeface="Lexend Deca"/>
                          <a:cs typeface="Lexend Deca"/>
                          <a:sym typeface="Lexend Deca"/>
                        </a:rPr>
                        <a:t>Fri</a:t>
                      </a:r>
                      <a:endParaRPr sz="2000">
                        <a:solidFill>
                          <a:schemeClr val="dk2"/>
                        </a:solidFill>
                        <a:latin typeface="Lexend Deca"/>
                        <a:ea typeface="Lexend Deca"/>
                        <a:cs typeface="Lexend Deca"/>
                        <a:sym typeface="Lexend Deca"/>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chemeClr val="accent3"/>
                    </a:solidFill>
                  </a:tcPr>
                </a:tc>
              </a:tr>
              <a:tr h="37017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01</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02</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03</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04</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05</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r>
              <a:tr h="37017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08</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0</a:t>
                      </a:r>
                      <a:r>
                        <a:rPr lang="en">
                          <a:solidFill>
                            <a:schemeClr val="dk2"/>
                          </a:solidFill>
                          <a:latin typeface="Open Sans"/>
                          <a:ea typeface="Open Sans"/>
                          <a:cs typeface="Open Sans"/>
                          <a:sym typeface="Open Sans"/>
                        </a:rPr>
                        <a:t>9</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10</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11</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12</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r>
              <a:tr h="37017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15</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16</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17</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18</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19</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r>
              <a:tr h="37017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22</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23</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24</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25</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26</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r>
              <a:tr h="373775">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29</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30</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rPr lang="en">
                          <a:solidFill>
                            <a:schemeClr val="dk2"/>
                          </a:solidFill>
                          <a:latin typeface="Open Sans"/>
                          <a:ea typeface="Open Sans"/>
                          <a:cs typeface="Open Sans"/>
                          <a:sym typeface="Open Sans"/>
                        </a:rPr>
                        <a:t>31</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c>
                  <a:txBody>
                    <a:bodyPr/>
                    <a:lstStyle/>
                    <a:p>
                      <a:pPr indent="0" lvl="0" marL="0" rtl="0" algn="ctr">
                        <a:spcBef>
                          <a:spcPts val="0"/>
                        </a:spcBef>
                        <a:spcAft>
                          <a:spcPts val="0"/>
                        </a:spcAft>
                        <a:buNone/>
                      </a:pPr>
                      <a:r>
                        <a:t/>
                      </a:r>
                      <a:endParaRPr>
                        <a:solidFill>
                          <a:schemeClr val="dk2"/>
                        </a:solidFill>
                        <a:latin typeface="Open Sans"/>
                        <a:ea typeface="Open Sans"/>
                        <a:cs typeface="Open Sans"/>
                        <a:sym typeface="Open Sans"/>
                      </a:endParaRPr>
                    </a:p>
                  </a:txBody>
                  <a:tcPr marT="91425" marB="91425" marR="91425" marL="91425" anchor="ctr">
                    <a:lnL cap="flat" cmpd="sng" w="28575">
                      <a:solidFill>
                        <a:schemeClr val="accent3">
                          <a:alpha val="0"/>
                        </a:schemeClr>
                      </a:solidFill>
                      <a:prstDash val="solid"/>
                      <a:round/>
                      <a:headEnd len="sm" w="sm" type="none"/>
                      <a:tailEnd len="sm" w="sm" type="none"/>
                    </a:lnL>
                    <a:lnR cap="flat" cmpd="sng" w="28575">
                      <a:solidFill>
                        <a:schemeClr val="accent3">
                          <a:alpha val="0"/>
                        </a:schemeClr>
                      </a:solidFill>
                      <a:prstDash val="solid"/>
                      <a:round/>
                      <a:headEnd len="sm" w="sm" type="none"/>
                      <a:tailEnd len="sm" w="sm" type="none"/>
                    </a:lnR>
                    <a:lnT cap="flat" cmpd="sng" w="28575">
                      <a:solidFill>
                        <a:schemeClr val="accent3">
                          <a:alpha val="0"/>
                        </a:schemeClr>
                      </a:solidFill>
                      <a:prstDash val="solid"/>
                      <a:round/>
                      <a:headEnd len="sm" w="sm" type="none"/>
                      <a:tailEnd len="sm" w="sm" type="none"/>
                    </a:lnT>
                    <a:lnB cap="flat" cmpd="sng" w="28575">
                      <a:solidFill>
                        <a:schemeClr val="accent3">
                          <a:alpha val="0"/>
                        </a:schemeClr>
                      </a:solidFill>
                      <a:prstDash val="solid"/>
                      <a:round/>
                      <a:headEnd len="sm" w="sm" type="none"/>
                      <a:tailEnd len="sm" w="sm" type="none"/>
                    </a:lnB>
                    <a:solidFill>
                      <a:srgbClr val="1E3E75">
                        <a:alpha val="55870"/>
                      </a:srgbClr>
                    </a:solidFill>
                  </a:tcPr>
                </a:tc>
              </a:tr>
            </a:tbl>
          </a:graphicData>
        </a:graphic>
      </p:graphicFrame>
      <p:sp>
        <p:nvSpPr>
          <p:cNvPr id="495" name="Google Shape;495;p35"/>
          <p:cNvSpPr txBox="1"/>
          <p:nvPr/>
        </p:nvSpPr>
        <p:spPr>
          <a:xfrm flipH="1">
            <a:off x="703200" y="4181618"/>
            <a:ext cx="7737600" cy="326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2"/>
                </a:solidFill>
                <a:latin typeface="Open Sans"/>
                <a:ea typeface="Open Sans"/>
                <a:cs typeface="Open Sans"/>
                <a:sym typeface="Open Sans"/>
              </a:rPr>
              <a:t>This is a calendar in which you can see </a:t>
            </a:r>
            <a:r>
              <a:rPr lang="en">
                <a:solidFill>
                  <a:schemeClr val="dk2"/>
                </a:solidFill>
                <a:latin typeface="Open Sans"/>
                <a:ea typeface="Open Sans"/>
                <a:cs typeface="Open Sans"/>
                <a:sym typeface="Open Sans"/>
              </a:rPr>
              <a:t>important dates for the project</a:t>
            </a:r>
            <a:endParaRPr>
              <a:solidFill>
                <a:schemeClr val="dk2"/>
              </a:solidFill>
              <a:latin typeface="Open Sans"/>
              <a:ea typeface="Open Sans"/>
              <a:cs typeface="Open Sans"/>
              <a:sym typeface="Open Sans"/>
            </a:endParaRPr>
          </a:p>
        </p:txBody>
      </p:sp>
      <p:sp>
        <p:nvSpPr>
          <p:cNvPr id="496" name="Google Shape;496;p35"/>
          <p:cNvSpPr txBox="1"/>
          <p:nvPr>
            <p:ph type="title"/>
          </p:nvPr>
        </p:nvSpPr>
        <p:spPr>
          <a:xfrm>
            <a:off x="612650" y="492721"/>
            <a:ext cx="7918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Project Schedule</a:t>
            </a:r>
            <a:endParaRPr/>
          </a:p>
        </p:txBody>
      </p:sp>
      <p:grpSp>
        <p:nvGrpSpPr>
          <p:cNvPr id="497" name="Google Shape;497;p35"/>
          <p:cNvGrpSpPr/>
          <p:nvPr/>
        </p:nvGrpSpPr>
        <p:grpSpPr>
          <a:xfrm rot="-1800803">
            <a:off x="1836364" y="3316727"/>
            <a:ext cx="511667" cy="477539"/>
            <a:chOff x="1441352" y="2004491"/>
            <a:chExt cx="1215853" cy="1134523"/>
          </a:xfrm>
        </p:grpSpPr>
        <p:sp>
          <p:nvSpPr>
            <p:cNvPr id="498" name="Google Shape;498;p35"/>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499" name="Google Shape;499;p35"/>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500" name="Google Shape;500;p35"/>
          <p:cNvGrpSpPr/>
          <p:nvPr/>
        </p:nvGrpSpPr>
        <p:grpSpPr>
          <a:xfrm rot="-1800803">
            <a:off x="5570164" y="3316720"/>
            <a:ext cx="511667" cy="477539"/>
            <a:chOff x="1441352" y="2004491"/>
            <a:chExt cx="1215853" cy="1134523"/>
          </a:xfrm>
        </p:grpSpPr>
        <p:sp>
          <p:nvSpPr>
            <p:cNvPr id="501" name="Google Shape;501;p35"/>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02" name="Google Shape;502;p35"/>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grpSp>
        <p:nvGrpSpPr>
          <p:cNvPr id="503" name="Google Shape;503;p35"/>
          <p:cNvGrpSpPr/>
          <p:nvPr/>
        </p:nvGrpSpPr>
        <p:grpSpPr>
          <a:xfrm rot="-1800803">
            <a:off x="3081764" y="2530920"/>
            <a:ext cx="511667" cy="477539"/>
            <a:chOff x="1441352" y="2004491"/>
            <a:chExt cx="1215853" cy="1134523"/>
          </a:xfrm>
        </p:grpSpPr>
        <p:sp>
          <p:nvSpPr>
            <p:cNvPr id="504" name="Google Shape;504;p35"/>
            <p:cNvSpPr/>
            <p:nvPr/>
          </p:nvSpPr>
          <p:spPr>
            <a:xfrm rot="-899893">
              <a:off x="1555468" y="2137261"/>
              <a:ext cx="521099" cy="950516"/>
            </a:xfrm>
            <a:custGeom>
              <a:rect b="b" l="l" r="r" t="t"/>
              <a:pathLst>
                <a:path extrusionOk="0" h="43004" w="23576">
                  <a:moveTo>
                    <a:pt x="22344" y="0"/>
                  </a:moveTo>
                  <a:cubicBezTo>
                    <a:pt x="16456" y="0"/>
                    <a:pt x="10742" y="2370"/>
                    <a:pt x="6583" y="6529"/>
                  </a:cubicBezTo>
                  <a:cubicBezTo>
                    <a:pt x="2313" y="10799"/>
                    <a:pt x="0" y="16404"/>
                    <a:pt x="0" y="22453"/>
                  </a:cubicBezTo>
                  <a:cubicBezTo>
                    <a:pt x="0" y="28414"/>
                    <a:pt x="2313" y="34108"/>
                    <a:pt x="6583" y="38289"/>
                  </a:cubicBezTo>
                  <a:cubicBezTo>
                    <a:pt x="8541" y="40246"/>
                    <a:pt x="10854" y="41847"/>
                    <a:pt x="13345" y="43004"/>
                  </a:cubicBezTo>
                  <a:lnTo>
                    <a:pt x="13878" y="41759"/>
                  </a:lnTo>
                  <a:cubicBezTo>
                    <a:pt x="11476" y="40691"/>
                    <a:pt x="9341" y="39268"/>
                    <a:pt x="7473" y="37399"/>
                  </a:cubicBezTo>
                  <a:cubicBezTo>
                    <a:pt x="3559" y="33396"/>
                    <a:pt x="1335" y="28058"/>
                    <a:pt x="1335" y="22453"/>
                  </a:cubicBezTo>
                  <a:cubicBezTo>
                    <a:pt x="1335" y="16760"/>
                    <a:pt x="3559" y="11511"/>
                    <a:pt x="7473" y="7508"/>
                  </a:cubicBezTo>
                  <a:cubicBezTo>
                    <a:pt x="11513" y="3467"/>
                    <a:pt x="16908" y="1259"/>
                    <a:pt x="22526" y="1259"/>
                  </a:cubicBezTo>
                  <a:cubicBezTo>
                    <a:pt x="22845" y="1259"/>
                    <a:pt x="23166" y="1266"/>
                    <a:pt x="23486" y="1280"/>
                  </a:cubicBezTo>
                  <a:lnTo>
                    <a:pt x="23575" y="35"/>
                  </a:lnTo>
                  <a:cubicBezTo>
                    <a:pt x="23164" y="12"/>
                    <a:pt x="22754" y="0"/>
                    <a:pt x="22344" y="0"/>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sp>
          <p:nvSpPr>
            <p:cNvPr id="505" name="Google Shape;505;p35"/>
            <p:cNvSpPr/>
            <p:nvPr/>
          </p:nvSpPr>
          <p:spPr>
            <a:xfrm rot="-899893">
              <a:off x="2010483" y="2057268"/>
              <a:ext cx="532902" cy="949786"/>
            </a:xfrm>
            <a:custGeom>
              <a:rect b="b" l="l" r="r" t="t"/>
              <a:pathLst>
                <a:path extrusionOk="0" h="42971" w="24110">
                  <a:moveTo>
                    <a:pt x="10587" y="1"/>
                  </a:moveTo>
                  <a:lnTo>
                    <a:pt x="10053" y="1158"/>
                  </a:lnTo>
                  <a:cubicBezTo>
                    <a:pt x="12455" y="2225"/>
                    <a:pt x="14679" y="3737"/>
                    <a:pt x="16548" y="5606"/>
                  </a:cubicBezTo>
                  <a:cubicBezTo>
                    <a:pt x="20551" y="9609"/>
                    <a:pt x="22775" y="14947"/>
                    <a:pt x="22775" y="20551"/>
                  </a:cubicBezTo>
                  <a:cubicBezTo>
                    <a:pt x="22775" y="26245"/>
                    <a:pt x="20551" y="31494"/>
                    <a:pt x="16548" y="35497"/>
                  </a:cubicBezTo>
                  <a:cubicBezTo>
                    <a:pt x="12555" y="39490"/>
                    <a:pt x="7218" y="41692"/>
                    <a:pt x="1632" y="41692"/>
                  </a:cubicBezTo>
                  <a:cubicBezTo>
                    <a:pt x="1120" y="41692"/>
                    <a:pt x="605" y="41673"/>
                    <a:pt x="89" y="41636"/>
                  </a:cubicBezTo>
                  <a:lnTo>
                    <a:pt x="0" y="42970"/>
                  </a:lnTo>
                  <a:lnTo>
                    <a:pt x="1602" y="42970"/>
                  </a:lnTo>
                  <a:cubicBezTo>
                    <a:pt x="7562" y="42970"/>
                    <a:pt x="13256" y="40657"/>
                    <a:pt x="17526" y="36387"/>
                  </a:cubicBezTo>
                  <a:cubicBezTo>
                    <a:pt x="21708" y="32206"/>
                    <a:pt x="24110" y="26512"/>
                    <a:pt x="24110" y="20551"/>
                  </a:cubicBezTo>
                  <a:cubicBezTo>
                    <a:pt x="24110" y="14591"/>
                    <a:pt x="21708" y="8897"/>
                    <a:pt x="17526" y="4716"/>
                  </a:cubicBezTo>
                  <a:cubicBezTo>
                    <a:pt x="15480" y="2670"/>
                    <a:pt x="13167" y="1069"/>
                    <a:pt x="10587" y="1"/>
                  </a:cubicBez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2"/>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 name="Shape 509"/>
        <p:cNvGrpSpPr/>
        <p:nvPr/>
      </p:nvGrpSpPr>
      <p:grpSpPr>
        <a:xfrm>
          <a:off x="0" y="0"/>
          <a:ext cx="0" cy="0"/>
          <a:chOff x="0" y="0"/>
          <a:chExt cx="0" cy="0"/>
        </a:xfrm>
      </p:grpSpPr>
      <p:sp>
        <p:nvSpPr>
          <p:cNvPr id="510" name="Google Shape;510;p36"/>
          <p:cNvSpPr txBox="1"/>
          <p:nvPr>
            <p:ph type="title"/>
          </p:nvPr>
        </p:nvSpPr>
        <p:spPr>
          <a:xfrm flipH="1">
            <a:off x="4571608" y="2364350"/>
            <a:ext cx="3247800" cy="1598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Project Timeline</a:t>
            </a:r>
            <a:endParaRPr/>
          </a:p>
        </p:txBody>
      </p:sp>
      <p:sp>
        <p:nvSpPr>
          <p:cNvPr id="511" name="Google Shape;511;p36"/>
          <p:cNvSpPr txBox="1"/>
          <p:nvPr>
            <p:ph idx="2" type="title"/>
          </p:nvPr>
        </p:nvSpPr>
        <p:spPr>
          <a:xfrm>
            <a:off x="4571608" y="912388"/>
            <a:ext cx="3247800" cy="1074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12" name="Google Shape;512;p36"/>
          <p:cNvSpPr txBox="1"/>
          <p:nvPr>
            <p:ph idx="1" type="subTitle"/>
          </p:nvPr>
        </p:nvSpPr>
        <p:spPr>
          <a:xfrm flipH="1">
            <a:off x="4571616" y="3863013"/>
            <a:ext cx="3247800" cy="36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a:t>
            </a:r>
            <a:r>
              <a:rPr lang="en"/>
              <a:t>ou could enter a subtitle here </a:t>
            </a:r>
            <a:endParaRPr/>
          </a:p>
        </p:txBody>
      </p:sp>
      <p:grpSp>
        <p:nvGrpSpPr>
          <p:cNvPr id="513" name="Google Shape;513;p36"/>
          <p:cNvGrpSpPr/>
          <p:nvPr/>
        </p:nvGrpSpPr>
        <p:grpSpPr>
          <a:xfrm flipH="1">
            <a:off x="4932538" y="2210488"/>
            <a:ext cx="2527023" cy="13"/>
            <a:chOff x="1346752" y="2210488"/>
            <a:chExt cx="2527023" cy="13"/>
          </a:xfrm>
        </p:grpSpPr>
        <p:cxnSp>
          <p:nvCxnSpPr>
            <p:cNvPr id="514" name="Google Shape;514;p36"/>
            <p:cNvCxnSpPr/>
            <p:nvPr/>
          </p:nvCxnSpPr>
          <p:spPr>
            <a:xfrm>
              <a:off x="1346752" y="2210500"/>
              <a:ext cx="1606200" cy="0"/>
            </a:xfrm>
            <a:prstGeom prst="straightConnector1">
              <a:avLst/>
            </a:prstGeom>
            <a:noFill/>
            <a:ln cap="flat" cmpd="sng" w="28575">
              <a:solidFill>
                <a:schemeClr val="dk2"/>
              </a:solidFill>
              <a:prstDash val="solid"/>
              <a:round/>
              <a:headEnd len="med" w="med" type="none"/>
              <a:tailEnd len="med" w="med" type="none"/>
            </a:ln>
          </p:spPr>
        </p:cxnSp>
        <p:cxnSp>
          <p:nvCxnSpPr>
            <p:cNvPr id="515" name="Google Shape;515;p36"/>
            <p:cNvCxnSpPr/>
            <p:nvPr/>
          </p:nvCxnSpPr>
          <p:spPr>
            <a:xfrm>
              <a:off x="2950714" y="2210488"/>
              <a:ext cx="402600" cy="0"/>
            </a:xfrm>
            <a:prstGeom prst="straightConnector1">
              <a:avLst/>
            </a:prstGeom>
            <a:noFill/>
            <a:ln cap="flat" cmpd="sng" w="28575">
              <a:solidFill>
                <a:schemeClr val="dk2"/>
              </a:solidFill>
              <a:prstDash val="dashDot"/>
              <a:round/>
              <a:headEnd len="med" w="med" type="none"/>
              <a:tailEnd len="med" w="med" type="none"/>
            </a:ln>
          </p:spPr>
        </p:cxnSp>
        <p:cxnSp>
          <p:nvCxnSpPr>
            <p:cNvPr id="516" name="Google Shape;516;p36"/>
            <p:cNvCxnSpPr/>
            <p:nvPr/>
          </p:nvCxnSpPr>
          <p:spPr>
            <a:xfrm>
              <a:off x="3351175" y="2210500"/>
              <a:ext cx="522600" cy="0"/>
            </a:xfrm>
            <a:prstGeom prst="straightConnector1">
              <a:avLst/>
            </a:prstGeom>
            <a:noFill/>
            <a:ln cap="flat" cmpd="sng" w="28575">
              <a:solidFill>
                <a:schemeClr val="dk2"/>
              </a:solidFill>
              <a:prstDash val="solid"/>
              <a:round/>
              <a:headEnd len="med" w="med" type="none"/>
              <a:tailEnd len="med" w="med" type="none"/>
            </a:ln>
          </p:spPr>
        </p:cxnSp>
      </p:grpSp>
    </p:spTree>
  </p:cSld>
  <p:clrMapOvr>
    <a:masterClrMapping/>
  </p:clrMapOvr>
</p:sld>
</file>

<file path=ppt/theme/theme1.xml><?xml version="1.0" encoding="utf-8"?>
<a:theme xmlns:a="http://schemas.openxmlformats.org/drawingml/2006/main" xmlns:r="http://schemas.openxmlformats.org/officeDocument/2006/relationships" name="Police Meeting by Slidesgo">
  <a:themeElements>
    <a:clrScheme name="Simple Light">
      <a:dk1>
        <a:srgbClr val="1E3E75"/>
      </a:dk1>
      <a:lt1>
        <a:srgbClr val="FFFFFF"/>
      </a:lt1>
      <a:dk2>
        <a:srgbClr val="FFFFFF"/>
      </a:dk2>
      <a:lt2>
        <a:srgbClr val="1E3E75"/>
      </a:lt2>
      <a:accent1>
        <a:srgbClr val="0066C7"/>
      </a:accent1>
      <a:accent2>
        <a:srgbClr val="A3C5F1"/>
      </a:accent2>
      <a:accent3>
        <a:srgbClr val="6296DA"/>
      </a:accent3>
      <a:accent4>
        <a:srgbClr val="6296DA"/>
      </a:accent4>
      <a:accent5>
        <a:srgbClr val="6296DA"/>
      </a:accent5>
      <a:accent6>
        <a:srgbClr val="6296DA"/>
      </a:accent6>
      <a:hlink>
        <a:srgbClr val="1E3E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