
<file path=[Content_Types].xml><?xml version="1.0" encoding="utf-8"?>
<Types xmlns="http://schemas.openxmlformats.org/package/2006/content-types">
  <Default ContentType="image/jpeg" Extension="jpg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41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5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42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51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43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44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45.xml"/>
  <Override ContentType="application/vnd.openxmlformats-officedocument.presentationml.notesSlide+xml" PartName="/ppt/notesSlides/notesSlide46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47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48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5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49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40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43.xml"/>
  <Override ContentType="application/vnd.openxmlformats-officedocument.presentationml.slide+xml" PartName="/ppt/slides/slide35.xml"/>
  <Override ContentType="application/vnd.openxmlformats-officedocument.presentationml.slide+xml" PartName="/ppt/slides/slide52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5.xml"/>
  <Override ContentType="application/vnd.openxmlformats-officedocument.presentationml.slide+xml" PartName="/ppt/slides/slide17.xml"/>
  <Override ContentType="application/vnd.openxmlformats-officedocument.presentationml.slide+xml" PartName="/ppt/slides/slide42.xml"/>
  <Override ContentType="application/vnd.openxmlformats-officedocument.presentationml.slide+xml" PartName="/ppt/slides/slide25.xml"/>
  <Override ContentType="application/vnd.openxmlformats-officedocument.presentationml.slide+xml" PartName="/ppt/slides/slide50.xml"/>
  <Override ContentType="application/vnd.openxmlformats-officedocument.presentationml.slide+xml" PartName="/ppt/slides/slide34.xml"/>
  <Override ContentType="application/vnd.openxmlformats-officedocument.presentationml.slide+xml" PartName="/ppt/slides/slide33.xml"/>
  <Override ContentType="application/vnd.openxmlformats-officedocument.presentationml.slide+xml" PartName="/ppt/slides/slide51.xml"/>
  <Override ContentType="application/vnd.openxmlformats-officedocument.presentationml.slide+xml" PartName="/ppt/slides/slide16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7.xml"/>
  <Override ContentType="application/vnd.openxmlformats-officedocument.presentationml.slide+xml" PartName="/ppt/slides/slide41.xml"/>
  <Override ContentType="application/vnd.openxmlformats-officedocument.presentationml.slide+xml" PartName="/ppt/slides/slide7.xml"/>
  <Override ContentType="application/vnd.openxmlformats-officedocument.presentationml.slide+xml" PartName="/ppt/slides/slide36.xml"/>
  <Override ContentType="application/vnd.openxmlformats-officedocument.presentationml.slide+xml" PartName="/ppt/slides/slide23.xml"/>
  <Override ContentType="application/vnd.openxmlformats-officedocument.presentationml.slide+xml" PartName="/ppt/slides/slide49.xml"/>
  <Override ContentType="application/vnd.openxmlformats-officedocument.presentationml.slide+xml" PartName="/ppt/slides/slide10.xml"/>
  <Override ContentType="application/vnd.openxmlformats-officedocument.presentationml.slide+xml" PartName="/ppt/slides/slide6.xml"/>
  <Override ContentType="application/vnd.openxmlformats-officedocument.presentationml.slide+xml" PartName="/ppt/slides/slide40.xml"/>
  <Override ContentType="application/vnd.openxmlformats-officedocument.presentationml.slide+xml" PartName="/ppt/slides/slide48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9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12.xml"/>
  <Override ContentType="application/vnd.openxmlformats-officedocument.presentationml.slide+xml" PartName="/ppt/slides/slide47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8.xml"/>
  <Override ContentType="application/vnd.openxmlformats-officedocument.presentationml.slide+xml" PartName="/ppt/slides/slide4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32.xml"/>
  <Override ContentType="application/vnd.openxmlformats-officedocument.presentationml.slide+xml" PartName="/ppt/slides/slide1.xml"/>
  <Override ContentType="application/vnd.openxmlformats-officedocument.presentationml.slide+xml" PartName="/ppt/slides/slide45.xml"/>
  <Override ContentType="application/vnd.openxmlformats-officedocument.presentationml.slide+xml" PartName="/ppt/slides/slide28.xml"/>
  <Override ContentType="application/vnd.openxmlformats-officedocument.presentationml.slide+xml" PartName="/ppt/slides/slide15.xml"/>
  <Override ContentType="application/vnd.openxmlformats-officedocument.presentationml.slide+xml" PartName="/ppt/slides/slide31.xml"/>
  <Override ContentType="application/vnd.openxmlformats-officedocument.presentationml.slide+xml" PartName="/ppt/slides/slide27.xml"/>
  <Override ContentType="application/vnd.openxmlformats-officedocument.presentationml.slide+xml" PartName="/ppt/slides/slide2.xml"/>
  <Override ContentType="application/vnd.openxmlformats-officedocument.presentationml.slide+xml" PartName="/ppt/slides/slide44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strictFirstAndLastChars="0" saveSubsetFonts="1">
  <p:sldMasterIdLst>
    <p:sldMasterId id="2147483685" r:id="rId4"/>
    <p:sldMasterId id="2147483686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74" r:id="rId25"/>
    <p:sldId id="275" r:id="rId26"/>
    <p:sldId id="276" r:id="rId27"/>
    <p:sldId id="277" r:id="rId28"/>
    <p:sldId id="278" r:id="rId29"/>
    <p:sldId id="279" r:id="rId30"/>
    <p:sldId id="280" r:id="rId31"/>
    <p:sldId id="281" r:id="rId32"/>
    <p:sldId id="282" r:id="rId33"/>
    <p:sldId id="283" r:id="rId34"/>
    <p:sldId id="284" r:id="rId35"/>
    <p:sldId id="285" r:id="rId36"/>
    <p:sldId id="286" r:id="rId37"/>
    <p:sldId id="287" r:id="rId38"/>
    <p:sldId id="288" r:id="rId39"/>
    <p:sldId id="289" r:id="rId40"/>
    <p:sldId id="290" r:id="rId41"/>
    <p:sldId id="291" r:id="rId42"/>
    <p:sldId id="292" r:id="rId43"/>
    <p:sldId id="293" r:id="rId44"/>
    <p:sldId id="294" r:id="rId45"/>
    <p:sldId id="295" r:id="rId46"/>
    <p:sldId id="296" r:id="rId47"/>
    <p:sldId id="297" r:id="rId48"/>
    <p:sldId id="298" r:id="rId49"/>
    <p:sldId id="299" r:id="rId50"/>
    <p:sldId id="300" r:id="rId51"/>
    <p:sldId id="301" r:id="rId52"/>
    <p:sldId id="302" r:id="rId53"/>
    <p:sldId id="303" r:id="rId54"/>
    <p:sldId id="304" r:id="rId55"/>
    <p:sldId id="305" r:id="rId56"/>
    <p:sldId id="306" r:id="rId57"/>
    <p:sldId id="307" r:id="rId58"/>
  </p:sldIdLst>
  <p:sldSz cy="5143500" cx="9144000"/>
  <p:notesSz cx="6858000" cy="9144000"/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F2F3F298-936C-41FC-8668-1F5A3D1858DB}">
  <a:tblStyle styleId="{F2F3F298-936C-41FC-8668-1F5A3D1858DB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  <a:tblStyle styleId="{B1C757BD-5638-4F17-AB78-A3BB50CE7351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4.xml"/><Relationship Id="rId42" Type="http://schemas.openxmlformats.org/officeDocument/2006/relationships/slide" Target="slides/slide36.xml"/><Relationship Id="rId41" Type="http://schemas.openxmlformats.org/officeDocument/2006/relationships/slide" Target="slides/slide35.xml"/><Relationship Id="rId44" Type="http://schemas.openxmlformats.org/officeDocument/2006/relationships/slide" Target="slides/slide38.xml"/><Relationship Id="rId43" Type="http://schemas.openxmlformats.org/officeDocument/2006/relationships/slide" Target="slides/slide37.xml"/><Relationship Id="rId46" Type="http://schemas.openxmlformats.org/officeDocument/2006/relationships/slide" Target="slides/slide40.xml"/><Relationship Id="rId45" Type="http://schemas.openxmlformats.org/officeDocument/2006/relationships/slide" Target="slides/slide39.xml"/><Relationship Id="rId1" Type="http://schemas.openxmlformats.org/officeDocument/2006/relationships/theme" Target="theme/theme3.xml"/><Relationship Id="rId2" Type="http://schemas.openxmlformats.org/officeDocument/2006/relationships/presProps" Target="presProps.xml"/><Relationship Id="rId3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48" Type="http://schemas.openxmlformats.org/officeDocument/2006/relationships/slide" Target="slides/slide42.xml"/><Relationship Id="rId47" Type="http://schemas.openxmlformats.org/officeDocument/2006/relationships/slide" Target="slides/slide41.xml"/><Relationship Id="rId49" Type="http://schemas.openxmlformats.org/officeDocument/2006/relationships/slide" Target="slides/slide43.xml"/><Relationship Id="rId5" Type="http://schemas.openxmlformats.org/officeDocument/2006/relationships/slideMaster" Target="slideMasters/slideMaster2.xml"/><Relationship Id="rId6" Type="http://schemas.openxmlformats.org/officeDocument/2006/relationships/notesMaster" Target="notesMasters/notesMaster1.xml"/><Relationship Id="rId7" Type="http://schemas.openxmlformats.org/officeDocument/2006/relationships/slide" Target="slides/slide1.xml"/><Relationship Id="rId8" Type="http://schemas.openxmlformats.org/officeDocument/2006/relationships/slide" Target="slides/slide2.xml"/><Relationship Id="rId31" Type="http://schemas.openxmlformats.org/officeDocument/2006/relationships/slide" Target="slides/slide25.xml"/><Relationship Id="rId30" Type="http://schemas.openxmlformats.org/officeDocument/2006/relationships/slide" Target="slides/slide24.xml"/><Relationship Id="rId33" Type="http://schemas.openxmlformats.org/officeDocument/2006/relationships/slide" Target="slides/slide27.xml"/><Relationship Id="rId32" Type="http://schemas.openxmlformats.org/officeDocument/2006/relationships/slide" Target="slides/slide26.xml"/><Relationship Id="rId35" Type="http://schemas.openxmlformats.org/officeDocument/2006/relationships/slide" Target="slides/slide29.xml"/><Relationship Id="rId34" Type="http://schemas.openxmlformats.org/officeDocument/2006/relationships/slide" Target="slides/slide28.xml"/><Relationship Id="rId37" Type="http://schemas.openxmlformats.org/officeDocument/2006/relationships/slide" Target="slides/slide31.xml"/><Relationship Id="rId36" Type="http://schemas.openxmlformats.org/officeDocument/2006/relationships/slide" Target="slides/slide30.xml"/><Relationship Id="rId39" Type="http://schemas.openxmlformats.org/officeDocument/2006/relationships/slide" Target="slides/slide33.xml"/><Relationship Id="rId38" Type="http://schemas.openxmlformats.org/officeDocument/2006/relationships/slide" Target="slides/slide32.xml"/><Relationship Id="rId20" Type="http://schemas.openxmlformats.org/officeDocument/2006/relationships/slide" Target="slides/slide14.xml"/><Relationship Id="rId22" Type="http://schemas.openxmlformats.org/officeDocument/2006/relationships/slide" Target="slides/slide16.xml"/><Relationship Id="rId21" Type="http://schemas.openxmlformats.org/officeDocument/2006/relationships/slide" Target="slides/slide15.xml"/><Relationship Id="rId24" Type="http://schemas.openxmlformats.org/officeDocument/2006/relationships/slide" Target="slides/slide18.xml"/><Relationship Id="rId23" Type="http://schemas.openxmlformats.org/officeDocument/2006/relationships/slide" Target="slides/slide17.xml"/><Relationship Id="rId26" Type="http://schemas.openxmlformats.org/officeDocument/2006/relationships/slide" Target="slides/slide20.xml"/><Relationship Id="rId25" Type="http://schemas.openxmlformats.org/officeDocument/2006/relationships/slide" Target="slides/slide19.xml"/><Relationship Id="rId28" Type="http://schemas.openxmlformats.org/officeDocument/2006/relationships/slide" Target="slides/slide22.xml"/><Relationship Id="rId27" Type="http://schemas.openxmlformats.org/officeDocument/2006/relationships/slide" Target="slides/slide21.xml"/><Relationship Id="rId29" Type="http://schemas.openxmlformats.org/officeDocument/2006/relationships/slide" Target="slides/slide23.xml"/><Relationship Id="rId51" Type="http://schemas.openxmlformats.org/officeDocument/2006/relationships/slide" Target="slides/slide45.xml"/><Relationship Id="rId50" Type="http://schemas.openxmlformats.org/officeDocument/2006/relationships/slide" Target="slides/slide44.xml"/><Relationship Id="rId53" Type="http://schemas.openxmlformats.org/officeDocument/2006/relationships/slide" Target="slides/slide47.xml"/><Relationship Id="rId52" Type="http://schemas.openxmlformats.org/officeDocument/2006/relationships/slide" Target="slides/slide46.xml"/><Relationship Id="rId11" Type="http://schemas.openxmlformats.org/officeDocument/2006/relationships/slide" Target="slides/slide5.xml"/><Relationship Id="rId55" Type="http://schemas.openxmlformats.org/officeDocument/2006/relationships/slide" Target="slides/slide49.xml"/><Relationship Id="rId10" Type="http://schemas.openxmlformats.org/officeDocument/2006/relationships/slide" Target="slides/slide4.xml"/><Relationship Id="rId54" Type="http://schemas.openxmlformats.org/officeDocument/2006/relationships/slide" Target="slides/slide48.xml"/><Relationship Id="rId13" Type="http://schemas.openxmlformats.org/officeDocument/2006/relationships/slide" Target="slides/slide7.xml"/><Relationship Id="rId57" Type="http://schemas.openxmlformats.org/officeDocument/2006/relationships/slide" Target="slides/slide51.xml"/><Relationship Id="rId12" Type="http://schemas.openxmlformats.org/officeDocument/2006/relationships/slide" Target="slides/slide6.xml"/><Relationship Id="rId56" Type="http://schemas.openxmlformats.org/officeDocument/2006/relationships/slide" Target="slides/slide50.xml"/><Relationship Id="rId15" Type="http://schemas.openxmlformats.org/officeDocument/2006/relationships/slide" Target="slides/slide9.xml"/><Relationship Id="rId14" Type="http://schemas.openxmlformats.org/officeDocument/2006/relationships/slide" Target="slides/slide8.xml"/><Relationship Id="rId58" Type="http://schemas.openxmlformats.org/officeDocument/2006/relationships/slide" Target="slides/slide52.xml"/><Relationship Id="rId17" Type="http://schemas.openxmlformats.org/officeDocument/2006/relationships/slide" Target="slides/slide11.xml"/><Relationship Id="rId16" Type="http://schemas.openxmlformats.org/officeDocument/2006/relationships/slide" Target="slides/slide10.xml"/><Relationship Id="rId19" Type="http://schemas.openxmlformats.org/officeDocument/2006/relationships/slide" Target="slides/slide13.xml"/><Relationship Id="rId18" Type="http://schemas.openxmlformats.org/officeDocument/2006/relationships/slide" Target="slides/slide12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89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p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1" name="Google Shape;391;p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73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" name="Google Shape;474;g71190199ef_0_6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5" name="Google Shape;475;g71190199ef_0_6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97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g71190199ef_0_2046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9" name="Google Shape;499;g71190199ef_0_2046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12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g712bab2780_0_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4" name="Google Shape;514;g712bab2780_0_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19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Google Shape;520;g71190199ef_0_2050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1" name="Google Shape;521;g71190199ef_0_2050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26" name="Shape 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Google Shape;527;g71190199ef_0_2052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8" name="Google Shape;528;g71190199ef_0_2052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32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g71190199ef_0_2053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g71190199ef_0_2053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38" name="Shape 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" name="Google Shape;539;g71190199ef_0_2076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0" name="Google Shape;540;g71190199ef_0_2076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69" name="Shape 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" name="Google Shape;570;g712bab2780_0_7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1" name="Google Shape;571;g712bab2780_0_7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77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g71190199ef_0_2054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9" name="Google Shape;579;g71190199ef_0_2054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83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" name="Google Shape;584;g71190199ef_0_2055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5" name="Google Shape;585;g71190199ef_0_2055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00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" name="Google Shape;401;g7114d4e0b0_0_1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" name="Google Shape;402;g7114d4e0b0_0_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32" name="Shape 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" name="Google Shape;633;g71190199ef_0_2101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4" name="Google Shape;634;g71190199ef_0_210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19" name="Shape 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" name="Google Shape;720;g71190199ef_0_2065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1" name="Google Shape;721;g71190199ef_0_2065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9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" name="Google Shape;750;g712bab2780_0_17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1" name="Google Shape;751;g712bab2780_0_17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64" name="Shape 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" name="Google Shape;765;g71190199ef_0_1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6" name="Google Shape;766;g71190199ef_0_1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71" name="Shape 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" name="Google Shape;772;g71190199ef_0_2071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3" name="Google Shape;773;g71190199ef_0_2071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77" name="Shape 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" name="Google Shape;778;g71190199ef_0_2074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9" name="Google Shape;779;g71190199ef_0_2074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93" name="Shape 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" name="Google Shape;794;g712bab2780_0_15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5" name="Google Shape;795;g712bab2780_0_15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17" name="Shape 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" name="Google Shape;818;g71190199ef_0_2080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9" name="Google Shape;819;g71190199ef_0_2080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23" name="Shape 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" name="Google Shape;824;g71190199ef_0_2083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5" name="Google Shape;825;g71190199ef_0_2083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33" name="Shape 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" name="Google Shape;834;g71190199ef_0_2085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5" name="Google Shape;835;g71190199ef_0_2085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06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g7114d4e0b0_0_1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" name="Google Shape;408;g7114d4e0b0_0_1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47" name="Shape 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" name="Google Shape;848;g71190199ef_0_2088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9" name="Google Shape;849;g71190199ef_0_2088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59" name="Shape 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" name="Google Shape;860;g71190199ef_0_2090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1" name="Google Shape;861;g71190199ef_0_2090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70" name="Shape 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" name="Google Shape;871;g71190199ef_0_2094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2" name="Google Shape;872;g71190199ef_0_2094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81" name="Shape 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" name="Google Shape;882;g71190199ef_0_2093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3" name="Google Shape;883;g71190199ef_0_2093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89" name="Shape 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Google Shape;890;g719401f3b0_0_32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1" name="Google Shape;891;g719401f3b0_0_32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76" name="Shape 1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" name="Google Shape;1177;g71eff8df19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8" name="Google Shape;1178;g71eff8df19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82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" name="Google Shape;1183;g712f9a97fe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" name="Google Shape;1184;g712f9a97fe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90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g71abfe1660_1_41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2" name="Google Shape;1192;g71abfe1660_1_4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98" name="Shape 1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9" name="Google Shape;1199;g71190199ef_0_1032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0" name="Google Shape;1200;g71190199ef_0_1032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05" name="Shape 1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" name="Google Shape;1206;g71190199ef_0_1033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7" name="Google Shape;1207;g71190199ef_0_1033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12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g71190199ef_0_2111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" name="Google Shape;414;g71190199ef_0_2111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21" name="Shape 1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" name="Google Shape;1222;g71190199ef_0_1034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3" name="Google Shape;1223;g71190199ef_0_1034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58" name="Shape 1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9" name="Google Shape;1559;g71190199ef_0_1068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0" name="Google Shape;1560;g71190199ef_0_1068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058" name="Shape 8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9" name="Google Shape;8059;g71190199ef_0_1718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60" name="Google Shape;8060;g71190199ef_0_1718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485" name="Shape 8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6" name="Google Shape;8486;g71190199ef_0_1761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7" name="Google Shape;8487;g71190199ef_0_176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648" name="Shape 8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9" name="Google Shape;8649;g71190199ef_0_1777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50" name="Google Shape;8650;g71190199ef_0_1777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050" name="Shape 9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1" name="Google Shape;9051;g71190199ef_0_1817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52" name="Google Shape;9052;g71190199ef_0_181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421" name="Shape 9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2" name="Google Shape;9422;g71190199ef_0_1854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23" name="Google Shape;9423;g71190199ef_0_1854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723" name="Shape 9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4" name="Google Shape;9724;g71190199ef_0_1884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25" name="Google Shape;9725;g71190199ef_0_1884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82" name="Shape 10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3" name="Google Shape;10083;g71190199ef_0_1920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84" name="Google Shape;10084;g71190199ef_0_1920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499" name="Shape 10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0" name="Google Shape;10500;g71190199ef_0_196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01" name="Google Shape;10501;g71190199ef_0_196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20" name="Shape 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" name="Google Shape;421;g7114d4e0b0_0_6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2" name="Google Shape;422;g7114d4e0b0_0_6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838" name="Shape 10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9" name="Google Shape;10839;g71190199ef_0_1995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40" name="Google Shape;10840;g71190199ef_0_1995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026" name="Shape 1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7" name="Google Shape;11027;g71190199ef_0_2014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28" name="Google Shape;11028;g71190199ef_0_2014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269" name="Shape 11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0" name="Google Shape;11270;g71190199ef_0_2038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71" name="Google Shape;11271;g71190199ef_0_2038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4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" name="Google Shape;442;g71190199ef_0_2113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3" name="Google Shape;443;g71190199ef_0_2113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52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g7114d4e0b0_0_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4" name="Google Shape;454;g7114d4e0b0_0_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60" name="Shape 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" name="Google Shape;461;g712bab2780_0_8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2" name="Google Shape;462;g712bab2780_0_8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67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g71190199ef_0_2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" name="Google Shape;469;g71190199ef_0_2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720088" y="1234050"/>
            <a:ext cx="5116200" cy="2675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grpSp>
        <p:nvGrpSpPr>
          <p:cNvPr id="10" name="Google Shape;10;p2"/>
          <p:cNvGrpSpPr/>
          <p:nvPr/>
        </p:nvGrpSpPr>
        <p:grpSpPr>
          <a:xfrm>
            <a:off x="720000" y="3909450"/>
            <a:ext cx="5116375" cy="202500"/>
            <a:chOff x="719913" y="3959650"/>
            <a:chExt cx="5116375" cy="202500"/>
          </a:xfrm>
        </p:grpSpPr>
        <p:sp>
          <p:nvSpPr>
            <p:cNvPr id="11" name="Google Shape;11;p2"/>
            <p:cNvSpPr/>
            <p:nvPr/>
          </p:nvSpPr>
          <p:spPr>
            <a:xfrm>
              <a:off x="5359588" y="3959650"/>
              <a:ext cx="476700" cy="202500"/>
            </a:xfrm>
            <a:prstGeom prst="rect">
              <a:avLst/>
            </a:pr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9913" y="3959650"/>
              <a:ext cx="4639800" cy="202500"/>
            </a:xfrm>
            <a:prstGeom prst="rect">
              <a:avLst/>
            </a:pr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  <p:sp>
        <p:nvSpPr>
          <p:cNvPr id="13" name="Google Shape;13;p2"/>
          <p:cNvSpPr txBox="1"/>
          <p:nvPr>
            <p:ph type="ctrTitle"/>
          </p:nvPr>
        </p:nvSpPr>
        <p:spPr>
          <a:xfrm>
            <a:off x="1441875" y="1379700"/>
            <a:ext cx="3891600" cy="153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4800"/>
              <a:buNone/>
              <a:defRPr sz="4800">
                <a:solidFill>
                  <a:srgbClr val="1231B3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4800"/>
              <a:buNone/>
              <a:defRPr sz="4800">
                <a:solidFill>
                  <a:srgbClr val="1231B3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4800"/>
              <a:buNone/>
              <a:defRPr sz="4800">
                <a:solidFill>
                  <a:srgbClr val="1231B3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4800"/>
              <a:buNone/>
              <a:defRPr sz="4800">
                <a:solidFill>
                  <a:srgbClr val="1231B3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4800"/>
              <a:buNone/>
              <a:defRPr sz="4800">
                <a:solidFill>
                  <a:srgbClr val="1231B3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4800"/>
              <a:buNone/>
              <a:defRPr sz="4800">
                <a:solidFill>
                  <a:srgbClr val="1231B3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4800"/>
              <a:buNone/>
              <a:defRPr sz="4800">
                <a:solidFill>
                  <a:srgbClr val="1231B3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4800"/>
              <a:buNone/>
              <a:defRPr sz="4800">
                <a:solidFill>
                  <a:srgbClr val="1231B3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4800"/>
              <a:buNone/>
              <a:defRPr sz="4800">
                <a:solidFill>
                  <a:srgbClr val="1231B3"/>
                </a:solidFill>
              </a:defRPr>
            </a:lvl9pPr>
          </a:lstStyle>
          <a:p/>
        </p:txBody>
      </p:sp>
      <p:sp>
        <p:nvSpPr>
          <p:cNvPr id="14" name="Google Shape;14;p2"/>
          <p:cNvSpPr txBox="1"/>
          <p:nvPr>
            <p:ph idx="1" type="subTitle"/>
          </p:nvPr>
        </p:nvSpPr>
        <p:spPr>
          <a:xfrm>
            <a:off x="1441875" y="2917550"/>
            <a:ext cx="3048600" cy="77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925C"/>
              </a:buClr>
              <a:buSzPts val="1800"/>
              <a:buNone/>
              <a:defRPr sz="1800">
                <a:solidFill>
                  <a:srgbClr val="FF925C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rlow Condensed Medium"/>
              <a:buNone/>
              <a:defRPr sz="1800"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rlow Condensed Medium"/>
              <a:buNone/>
              <a:defRPr sz="1800"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rlow Condensed Medium"/>
              <a:buNone/>
              <a:defRPr sz="1800"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rlow Condensed Medium"/>
              <a:buNone/>
              <a:defRPr sz="1800"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rlow Condensed Medium"/>
              <a:buNone/>
              <a:defRPr sz="1800"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rlow Condensed Medium"/>
              <a:buNone/>
              <a:defRPr sz="1800"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rlow Condensed Medium"/>
              <a:buNone/>
              <a:defRPr sz="1800"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arlow Condensed Medium"/>
              <a:buNone/>
              <a:defRPr sz="1800"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9pPr>
          </a:lstStyle>
          <a:p/>
        </p:txBody>
      </p:sp>
      <p:grpSp>
        <p:nvGrpSpPr>
          <p:cNvPr id="15" name="Google Shape;15;p2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16" name="Google Shape;16;p2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CUSTOM_1">
    <p:spTree>
      <p:nvGrpSpPr>
        <p:cNvPr id="93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1"/>
          <p:cNvSpPr txBox="1"/>
          <p:nvPr>
            <p:ph type="title"/>
          </p:nvPr>
        </p:nvSpPr>
        <p:spPr>
          <a:xfrm>
            <a:off x="612200" y="398140"/>
            <a:ext cx="5635800" cy="1241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95" name="Google Shape;95;p11"/>
          <p:cNvSpPr txBox="1"/>
          <p:nvPr>
            <p:ph hasCustomPrompt="1" idx="2" type="title"/>
          </p:nvPr>
        </p:nvSpPr>
        <p:spPr>
          <a:xfrm>
            <a:off x="936427" y="2090400"/>
            <a:ext cx="1146000" cy="688200"/>
          </a:xfrm>
          <a:prstGeom prst="rect">
            <a:avLst/>
          </a:prstGeom>
          <a:solidFill>
            <a:schemeClr val="lt1"/>
          </a:solidFill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3600"/>
              <a:buNone/>
              <a:defRPr sz="3600">
                <a:solidFill>
                  <a:srgbClr val="1231B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96" name="Google Shape;96;p11"/>
          <p:cNvSpPr txBox="1"/>
          <p:nvPr>
            <p:ph idx="3" type="title"/>
          </p:nvPr>
        </p:nvSpPr>
        <p:spPr>
          <a:xfrm>
            <a:off x="1803022" y="1702010"/>
            <a:ext cx="23505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97" name="Google Shape;97;p11"/>
          <p:cNvSpPr txBox="1"/>
          <p:nvPr>
            <p:ph idx="4" type="title"/>
          </p:nvPr>
        </p:nvSpPr>
        <p:spPr>
          <a:xfrm>
            <a:off x="1803025" y="2031285"/>
            <a:ext cx="2592300" cy="79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0"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0"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0"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0"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0"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0"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0"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0"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98" name="Google Shape;98;p11"/>
          <p:cNvSpPr txBox="1"/>
          <p:nvPr>
            <p:ph hasCustomPrompt="1" idx="5" type="title"/>
          </p:nvPr>
        </p:nvSpPr>
        <p:spPr>
          <a:xfrm>
            <a:off x="930648" y="3615460"/>
            <a:ext cx="1146000" cy="688200"/>
          </a:xfrm>
          <a:prstGeom prst="rect">
            <a:avLst/>
          </a:prstGeom>
          <a:solidFill>
            <a:schemeClr val="lt1"/>
          </a:solidFill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9CE1"/>
              </a:buClr>
              <a:buSzPts val="3600"/>
              <a:buNone/>
              <a:defRPr sz="3600">
                <a:solidFill>
                  <a:srgbClr val="FF9CE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99" name="Google Shape;99;p11"/>
          <p:cNvSpPr txBox="1"/>
          <p:nvPr>
            <p:ph idx="6" type="title"/>
          </p:nvPr>
        </p:nvSpPr>
        <p:spPr>
          <a:xfrm>
            <a:off x="1803022" y="3227045"/>
            <a:ext cx="23055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FF9CE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FF9CE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FF9CE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FF9CE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FF9CE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FF9CE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FF9CE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FF9CE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FF9CE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00" name="Google Shape;100;p11"/>
          <p:cNvSpPr txBox="1"/>
          <p:nvPr>
            <p:ph idx="7" type="title"/>
          </p:nvPr>
        </p:nvSpPr>
        <p:spPr>
          <a:xfrm>
            <a:off x="1803025" y="3556334"/>
            <a:ext cx="2592300" cy="79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FF9CE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FF9CE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FF9CE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FF9CE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FF9CE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FF9CE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FF9CE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FF9CE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FF9CE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01" name="Google Shape;101;p11"/>
          <p:cNvSpPr txBox="1"/>
          <p:nvPr>
            <p:ph hasCustomPrompt="1" idx="8" type="title"/>
          </p:nvPr>
        </p:nvSpPr>
        <p:spPr>
          <a:xfrm>
            <a:off x="5139360" y="2090400"/>
            <a:ext cx="1002600" cy="688200"/>
          </a:xfrm>
          <a:prstGeom prst="rect">
            <a:avLst/>
          </a:prstGeom>
          <a:solidFill>
            <a:schemeClr val="lt1"/>
          </a:solidFill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925C"/>
              </a:buClr>
              <a:buSzPts val="3600"/>
              <a:buNone/>
              <a:defRPr sz="3600">
                <a:solidFill>
                  <a:srgbClr val="FF925C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02" name="Google Shape;102;p11"/>
          <p:cNvSpPr txBox="1"/>
          <p:nvPr>
            <p:ph idx="9" type="title"/>
          </p:nvPr>
        </p:nvSpPr>
        <p:spPr>
          <a:xfrm>
            <a:off x="6018113" y="1702010"/>
            <a:ext cx="25923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03" name="Google Shape;103;p11"/>
          <p:cNvSpPr txBox="1"/>
          <p:nvPr>
            <p:ph idx="13" type="title"/>
          </p:nvPr>
        </p:nvSpPr>
        <p:spPr>
          <a:xfrm>
            <a:off x="6018125" y="2031285"/>
            <a:ext cx="2592300" cy="79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04" name="Google Shape;104;p11"/>
          <p:cNvSpPr txBox="1"/>
          <p:nvPr>
            <p:ph hasCustomPrompt="1" idx="14" type="title"/>
          </p:nvPr>
        </p:nvSpPr>
        <p:spPr>
          <a:xfrm>
            <a:off x="5139360" y="3615460"/>
            <a:ext cx="1002600" cy="688200"/>
          </a:xfrm>
          <a:prstGeom prst="rect">
            <a:avLst/>
          </a:prstGeom>
          <a:solidFill>
            <a:schemeClr val="lt1"/>
          </a:solidFill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9E9E9E"/>
              </a:buClr>
              <a:buSzPts val="3600"/>
              <a:buNone/>
              <a:defRPr sz="3600">
                <a:solidFill>
                  <a:srgbClr val="CCCCCC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05" name="Google Shape;105;p11"/>
          <p:cNvSpPr txBox="1"/>
          <p:nvPr>
            <p:ph idx="15" type="title"/>
          </p:nvPr>
        </p:nvSpPr>
        <p:spPr>
          <a:xfrm>
            <a:off x="6023338" y="3227045"/>
            <a:ext cx="25923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9E9E9E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9E9E9E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9E9E9E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9E9E9E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9E9E9E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9E9E9E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9E9E9E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9E9E9E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 sz="1800">
                <a:solidFill>
                  <a:srgbClr val="9E9E9E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06" name="Google Shape;106;p11"/>
          <p:cNvSpPr txBox="1"/>
          <p:nvPr>
            <p:ph idx="16" type="title"/>
          </p:nvPr>
        </p:nvSpPr>
        <p:spPr>
          <a:xfrm>
            <a:off x="6023350" y="3556334"/>
            <a:ext cx="2592300" cy="79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9E9E9E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9E9E9E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9E9E9E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9E9E9E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9E9E9E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9E9E9E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9E9E9E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9E9E9E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0" sz="1400">
                <a:solidFill>
                  <a:srgbClr val="9E9E9E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grpSp>
        <p:nvGrpSpPr>
          <p:cNvPr id="107" name="Google Shape;107;p11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108" name="Google Shape;108;p11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11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11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11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1_1">
    <p:spTree>
      <p:nvGrpSpPr>
        <p:cNvPr id="112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12"/>
          <p:cNvSpPr/>
          <p:nvPr/>
        </p:nvSpPr>
        <p:spPr>
          <a:xfrm>
            <a:off x="0" y="1312650"/>
            <a:ext cx="2856600" cy="2518200"/>
          </a:xfrm>
          <a:prstGeom prst="rect">
            <a:avLst/>
          </a:prstGeom>
          <a:solidFill>
            <a:srgbClr val="FF9CE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" name="Google Shape;114;p12"/>
          <p:cNvSpPr txBox="1"/>
          <p:nvPr>
            <p:ph type="title"/>
          </p:nvPr>
        </p:nvSpPr>
        <p:spPr>
          <a:xfrm>
            <a:off x="436575" y="1779025"/>
            <a:ext cx="2218500" cy="120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15" name="Google Shape;115;p12"/>
          <p:cNvSpPr txBox="1"/>
          <p:nvPr>
            <p:ph hasCustomPrompt="1" idx="2" type="title"/>
          </p:nvPr>
        </p:nvSpPr>
        <p:spPr>
          <a:xfrm>
            <a:off x="3158695" y="465650"/>
            <a:ext cx="2091900" cy="688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925C"/>
              </a:buClr>
              <a:buSzPts val="3600"/>
              <a:buNone/>
              <a:defRPr sz="3600">
                <a:solidFill>
                  <a:srgbClr val="FF925C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16" name="Google Shape;116;p12"/>
          <p:cNvSpPr txBox="1"/>
          <p:nvPr>
            <p:ph idx="3" type="title"/>
          </p:nvPr>
        </p:nvSpPr>
        <p:spPr>
          <a:xfrm>
            <a:off x="3134500" y="907350"/>
            <a:ext cx="22641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17" name="Google Shape;117;p12"/>
          <p:cNvSpPr txBox="1"/>
          <p:nvPr>
            <p:ph idx="4" type="title"/>
          </p:nvPr>
        </p:nvSpPr>
        <p:spPr>
          <a:xfrm>
            <a:off x="3155550" y="1236625"/>
            <a:ext cx="22641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0" sz="12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18" name="Google Shape;118;p12"/>
          <p:cNvSpPr txBox="1"/>
          <p:nvPr>
            <p:ph hasCustomPrompt="1" idx="5" type="title"/>
          </p:nvPr>
        </p:nvSpPr>
        <p:spPr>
          <a:xfrm>
            <a:off x="3123970" y="1861800"/>
            <a:ext cx="2091900" cy="688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925C"/>
              </a:buClr>
              <a:buSzPts val="3600"/>
              <a:buNone/>
              <a:defRPr sz="3600">
                <a:solidFill>
                  <a:srgbClr val="FF925C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19" name="Google Shape;119;p12"/>
          <p:cNvSpPr txBox="1"/>
          <p:nvPr>
            <p:ph idx="6" type="title"/>
          </p:nvPr>
        </p:nvSpPr>
        <p:spPr>
          <a:xfrm>
            <a:off x="3099775" y="2303500"/>
            <a:ext cx="22641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20" name="Google Shape;120;p12"/>
          <p:cNvSpPr txBox="1"/>
          <p:nvPr>
            <p:ph idx="7" type="title"/>
          </p:nvPr>
        </p:nvSpPr>
        <p:spPr>
          <a:xfrm>
            <a:off x="3120825" y="2632775"/>
            <a:ext cx="22641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0" sz="12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21" name="Google Shape;121;p12"/>
          <p:cNvSpPr txBox="1"/>
          <p:nvPr>
            <p:ph hasCustomPrompt="1" idx="8" type="title"/>
          </p:nvPr>
        </p:nvSpPr>
        <p:spPr>
          <a:xfrm>
            <a:off x="5832770" y="1861788"/>
            <a:ext cx="2091900" cy="688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925C"/>
              </a:buClr>
              <a:buSzPts val="3600"/>
              <a:buNone/>
              <a:defRPr sz="3600">
                <a:solidFill>
                  <a:srgbClr val="FF925C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22" name="Google Shape;122;p12"/>
          <p:cNvSpPr txBox="1"/>
          <p:nvPr>
            <p:ph idx="9" type="title"/>
          </p:nvPr>
        </p:nvSpPr>
        <p:spPr>
          <a:xfrm>
            <a:off x="5808575" y="2303488"/>
            <a:ext cx="22641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23" name="Google Shape;123;p12"/>
          <p:cNvSpPr txBox="1"/>
          <p:nvPr>
            <p:ph idx="13" type="title"/>
          </p:nvPr>
        </p:nvSpPr>
        <p:spPr>
          <a:xfrm>
            <a:off x="5829625" y="2632763"/>
            <a:ext cx="22641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0" sz="12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24" name="Google Shape;124;p12"/>
          <p:cNvSpPr txBox="1"/>
          <p:nvPr>
            <p:ph hasCustomPrompt="1" idx="14" type="title"/>
          </p:nvPr>
        </p:nvSpPr>
        <p:spPr>
          <a:xfrm>
            <a:off x="5830220" y="465638"/>
            <a:ext cx="2091900" cy="688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925C"/>
              </a:buClr>
              <a:buSzPts val="3600"/>
              <a:buNone/>
              <a:defRPr sz="3600">
                <a:solidFill>
                  <a:srgbClr val="FF925C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25" name="Google Shape;125;p12"/>
          <p:cNvSpPr txBox="1"/>
          <p:nvPr>
            <p:ph idx="15" type="title"/>
          </p:nvPr>
        </p:nvSpPr>
        <p:spPr>
          <a:xfrm>
            <a:off x="5806025" y="907338"/>
            <a:ext cx="22641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26" name="Google Shape;126;p12"/>
          <p:cNvSpPr txBox="1"/>
          <p:nvPr>
            <p:ph idx="16" type="title"/>
          </p:nvPr>
        </p:nvSpPr>
        <p:spPr>
          <a:xfrm>
            <a:off x="5827075" y="1236613"/>
            <a:ext cx="22641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0" sz="12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27" name="Google Shape;127;p12"/>
          <p:cNvSpPr txBox="1"/>
          <p:nvPr>
            <p:ph hasCustomPrompt="1" idx="17" type="title"/>
          </p:nvPr>
        </p:nvSpPr>
        <p:spPr>
          <a:xfrm>
            <a:off x="3134495" y="3426225"/>
            <a:ext cx="2091900" cy="688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925C"/>
              </a:buClr>
              <a:buSzPts val="3600"/>
              <a:buNone/>
              <a:defRPr sz="3600">
                <a:solidFill>
                  <a:srgbClr val="FF925C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28" name="Google Shape;128;p12"/>
          <p:cNvSpPr txBox="1"/>
          <p:nvPr>
            <p:ph idx="18" type="title"/>
          </p:nvPr>
        </p:nvSpPr>
        <p:spPr>
          <a:xfrm>
            <a:off x="3110300" y="3867925"/>
            <a:ext cx="22641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29" name="Google Shape;129;p12"/>
          <p:cNvSpPr txBox="1"/>
          <p:nvPr>
            <p:ph idx="19" type="title"/>
          </p:nvPr>
        </p:nvSpPr>
        <p:spPr>
          <a:xfrm>
            <a:off x="3131350" y="4197200"/>
            <a:ext cx="22641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0" sz="12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30" name="Google Shape;130;p12"/>
          <p:cNvSpPr txBox="1"/>
          <p:nvPr>
            <p:ph hasCustomPrompt="1" idx="20" type="title"/>
          </p:nvPr>
        </p:nvSpPr>
        <p:spPr>
          <a:xfrm>
            <a:off x="5822245" y="3426225"/>
            <a:ext cx="2091900" cy="688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925C"/>
              </a:buClr>
              <a:buSzPts val="3600"/>
              <a:buNone/>
              <a:defRPr sz="3600">
                <a:solidFill>
                  <a:srgbClr val="FF925C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1" name="Google Shape;131;p12"/>
          <p:cNvSpPr txBox="1"/>
          <p:nvPr>
            <p:ph idx="21" type="title"/>
          </p:nvPr>
        </p:nvSpPr>
        <p:spPr>
          <a:xfrm>
            <a:off x="5798050" y="3867925"/>
            <a:ext cx="22641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32" name="Google Shape;132;p12"/>
          <p:cNvSpPr txBox="1"/>
          <p:nvPr>
            <p:ph idx="22" type="title"/>
          </p:nvPr>
        </p:nvSpPr>
        <p:spPr>
          <a:xfrm>
            <a:off x="5819100" y="4197200"/>
            <a:ext cx="22641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0" sz="12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0"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grpSp>
        <p:nvGrpSpPr>
          <p:cNvPr id="133" name="Google Shape;133;p12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134" name="Google Shape;134;p12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12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12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12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38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" name="Google Shape;139;p13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140" name="Google Shape;140;p13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13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13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13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4" name="Google Shape;144;p13"/>
          <p:cNvSpPr txBox="1"/>
          <p:nvPr>
            <p:ph type="ctrTitle"/>
          </p:nvPr>
        </p:nvSpPr>
        <p:spPr>
          <a:xfrm>
            <a:off x="332400" y="1917150"/>
            <a:ext cx="3103500" cy="1005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3600"/>
              <a:buNone/>
              <a:defRPr sz="3600">
                <a:solidFill>
                  <a:srgbClr val="1231B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5200"/>
              <a:buNone/>
              <a:defRPr sz="5200">
                <a:solidFill>
                  <a:srgbClr val="1231B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5200"/>
              <a:buNone/>
              <a:defRPr sz="5200">
                <a:solidFill>
                  <a:srgbClr val="1231B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5200"/>
              <a:buNone/>
              <a:defRPr sz="5200">
                <a:solidFill>
                  <a:srgbClr val="1231B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5200"/>
              <a:buNone/>
              <a:defRPr sz="5200">
                <a:solidFill>
                  <a:srgbClr val="1231B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5200"/>
              <a:buNone/>
              <a:defRPr sz="5200">
                <a:solidFill>
                  <a:srgbClr val="1231B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5200"/>
              <a:buNone/>
              <a:defRPr sz="5200">
                <a:solidFill>
                  <a:srgbClr val="1231B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5200"/>
              <a:buNone/>
              <a:defRPr sz="5200">
                <a:solidFill>
                  <a:srgbClr val="1231B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5200"/>
              <a:buNone/>
              <a:defRPr sz="5200">
                <a:solidFill>
                  <a:srgbClr val="1231B3"/>
                </a:solidFill>
              </a:defRPr>
            </a:lvl9pPr>
          </a:lstStyle>
          <a:p/>
        </p:txBody>
      </p:sp>
      <p:sp>
        <p:nvSpPr>
          <p:cNvPr id="145" name="Google Shape;145;p13"/>
          <p:cNvSpPr txBox="1"/>
          <p:nvPr>
            <p:ph idx="1" type="subTitle"/>
          </p:nvPr>
        </p:nvSpPr>
        <p:spPr>
          <a:xfrm>
            <a:off x="854000" y="2674425"/>
            <a:ext cx="25629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46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" name="Google Shape;147;p14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148" name="Google Shape;148;p14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4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4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4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2" name="Google Shape;152;p14"/>
          <p:cNvSpPr/>
          <p:nvPr/>
        </p:nvSpPr>
        <p:spPr>
          <a:xfrm>
            <a:off x="3299325" y="837900"/>
            <a:ext cx="5396400" cy="3467700"/>
          </a:xfrm>
          <a:prstGeom prst="rect">
            <a:avLst/>
          </a:prstGeom>
          <a:solidFill>
            <a:srgbClr val="1231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" name="Google Shape;153;p14"/>
          <p:cNvSpPr txBox="1"/>
          <p:nvPr>
            <p:ph type="title"/>
          </p:nvPr>
        </p:nvSpPr>
        <p:spPr>
          <a:xfrm>
            <a:off x="0" y="1812875"/>
            <a:ext cx="2821500" cy="240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925C"/>
              </a:buClr>
              <a:buSzPts val="3600"/>
              <a:buNone/>
              <a:defRPr sz="3600">
                <a:solidFill>
                  <a:srgbClr val="FF925C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54" name="Google Shape;154;p14"/>
          <p:cNvSpPr txBox="1"/>
          <p:nvPr>
            <p:ph idx="1" type="subTitle"/>
          </p:nvPr>
        </p:nvSpPr>
        <p:spPr>
          <a:xfrm>
            <a:off x="3886200" y="1529200"/>
            <a:ext cx="4225800" cy="313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155" name="Shape 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Google Shape;156;p15"/>
          <p:cNvSpPr txBox="1"/>
          <p:nvPr>
            <p:ph type="title"/>
          </p:nvPr>
        </p:nvSpPr>
        <p:spPr>
          <a:xfrm>
            <a:off x="917300" y="1602900"/>
            <a:ext cx="2389200" cy="19686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rgbClr val="1231B3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57" name="Google Shape;157;p15"/>
          <p:cNvSpPr txBox="1"/>
          <p:nvPr>
            <p:ph idx="2" type="title"/>
          </p:nvPr>
        </p:nvSpPr>
        <p:spPr>
          <a:xfrm>
            <a:off x="4774950" y="891575"/>
            <a:ext cx="4076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None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None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None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None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None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None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None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None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None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58" name="Google Shape;158;p15"/>
          <p:cNvSpPr txBox="1"/>
          <p:nvPr>
            <p:ph idx="3" type="title"/>
          </p:nvPr>
        </p:nvSpPr>
        <p:spPr>
          <a:xfrm>
            <a:off x="4774950" y="1464281"/>
            <a:ext cx="4076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None/>
              <a:defRPr b="0" sz="14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159" name="Google Shape;159;p15"/>
          <p:cNvSpPr txBox="1"/>
          <p:nvPr>
            <p:ph idx="4" type="title"/>
          </p:nvPr>
        </p:nvSpPr>
        <p:spPr>
          <a:xfrm>
            <a:off x="4774950" y="3112650"/>
            <a:ext cx="4076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None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None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None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None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None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None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None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None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None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60" name="Google Shape;160;p15"/>
          <p:cNvSpPr txBox="1"/>
          <p:nvPr>
            <p:ph idx="5" type="title"/>
          </p:nvPr>
        </p:nvSpPr>
        <p:spPr>
          <a:xfrm>
            <a:off x="4774950" y="3685356"/>
            <a:ext cx="4076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None/>
              <a:defRPr b="0" sz="14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grpSp>
        <p:nvGrpSpPr>
          <p:cNvPr id="161" name="Google Shape;161;p15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162" name="Google Shape;162;p15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15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15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15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mall text">
  <p:cSld name="TITLE_AND_TWO_COLUMNS_3">
    <p:spTree>
      <p:nvGrpSpPr>
        <p:cNvPr id="166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16"/>
          <p:cNvSpPr/>
          <p:nvPr/>
        </p:nvSpPr>
        <p:spPr>
          <a:xfrm>
            <a:off x="4741125" y="2968050"/>
            <a:ext cx="3981000" cy="1851300"/>
          </a:xfrm>
          <a:prstGeom prst="rect">
            <a:avLst/>
          </a:prstGeom>
          <a:solidFill>
            <a:srgbClr val="1231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8" name="Google Shape;168;p16"/>
          <p:cNvSpPr txBox="1"/>
          <p:nvPr>
            <p:ph type="title"/>
          </p:nvPr>
        </p:nvSpPr>
        <p:spPr>
          <a:xfrm>
            <a:off x="507100" y="2340875"/>
            <a:ext cx="2997600" cy="756600"/>
          </a:xfrm>
          <a:prstGeom prst="rect">
            <a:avLst/>
          </a:prstGeom>
          <a:solidFill>
            <a:schemeClr val="lt1"/>
          </a:solidFill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600">
                <a:solidFill>
                  <a:srgbClr val="1231B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69" name="Google Shape;169;p16"/>
          <p:cNvSpPr txBox="1"/>
          <p:nvPr>
            <p:ph idx="2" type="title"/>
          </p:nvPr>
        </p:nvSpPr>
        <p:spPr>
          <a:xfrm>
            <a:off x="4774950" y="3685356"/>
            <a:ext cx="4076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"/>
              <a:buNone/>
              <a:defRPr b="0" sz="14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/>
        </p:txBody>
      </p:sp>
      <p:grpSp>
        <p:nvGrpSpPr>
          <p:cNvPr id="170" name="Google Shape;170;p16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171" name="Google Shape;171;p16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16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16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16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TITLE_AND_TWO_COLUMNS_2">
    <p:spTree>
      <p:nvGrpSpPr>
        <p:cNvPr id="175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17"/>
          <p:cNvSpPr/>
          <p:nvPr/>
        </p:nvSpPr>
        <p:spPr>
          <a:xfrm>
            <a:off x="4652675" y="265050"/>
            <a:ext cx="4495500" cy="4878600"/>
          </a:xfrm>
          <a:prstGeom prst="rect">
            <a:avLst/>
          </a:prstGeom>
          <a:solidFill>
            <a:srgbClr val="FF925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7" name="Google Shape;177;p17"/>
          <p:cNvSpPr txBox="1"/>
          <p:nvPr>
            <p:ph type="title"/>
          </p:nvPr>
        </p:nvSpPr>
        <p:spPr>
          <a:xfrm>
            <a:off x="5075400" y="802816"/>
            <a:ext cx="2218500" cy="49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78" name="Google Shape;178;p17"/>
          <p:cNvSpPr txBox="1"/>
          <p:nvPr>
            <p:ph idx="2" type="title"/>
          </p:nvPr>
        </p:nvSpPr>
        <p:spPr>
          <a:xfrm>
            <a:off x="5075400" y="1283916"/>
            <a:ext cx="2218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"/>
              <a:buNone/>
              <a:defRPr b="0" sz="14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79" name="Google Shape;179;p17"/>
          <p:cNvSpPr txBox="1"/>
          <p:nvPr>
            <p:ph idx="3" type="title"/>
          </p:nvPr>
        </p:nvSpPr>
        <p:spPr>
          <a:xfrm>
            <a:off x="5075400" y="2059650"/>
            <a:ext cx="2218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80" name="Google Shape;180;p17"/>
          <p:cNvSpPr txBox="1"/>
          <p:nvPr>
            <p:ph idx="4" type="title"/>
          </p:nvPr>
        </p:nvSpPr>
        <p:spPr>
          <a:xfrm>
            <a:off x="5075400" y="2617625"/>
            <a:ext cx="2259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"/>
              <a:buNone/>
              <a:defRPr b="0" sz="14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81" name="Google Shape;181;p17"/>
          <p:cNvSpPr txBox="1"/>
          <p:nvPr>
            <p:ph idx="5" type="title"/>
          </p:nvPr>
        </p:nvSpPr>
        <p:spPr>
          <a:xfrm>
            <a:off x="5075400" y="3323745"/>
            <a:ext cx="2259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None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82" name="Google Shape;182;p17"/>
          <p:cNvSpPr txBox="1"/>
          <p:nvPr>
            <p:ph idx="6" type="title"/>
          </p:nvPr>
        </p:nvSpPr>
        <p:spPr>
          <a:xfrm>
            <a:off x="5075400" y="3650045"/>
            <a:ext cx="2259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"/>
              <a:buNone/>
              <a:defRPr b="0" sz="14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83" name="Google Shape;183;p17"/>
          <p:cNvSpPr txBox="1"/>
          <p:nvPr>
            <p:ph idx="7" type="title"/>
          </p:nvPr>
        </p:nvSpPr>
        <p:spPr>
          <a:xfrm>
            <a:off x="1644575" y="1013425"/>
            <a:ext cx="2592900" cy="3228300"/>
          </a:xfrm>
          <a:prstGeom prst="rect">
            <a:avLst/>
          </a:prstGeom>
          <a:noFill/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rgbClr val="1231B3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184" name="Google Shape;184;p17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185" name="Google Shape;185;p17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17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17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17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2">
  <p:cSld name="TITLE_AND_TWO_COLUMNS_1">
    <p:spTree>
      <p:nvGrpSpPr>
        <p:cNvPr id="189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18"/>
          <p:cNvSpPr txBox="1"/>
          <p:nvPr>
            <p:ph type="title"/>
          </p:nvPr>
        </p:nvSpPr>
        <p:spPr>
          <a:xfrm>
            <a:off x="402725" y="52157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3000"/>
              <a:buNone/>
              <a:defRPr>
                <a:solidFill>
                  <a:srgbClr val="1231B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91" name="Google Shape;191;p18"/>
          <p:cNvSpPr txBox="1"/>
          <p:nvPr>
            <p:ph idx="2" type="title"/>
          </p:nvPr>
        </p:nvSpPr>
        <p:spPr>
          <a:xfrm>
            <a:off x="633975" y="2211650"/>
            <a:ext cx="2758500" cy="82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Font typeface="Montserrat"/>
              <a:buNone/>
              <a:defRPr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92" name="Google Shape;192;p18"/>
          <p:cNvSpPr txBox="1"/>
          <p:nvPr>
            <p:ph idx="3" type="title"/>
          </p:nvPr>
        </p:nvSpPr>
        <p:spPr>
          <a:xfrm>
            <a:off x="633975" y="2930475"/>
            <a:ext cx="2537400" cy="82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b="0"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193" name="Google Shape;193;p18"/>
          <p:cNvSpPr txBox="1"/>
          <p:nvPr>
            <p:ph idx="4" type="title"/>
          </p:nvPr>
        </p:nvSpPr>
        <p:spPr>
          <a:xfrm>
            <a:off x="3283763" y="2211650"/>
            <a:ext cx="2758500" cy="82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Font typeface="Montserrat"/>
              <a:buNone/>
              <a:defRPr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94" name="Google Shape;194;p18"/>
          <p:cNvSpPr txBox="1"/>
          <p:nvPr>
            <p:ph idx="5" type="title"/>
          </p:nvPr>
        </p:nvSpPr>
        <p:spPr>
          <a:xfrm>
            <a:off x="3283763" y="2930475"/>
            <a:ext cx="2537400" cy="82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b="0"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195" name="Google Shape;195;p18"/>
          <p:cNvSpPr txBox="1"/>
          <p:nvPr>
            <p:ph idx="6" type="title"/>
          </p:nvPr>
        </p:nvSpPr>
        <p:spPr>
          <a:xfrm>
            <a:off x="5933550" y="2211650"/>
            <a:ext cx="2758500" cy="82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Font typeface="Montserrat"/>
              <a:buNone/>
              <a:defRPr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196" name="Google Shape;196;p18"/>
          <p:cNvSpPr txBox="1"/>
          <p:nvPr>
            <p:ph idx="7" type="title"/>
          </p:nvPr>
        </p:nvSpPr>
        <p:spPr>
          <a:xfrm>
            <a:off x="5933550" y="2930475"/>
            <a:ext cx="2537400" cy="82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b="0"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grpSp>
        <p:nvGrpSpPr>
          <p:cNvPr id="197" name="Google Shape;197;p18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198" name="Google Shape;198;p18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18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18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18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_AND_TWO_COLUMNS_1_2">
    <p:spTree>
      <p:nvGrpSpPr>
        <p:cNvPr id="202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9"/>
          <p:cNvSpPr txBox="1"/>
          <p:nvPr>
            <p:ph type="title"/>
          </p:nvPr>
        </p:nvSpPr>
        <p:spPr>
          <a:xfrm>
            <a:off x="319250" y="4192200"/>
            <a:ext cx="8520600" cy="82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9CE1"/>
              </a:buClr>
              <a:buSzPts val="2400"/>
              <a:buNone/>
              <a:defRPr sz="2400">
                <a:solidFill>
                  <a:srgbClr val="FF9CE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grpSp>
        <p:nvGrpSpPr>
          <p:cNvPr id="204" name="Google Shape;204;p19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205" name="Google Shape;205;p19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19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19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19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 Title and four columns 2">
  <p:cSld name="TITLE_AND_TWO_COLUMNS_1_2_1">
    <p:spTree>
      <p:nvGrpSpPr>
        <p:cNvPr id="209" name="Shape 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Google Shape;210;p20"/>
          <p:cNvSpPr/>
          <p:nvPr/>
        </p:nvSpPr>
        <p:spPr>
          <a:xfrm>
            <a:off x="4765025" y="1512825"/>
            <a:ext cx="4379100" cy="1749600"/>
          </a:xfrm>
          <a:prstGeom prst="rect">
            <a:avLst/>
          </a:prstGeom>
          <a:solidFill>
            <a:srgbClr val="FF9CE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9CE1"/>
              </a:solidFill>
            </a:endParaRPr>
          </a:p>
        </p:txBody>
      </p:sp>
      <p:sp>
        <p:nvSpPr>
          <p:cNvPr id="211" name="Google Shape;211;p20"/>
          <p:cNvSpPr txBox="1"/>
          <p:nvPr>
            <p:ph type="title"/>
          </p:nvPr>
        </p:nvSpPr>
        <p:spPr>
          <a:xfrm>
            <a:off x="4933875" y="1676925"/>
            <a:ext cx="4318800" cy="1585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212" name="Google Shape;212;p20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213" name="Google Shape;213;p20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0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0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0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7" name="Google Shape;217;p20"/>
          <p:cNvSpPr txBox="1"/>
          <p:nvPr>
            <p:ph idx="2" type="title"/>
          </p:nvPr>
        </p:nvSpPr>
        <p:spPr>
          <a:xfrm>
            <a:off x="1159275" y="3348050"/>
            <a:ext cx="1507800" cy="709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Font typeface="Montserrat"/>
              <a:buNone/>
              <a:defRPr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218" name="Google Shape;218;p20"/>
          <p:cNvSpPr txBox="1"/>
          <p:nvPr>
            <p:ph idx="1" type="subTitle"/>
          </p:nvPr>
        </p:nvSpPr>
        <p:spPr>
          <a:xfrm>
            <a:off x="1159272" y="3817548"/>
            <a:ext cx="1507800" cy="127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Light"/>
              <a:buNone/>
              <a:defRPr>
                <a:latin typeface="Montserrat Light"/>
                <a:ea typeface="Montserrat Light"/>
                <a:cs typeface="Montserrat Light"/>
                <a:sym typeface="Montserrat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19" name="Google Shape;219;p20"/>
          <p:cNvSpPr txBox="1"/>
          <p:nvPr>
            <p:ph idx="3" type="title"/>
          </p:nvPr>
        </p:nvSpPr>
        <p:spPr>
          <a:xfrm>
            <a:off x="3130650" y="3348050"/>
            <a:ext cx="1507800" cy="709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Font typeface="Montserrat"/>
              <a:buNone/>
              <a:defRPr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220" name="Google Shape;220;p20"/>
          <p:cNvSpPr txBox="1"/>
          <p:nvPr>
            <p:ph idx="4" type="subTitle"/>
          </p:nvPr>
        </p:nvSpPr>
        <p:spPr>
          <a:xfrm>
            <a:off x="3130647" y="3817548"/>
            <a:ext cx="1507800" cy="127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Light"/>
              <a:buNone/>
              <a:defRPr>
                <a:latin typeface="Montserrat Light"/>
                <a:ea typeface="Montserrat Light"/>
                <a:cs typeface="Montserrat Light"/>
                <a:sym typeface="Montserrat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21" name="Google Shape;221;p20"/>
          <p:cNvSpPr txBox="1"/>
          <p:nvPr>
            <p:ph idx="5" type="title"/>
          </p:nvPr>
        </p:nvSpPr>
        <p:spPr>
          <a:xfrm>
            <a:off x="4815863" y="3348050"/>
            <a:ext cx="1507800" cy="709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Font typeface="Montserrat"/>
              <a:buNone/>
              <a:defRPr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222" name="Google Shape;222;p20"/>
          <p:cNvSpPr txBox="1"/>
          <p:nvPr>
            <p:ph idx="6" type="subTitle"/>
          </p:nvPr>
        </p:nvSpPr>
        <p:spPr>
          <a:xfrm>
            <a:off x="4815859" y="3817548"/>
            <a:ext cx="1507800" cy="127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Light"/>
              <a:buNone/>
              <a:defRPr>
                <a:latin typeface="Montserrat Light"/>
                <a:ea typeface="Montserrat Light"/>
                <a:cs typeface="Montserrat Light"/>
                <a:sym typeface="Montserrat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23" name="Google Shape;223;p20"/>
          <p:cNvSpPr txBox="1"/>
          <p:nvPr>
            <p:ph idx="7" type="title"/>
          </p:nvPr>
        </p:nvSpPr>
        <p:spPr>
          <a:xfrm>
            <a:off x="6644150" y="3348050"/>
            <a:ext cx="1507800" cy="709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Font typeface="Montserrat"/>
              <a:buNone/>
              <a:defRPr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224" name="Google Shape;224;p20"/>
          <p:cNvSpPr txBox="1"/>
          <p:nvPr>
            <p:ph idx="8" type="subTitle"/>
          </p:nvPr>
        </p:nvSpPr>
        <p:spPr>
          <a:xfrm>
            <a:off x="6644147" y="3817548"/>
            <a:ext cx="1507800" cy="127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Light"/>
              <a:buNone/>
              <a:defRPr>
                <a:latin typeface="Montserrat Light"/>
                <a:ea typeface="Montserrat Light"/>
                <a:cs typeface="Montserrat Light"/>
                <a:sym typeface="Montserrat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TITLE_3">
    <p:spTree>
      <p:nvGrpSpPr>
        <p:cNvPr id="20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3"/>
          <p:cNvSpPr/>
          <p:nvPr/>
        </p:nvSpPr>
        <p:spPr>
          <a:xfrm>
            <a:off x="729125" y="800400"/>
            <a:ext cx="7695000" cy="3804000"/>
          </a:xfrm>
          <a:prstGeom prst="rect">
            <a:avLst/>
          </a:prstGeom>
          <a:solidFill>
            <a:srgbClr val="1231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" name="Google Shape;22;p3"/>
          <p:cNvSpPr/>
          <p:nvPr/>
        </p:nvSpPr>
        <p:spPr>
          <a:xfrm>
            <a:off x="720000" y="4417150"/>
            <a:ext cx="7704000" cy="187200"/>
          </a:xfrm>
          <a:prstGeom prst="rect">
            <a:avLst/>
          </a:prstGeom>
          <a:solidFill>
            <a:srgbClr val="FF9CE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" name="Google Shape;23;p3"/>
          <p:cNvSpPr txBox="1"/>
          <p:nvPr>
            <p:ph idx="1" type="subTitle"/>
          </p:nvPr>
        </p:nvSpPr>
        <p:spPr>
          <a:xfrm>
            <a:off x="907500" y="1919700"/>
            <a:ext cx="7329000" cy="106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Barlow ExtraBold"/>
              <a:buNone/>
              <a:defRPr sz="2400">
                <a:solidFill>
                  <a:schemeClr val="lt1"/>
                </a:solidFill>
                <a:latin typeface="Barlow ExtraBold"/>
                <a:ea typeface="Barlow ExtraBold"/>
                <a:cs typeface="Barlow ExtraBold"/>
                <a:sym typeface="Barlow Extra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arlow Condensed Medium"/>
              <a:buNone/>
              <a:defRPr sz="2400"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arlow Condensed Medium"/>
              <a:buNone/>
              <a:defRPr sz="2400"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arlow Condensed Medium"/>
              <a:buNone/>
              <a:defRPr sz="2400"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arlow Condensed Medium"/>
              <a:buNone/>
              <a:defRPr sz="2400"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arlow Condensed Medium"/>
              <a:buNone/>
              <a:defRPr sz="2400"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arlow Condensed Medium"/>
              <a:buNone/>
              <a:defRPr sz="2400"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arlow Condensed Medium"/>
              <a:buNone/>
              <a:defRPr sz="2400"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arlow Condensed Medium"/>
              <a:buNone/>
              <a:defRPr sz="2400"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9pPr>
          </a:lstStyle>
          <a:p/>
        </p:txBody>
      </p:sp>
      <p:grpSp>
        <p:nvGrpSpPr>
          <p:cNvPr id="24" name="Google Shape;24;p3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25" name="Google Shape;25;p3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27;p3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" name="Google Shape;29;p3"/>
          <p:cNvSpPr txBox="1"/>
          <p:nvPr>
            <p:ph idx="2" type="subTitle"/>
          </p:nvPr>
        </p:nvSpPr>
        <p:spPr>
          <a:xfrm>
            <a:off x="4716700" y="2890250"/>
            <a:ext cx="3223200" cy="106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TITLE_AND_TWO_COLUMNS_1_1">
    <p:spTree>
      <p:nvGrpSpPr>
        <p:cNvPr id="225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Google Shape;226;p21"/>
          <p:cNvSpPr/>
          <p:nvPr/>
        </p:nvSpPr>
        <p:spPr>
          <a:xfrm>
            <a:off x="0" y="264050"/>
            <a:ext cx="2710156" cy="4879457"/>
          </a:xfrm>
          <a:custGeom>
            <a:rect b="b" l="l" r="r" t="t"/>
            <a:pathLst>
              <a:path extrusionOk="0" h="51027" w="16135">
                <a:moveTo>
                  <a:pt x="0" y="0"/>
                </a:moveTo>
                <a:lnTo>
                  <a:pt x="0" y="51026"/>
                </a:lnTo>
                <a:lnTo>
                  <a:pt x="16135" y="51026"/>
                </a:lnTo>
                <a:lnTo>
                  <a:pt x="16135" y="0"/>
                </a:lnTo>
                <a:close/>
              </a:path>
            </a:pathLst>
          </a:custGeom>
          <a:solidFill>
            <a:srgbClr val="FF925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" name="Google Shape;227;p21"/>
          <p:cNvSpPr txBox="1"/>
          <p:nvPr>
            <p:ph type="title"/>
          </p:nvPr>
        </p:nvSpPr>
        <p:spPr>
          <a:xfrm>
            <a:off x="511224" y="1440850"/>
            <a:ext cx="1804200" cy="185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>
                <a:solidFill>
                  <a:schemeClr val="lt1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28" name="Google Shape;228;p21"/>
          <p:cNvSpPr txBox="1"/>
          <p:nvPr>
            <p:ph idx="2" type="title"/>
          </p:nvPr>
        </p:nvSpPr>
        <p:spPr>
          <a:xfrm>
            <a:off x="4130823" y="2885674"/>
            <a:ext cx="1507800" cy="96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Font typeface="Montserrat"/>
              <a:buNone/>
              <a:defRPr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grpSp>
        <p:nvGrpSpPr>
          <p:cNvPr id="229" name="Google Shape;229;p21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230" name="Google Shape;230;p21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1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1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1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" name="Google Shape;234;p21"/>
          <p:cNvSpPr txBox="1"/>
          <p:nvPr>
            <p:ph idx="1" type="subTitle"/>
          </p:nvPr>
        </p:nvSpPr>
        <p:spPr>
          <a:xfrm>
            <a:off x="4130823" y="3850473"/>
            <a:ext cx="1507800" cy="127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Light"/>
              <a:buNone/>
              <a:defRPr>
                <a:latin typeface="Montserrat Light"/>
                <a:ea typeface="Montserrat Light"/>
                <a:cs typeface="Montserrat Light"/>
                <a:sym typeface="Montserrat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35" name="Google Shape;235;p21"/>
          <p:cNvSpPr txBox="1"/>
          <p:nvPr>
            <p:ph idx="3" type="title"/>
          </p:nvPr>
        </p:nvSpPr>
        <p:spPr>
          <a:xfrm>
            <a:off x="5615300" y="2885674"/>
            <a:ext cx="1507800" cy="96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Font typeface="Montserrat"/>
              <a:buNone/>
              <a:defRPr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236" name="Google Shape;236;p21"/>
          <p:cNvSpPr txBox="1"/>
          <p:nvPr>
            <p:ph idx="4" type="subTitle"/>
          </p:nvPr>
        </p:nvSpPr>
        <p:spPr>
          <a:xfrm>
            <a:off x="5615300" y="3850473"/>
            <a:ext cx="1507800" cy="127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Light"/>
              <a:buNone/>
              <a:defRPr>
                <a:latin typeface="Montserrat Light"/>
                <a:ea typeface="Montserrat Light"/>
                <a:cs typeface="Montserrat Light"/>
                <a:sym typeface="Montserrat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37" name="Google Shape;237;p21"/>
          <p:cNvSpPr txBox="1"/>
          <p:nvPr>
            <p:ph idx="5" type="title"/>
          </p:nvPr>
        </p:nvSpPr>
        <p:spPr>
          <a:xfrm>
            <a:off x="7099776" y="2885674"/>
            <a:ext cx="1507800" cy="96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Font typeface="Montserrat"/>
              <a:buNone/>
              <a:defRPr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238" name="Google Shape;238;p21"/>
          <p:cNvSpPr txBox="1"/>
          <p:nvPr>
            <p:ph idx="6" type="subTitle"/>
          </p:nvPr>
        </p:nvSpPr>
        <p:spPr>
          <a:xfrm>
            <a:off x="7099776" y="3850473"/>
            <a:ext cx="1507800" cy="127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Light"/>
              <a:buNone/>
              <a:defRPr>
                <a:latin typeface="Montserrat Light"/>
                <a:ea typeface="Montserrat Light"/>
                <a:cs typeface="Montserrat Light"/>
                <a:sym typeface="Montserrat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39" name="Google Shape;239;p21"/>
          <p:cNvSpPr txBox="1"/>
          <p:nvPr>
            <p:ph idx="7" type="title"/>
          </p:nvPr>
        </p:nvSpPr>
        <p:spPr>
          <a:xfrm>
            <a:off x="2646347" y="2885674"/>
            <a:ext cx="1507800" cy="96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Font typeface="Montserrat"/>
              <a:buNone/>
              <a:defRPr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Font typeface="Montserrat"/>
              <a:buNone/>
              <a:defRPr sz="18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240" name="Google Shape;240;p21"/>
          <p:cNvSpPr txBox="1"/>
          <p:nvPr>
            <p:ph idx="8" type="subTitle"/>
          </p:nvPr>
        </p:nvSpPr>
        <p:spPr>
          <a:xfrm>
            <a:off x="2646347" y="3850473"/>
            <a:ext cx="1507800" cy="127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Light"/>
              <a:buNone/>
              <a:defRPr>
                <a:latin typeface="Montserrat Light"/>
                <a:ea typeface="Montserrat Light"/>
                <a:cs typeface="Montserrat Light"/>
                <a:sym typeface="Montserrat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3">
  <p:cSld name="TITLE_AND_TWO_COLUMNS_1_1_1">
    <p:spTree>
      <p:nvGrpSpPr>
        <p:cNvPr id="24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oogle Shape;242;p22"/>
          <p:cNvSpPr/>
          <p:nvPr/>
        </p:nvSpPr>
        <p:spPr>
          <a:xfrm>
            <a:off x="0" y="540000"/>
            <a:ext cx="4568383" cy="1306036"/>
          </a:xfrm>
          <a:custGeom>
            <a:rect b="b" l="l" r="r" t="t"/>
            <a:pathLst>
              <a:path extrusionOk="0" h="51027" w="16135">
                <a:moveTo>
                  <a:pt x="0" y="0"/>
                </a:moveTo>
                <a:lnTo>
                  <a:pt x="0" y="51026"/>
                </a:lnTo>
                <a:lnTo>
                  <a:pt x="16135" y="51026"/>
                </a:lnTo>
                <a:lnTo>
                  <a:pt x="16135" y="0"/>
                </a:lnTo>
                <a:close/>
              </a:path>
            </a:pathLst>
          </a:custGeom>
          <a:solidFill>
            <a:srgbClr val="FF9CE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" name="Google Shape;243;p22"/>
          <p:cNvSpPr txBox="1"/>
          <p:nvPr>
            <p:ph type="title"/>
          </p:nvPr>
        </p:nvSpPr>
        <p:spPr>
          <a:xfrm>
            <a:off x="1295700" y="749700"/>
            <a:ext cx="4630800" cy="916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44" name="Google Shape;244;p22"/>
          <p:cNvSpPr txBox="1"/>
          <p:nvPr>
            <p:ph idx="2" type="title"/>
          </p:nvPr>
        </p:nvSpPr>
        <p:spPr>
          <a:xfrm>
            <a:off x="3818098" y="3009799"/>
            <a:ext cx="1507800" cy="96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Font typeface="Montserrat"/>
              <a:buNone/>
              <a:defRPr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grpSp>
        <p:nvGrpSpPr>
          <p:cNvPr id="245" name="Google Shape;245;p22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246" name="Google Shape;246;p22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22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22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22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0" name="Google Shape;250;p22"/>
          <p:cNvSpPr txBox="1"/>
          <p:nvPr>
            <p:ph idx="1" type="subTitle"/>
          </p:nvPr>
        </p:nvSpPr>
        <p:spPr>
          <a:xfrm>
            <a:off x="3818098" y="3974598"/>
            <a:ext cx="1507800" cy="127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Light"/>
              <a:buNone/>
              <a:defRPr>
                <a:latin typeface="Montserrat Light"/>
                <a:ea typeface="Montserrat Light"/>
                <a:cs typeface="Montserrat Light"/>
                <a:sym typeface="Montserrat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51" name="Google Shape;251;p22"/>
          <p:cNvSpPr txBox="1"/>
          <p:nvPr>
            <p:ph idx="3" type="title"/>
          </p:nvPr>
        </p:nvSpPr>
        <p:spPr>
          <a:xfrm>
            <a:off x="5645750" y="3009799"/>
            <a:ext cx="1507800" cy="96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Font typeface="Montserrat"/>
              <a:buNone/>
              <a:defRPr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252" name="Google Shape;252;p22"/>
          <p:cNvSpPr txBox="1"/>
          <p:nvPr>
            <p:ph idx="4" type="subTitle"/>
          </p:nvPr>
        </p:nvSpPr>
        <p:spPr>
          <a:xfrm>
            <a:off x="5645750" y="3974598"/>
            <a:ext cx="1507800" cy="127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Light"/>
              <a:buNone/>
              <a:defRPr>
                <a:latin typeface="Montserrat Light"/>
                <a:ea typeface="Montserrat Light"/>
                <a:cs typeface="Montserrat Light"/>
                <a:sym typeface="Montserrat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53" name="Google Shape;253;p22"/>
          <p:cNvSpPr txBox="1"/>
          <p:nvPr>
            <p:ph idx="5" type="title"/>
          </p:nvPr>
        </p:nvSpPr>
        <p:spPr>
          <a:xfrm>
            <a:off x="1990459" y="3009799"/>
            <a:ext cx="1507800" cy="96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Font typeface="Montserrat"/>
              <a:buNone/>
              <a:defRPr sz="1800">
                <a:solidFill>
                  <a:srgbClr val="1231B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Font typeface="Montserrat"/>
              <a:buNone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254" name="Google Shape;254;p22"/>
          <p:cNvSpPr txBox="1"/>
          <p:nvPr>
            <p:ph idx="6" type="subTitle"/>
          </p:nvPr>
        </p:nvSpPr>
        <p:spPr>
          <a:xfrm>
            <a:off x="1990459" y="3974598"/>
            <a:ext cx="1507800" cy="127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Light"/>
              <a:buNone/>
              <a:defRPr>
                <a:latin typeface="Montserrat Light"/>
                <a:ea typeface="Montserrat Light"/>
                <a:cs typeface="Montserrat Light"/>
                <a:sym typeface="Montserrat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4">
  <p:cSld name="TITLE_AND_TWO_COLUMNS_1_1_1_2">
    <p:spTree>
      <p:nvGrpSpPr>
        <p:cNvPr id="255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" name="Google Shape;256;p23"/>
          <p:cNvSpPr txBox="1"/>
          <p:nvPr>
            <p:ph idx="1" type="subTitle"/>
          </p:nvPr>
        </p:nvSpPr>
        <p:spPr>
          <a:xfrm>
            <a:off x="6569025" y="3466225"/>
            <a:ext cx="1854900" cy="1138200"/>
          </a:xfrm>
          <a:prstGeom prst="rect">
            <a:avLst/>
          </a:prstGeom>
          <a:solidFill>
            <a:srgbClr val="FF925C"/>
          </a:solidFill>
        </p:spPr>
        <p:txBody>
          <a:bodyPr anchorCtr="0" anchor="ctr" bIns="91425" lIns="274300" spcFirstLastPara="1" rIns="274300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Montserrat Light"/>
              <a:buNone/>
              <a:defRPr>
                <a:solidFill>
                  <a:schemeClr val="lt1"/>
                </a:solidFill>
                <a:latin typeface="Montserrat Light"/>
                <a:ea typeface="Montserrat Light"/>
                <a:cs typeface="Montserrat Light"/>
                <a:sym typeface="Montserrat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57" name="Google Shape;257;p23"/>
          <p:cNvSpPr/>
          <p:nvPr/>
        </p:nvSpPr>
        <p:spPr>
          <a:xfrm>
            <a:off x="0" y="-10350"/>
            <a:ext cx="5841000" cy="5164200"/>
          </a:xfrm>
          <a:prstGeom prst="rect">
            <a:avLst/>
          </a:prstGeom>
          <a:solidFill>
            <a:srgbClr val="CCCCC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8" name="Google Shape;258;p23"/>
          <p:cNvSpPr txBox="1"/>
          <p:nvPr>
            <p:ph type="title"/>
          </p:nvPr>
        </p:nvSpPr>
        <p:spPr>
          <a:xfrm>
            <a:off x="766600" y="1814650"/>
            <a:ext cx="1533900" cy="1465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>
                <a:solidFill>
                  <a:schemeClr val="lt1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grpSp>
        <p:nvGrpSpPr>
          <p:cNvPr id="259" name="Google Shape;259;p23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260" name="Google Shape;260;p23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23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23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23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4" name="Google Shape;264;p23"/>
          <p:cNvSpPr txBox="1"/>
          <p:nvPr>
            <p:ph idx="2" type="subTitle"/>
          </p:nvPr>
        </p:nvSpPr>
        <p:spPr>
          <a:xfrm>
            <a:off x="6569175" y="2009275"/>
            <a:ext cx="1854900" cy="1138200"/>
          </a:xfrm>
          <a:prstGeom prst="rect">
            <a:avLst/>
          </a:prstGeom>
          <a:solidFill>
            <a:srgbClr val="1231B3"/>
          </a:solidFill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Montserrat Light"/>
              <a:buNone/>
              <a:defRPr>
                <a:solidFill>
                  <a:schemeClr val="lt1"/>
                </a:solidFill>
                <a:latin typeface="Montserrat Light"/>
                <a:ea typeface="Montserrat Light"/>
                <a:cs typeface="Montserrat Light"/>
                <a:sym typeface="Montserrat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65" name="Google Shape;265;p23"/>
          <p:cNvSpPr txBox="1"/>
          <p:nvPr>
            <p:ph idx="3" type="subTitle"/>
          </p:nvPr>
        </p:nvSpPr>
        <p:spPr>
          <a:xfrm>
            <a:off x="6569025" y="552325"/>
            <a:ext cx="1854900" cy="1138200"/>
          </a:xfrm>
          <a:prstGeom prst="rect">
            <a:avLst/>
          </a:prstGeom>
          <a:solidFill>
            <a:srgbClr val="FF9CE1"/>
          </a:solidFill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Montserrat Light"/>
              <a:buNone/>
              <a:defRPr>
                <a:solidFill>
                  <a:schemeClr val="lt1"/>
                </a:solidFill>
                <a:latin typeface="Montserrat Light"/>
                <a:ea typeface="Montserrat Light"/>
                <a:cs typeface="Montserrat Light"/>
                <a:sym typeface="Montserrat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TITLE_AND_TWO_COLUMNS_1_1_1_1_1">
    <p:spTree>
      <p:nvGrpSpPr>
        <p:cNvPr id="266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Google Shape;267;p24"/>
          <p:cNvSpPr/>
          <p:nvPr/>
        </p:nvSpPr>
        <p:spPr>
          <a:xfrm>
            <a:off x="-10200" y="200225"/>
            <a:ext cx="2705100" cy="4943400"/>
          </a:xfrm>
          <a:prstGeom prst="rect">
            <a:avLst/>
          </a:prstGeom>
          <a:solidFill>
            <a:srgbClr val="CCCCC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" name="Google Shape;268;p24"/>
          <p:cNvSpPr txBox="1"/>
          <p:nvPr>
            <p:ph type="title"/>
          </p:nvPr>
        </p:nvSpPr>
        <p:spPr>
          <a:xfrm>
            <a:off x="262075" y="1724600"/>
            <a:ext cx="2043300" cy="185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grpSp>
        <p:nvGrpSpPr>
          <p:cNvPr id="269" name="Google Shape;269;p24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270" name="Google Shape;270;p24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24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24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4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74" name="Shape 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25"/>
          <p:cNvSpPr txBox="1"/>
          <p:nvPr>
            <p:ph type="title"/>
          </p:nvPr>
        </p:nvSpPr>
        <p:spPr>
          <a:xfrm>
            <a:off x="3368850" y="675325"/>
            <a:ext cx="2406300" cy="147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C2C2C2"/>
              </a:buClr>
              <a:buSzPts val="2400"/>
              <a:buNone/>
              <a:defRPr sz="2400">
                <a:solidFill>
                  <a:srgbClr val="C2C2C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276" name="Google Shape;276;p25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277" name="Google Shape;277;p25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25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25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25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1">
    <p:spTree>
      <p:nvGrpSpPr>
        <p:cNvPr id="281" name="Shape 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" name="Google Shape;282;p26"/>
          <p:cNvSpPr/>
          <p:nvPr/>
        </p:nvSpPr>
        <p:spPr>
          <a:xfrm>
            <a:off x="-10200" y="969675"/>
            <a:ext cx="3298800" cy="4173900"/>
          </a:xfrm>
          <a:prstGeom prst="rect">
            <a:avLst/>
          </a:prstGeom>
          <a:solidFill>
            <a:srgbClr val="FF9CE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3" name="Google Shape;283;p26"/>
          <p:cNvSpPr txBox="1"/>
          <p:nvPr>
            <p:ph type="title"/>
          </p:nvPr>
        </p:nvSpPr>
        <p:spPr>
          <a:xfrm>
            <a:off x="425825" y="2269625"/>
            <a:ext cx="2406300" cy="2107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284" name="Google Shape;284;p26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285" name="Google Shape;285;p26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26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26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26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289" name="Shape 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Google Shape;290;p27"/>
          <p:cNvSpPr txBox="1"/>
          <p:nvPr>
            <p:ph type="title"/>
          </p:nvPr>
        </p:nvSpPr>
        <p:spPr>
          <a:xfrm>
            <a:off x="633575" y="322050"/>
            <a:ext cx="6300000" cy="7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CCCCCC"/>
              </a:buClr>
              <a:buSzPts val="2400"/>
              <a:buNone/>
              <a:defRPr sz="3600">
                <a:solidFill>
                  <a:srgbClr val="C2C2C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91" name="Google Shape;291;p27"/>
          <p:cNvSpPr txBox="1"/>
          <p:nvPr>
            <p:ph idx="1" type="subTitle"/>
          </p:nvPr>
        </p:nvSpPr>
        <p:spPr>
          <a:xfrm>
            <a:off x="678750" y="979050"/>
            <a:ext cx="7542600" cy="362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Light"/>
              <a:buNone/>
              <a:defRPr>
                <a:latin typeface="Montserrat Light"/>
                <a:ea typeface="Montserrat Light"/>
                <a:cs typeface="Montserrat Light"/>
                <a:sym typeface="Montserrat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/>
        </p:txBody>
      </p:sp>
      <p:grpSp>
        <p:nvGrpSpPr>
          <p:cNvPr id="292" name="Google Shape;292;p27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293" name="Google Shape;293;p27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27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27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27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Resources">
  <p:cSld name="ONE_COLUMN_TEXT_3">
    <p:spTree>
      <p:nvGrpSpPr>
        <p:cNvPr id="297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" name="Google Shape;298;p28"/>
          <p:cNvSpPr txBox="1"/>
          <p:nvPr>
            <p:ph type="title"/>
          </p:nvPr>
        </p:nvSpPr>
        <p:spPr>
          <a:xfrm>
            <a:off x="700734" y="1861216"/>
            <a:ext cx="3228300" cy="76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2C2C2"/>
              </a:buClr>
              <a:buSzPts val="3600"/>
              <a:buNone/>
              <a:defRPr sz="3600">
                <a:solidFill>
                  <a:srgbClr val="C2C2C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C2C2C2"/>
              </a:buClr>
              <a:buSzPts val="2400"/>
              <a:buNone/>
              <a:defRPr sz="2400">
                <a:solidFill>
                  <a:srgbClr val="C2C2C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C2C2C2"/>
              </a:buClr>
              <a:buSzPts val="2400"/>
              <a:buNone/>
              <a:defRPr sz="2400">
                <a:solidFill>
                  <a:srgbClr val="C2C2C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C2C2C2"/>
              </a:buClr>
              <a:buSzPts val="2400"/>
              <a:buNone/>
              <a:defRPr sz="2400">
                <a:solidFill>
                  <a:srgbClr val="C2C2C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C2C2C2"/>
              </a:buClr>
              <a:buSzPts val="2400"/>
              <a:buNone/>
              <a:defRPr sz="2400">
                <a:solidFill>
                  <a:srgbClr val="C2C2C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C2C2C2"/>
              </a:buClr>
              <a:buSzPts val="2400"/>
              <a:buNone/>
              <a:defRPr sz="2400">
                <a:solidFill>
                  <a:srgbClr val="C2C2C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C2C2C2"/>
              </a:buClr>
              <a:buSzPts val="2400"/>
              <a:buNone/>
              <a:defRPr sz="2400">
                <a:solidFill>
                  <a:srgbClr val="C2C2C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C2C2C2"/>
              </a:buClr>
              <a:buSzPts val="2400"/>
              <a:buNone/>
              <a:defRPr sz="2400">
                <a:solidFill>
                  <a:srgbClr val="C2C2C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C2C2C2"/>
              </a:buClr>
              <a:buSzPts val="2400"/>
              <a:buNone/>
              <a:defRPr sz="2400">
                <a:solidFill>
                  <a:srgbClr val="C2C2C2"/>
                </a:solidFill>
              </a:defRPr>
            </a:lvl9pPr>
          </a:lstStyle>
          <a:p/>
        </p:txBody>
      </p:sp>
      <p:grpSp>
        <p:nvGrpSpPr>
          <p:cNvPr id="299" name="Google Shape;299;p28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300" name="Google Shape;300;p28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28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28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28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4" name="Google Shape;304;p28"/>
          <p:cNvSpPr txBox="1"/>
          <p:nvPr>
            <p:ph idx="2" type="title"/>
          </p:nvPr>
        </p:nvSpPr>
        <p:spPr>
          <a:xfrm>
            <a:off x="4610980" y="1617480"/>
            <a:ext cx="2758500" cy="1067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925C"/>
              </a:buClr>
              <a:buSzPts val="1800"/>
              <a:buFont typeface="Montserrat"/>
              <a:buNone/>
              <a:defRPr sz="18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925C"/>
              </a:buClr>
              <a:buSzPts val="1800"/>
              <a:buFont typeface="Montserrat"/>
              <a:buNone/>
              <a:defRPr sz="18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925C"/>
              </a:buClr>
              <a:buSzPts val="1800"/>
              <a:buFont typeface="Montserrat"/>
              <a:buNone/>
              <a:defRPr sz="18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925C"/>
              </a:buClr>
              <a:buSzPts val="1800"/>
              <a:buFont typeface="Montserrat"/>
              <a:buNone/>
              <a:defRPr sz="18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925C"/>
              </a:buClr>
              <a:buSzPts val="1800"/>
              <a:buFont typeface="Montserrat"/>
              <a:buNone/>
              <a:defRPr sz="18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925C"/>
              </a:buClr>
              <a:buSzPts val="1800"/>
              <a:buFont typeface="Montserrat"/>
              <a:buNone/>
              <a:defRPr sz="18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925C"/>
              </a:buClr>
              <a:buSzPts val="1800"/>
              <a:buFont typeface="Montserrat"/>
              <a:buNone/>
              <a:defRPr sz="18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925C"/>
              </a:buClr>
              <a:buSzPts val="1800"/>
              <a:buFont typeface="Montserrat"/>
              <a:buNone/>
              <a:defRPr sz="18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925C"/>
              </a:buClr>
              <a:buSzPts val="1800"/>
              <a:buFont typeface="Montserrat"/>
              <a:buNone/>
              <a:defRPr sz="18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305" name="Google Shape;305;p28"/>
          <p:cNvSpPr txBox="1"/>
          <p:nvPr>
            <p:ph idx="3" type="title"/>
          </p:nvPr>
        </p:nvSpPr>
        <p:spPr>
          <a:xfrm>
            <a:off x="4702550" y="2589400"/>
            <a:ext cx="2358300" cy="93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Font typeface="Montserrat"/>
              <a:buChar char="●"/>
              <a:defRPr b="0" sz="12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/>
        </p:txBody>
      </p:sp>
      <p:sp>
        <p:nvSpPr>
          <p:cNvPr id="306" name="Google Shape;306;p28"/>
          <p:cNvSpPr txBox="1"/>
          <p:nvPr>
            <p:ph idx="4" type="title"/>
          </p:nvPr>
        </p:nvSpPr>
        <p:spPr>
          <a:xfrm>
            <a:off x="700734" y="2582466"/>
            <a:ext cx="2478600" cy="106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b="0"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mall text 3">
  <p:cSld name="ONE_COLUMN_TEXT_1">
    <p:spTree>
      <p:nvGrpSpPr>
        <p:cNvPr id="307" name="Shape 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" name="Google Shape;308;p29"/>
          <p:cNvSpPr txBox="1"/>
          <p:nvPr>
            <p:ph type="title"/>
          </p:nvPr>
        </p:nvSpPr>
        <p:spPr>
          <a:xfrm>
            <a:off x="601025" y="1176685"/>
            <a:ext cx="2687700" cy="130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9pPr>
          </a:lstStyle>
          <a:p/>
        </p:txBody>
      </p:sp>
      <p:sp>
        <p:nvSpPr>
          <p:cNvPr id="309" name="Google Shape;309;p29"/>
          <p:cNvSpPr txBox="1"/>
          <p:nvPr>
            <p:ph idx="2" type="title"/>
          </p:nvPr>
        </p:nvSpPr>
        <p:spPr>
          <a:xfrm>
            <a:off x="601025" y="2400360"/>
            <a:ext cx="2318700" cy="185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b="0"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grpSp>
        <p:nvGrpSpPr>
          <p:cNvPr id="310" name="Google Shape;310;p29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311" name="Google Shape;311;p29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29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29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29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5" name="Google Shape;315;p29"/>
          <p:cNvSpPr/>
          <p:nvPr/>
        </p:nvSpPr>
        <p:spPr>
          <a:xfrm>
            <a:off x="4606225" y="938975"/>
            <a:ext cx="3699600" cy="3478200"/>
          </a:xfrm>
          <a:prstGeom prst="rect">
            <a:avLst/>
          </a:prstGeom>
          <a:solidFill>
            <a:srgbClr val="1231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mall text 5">
  <p:cSld name="ONE_COLUMN_TEXT_1_2">
    <p:spTree>
      <p:nvGrpSpPr>
        <p:cNvPr id="316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Google Shape;317;p30"/>
          <p:cNvSpPr txBox="1"/>
          <p:nvPr>
            <p:ph type="title"/>
          </p:nvPr>
        </p:nvSpPr>
        <p:spPr>
          <a:xfrm>
            <a:off x="530175" y="1529200"/>
            <a:ext cx="3001200" cy="743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9CE1"/>
              </a:buClr>
              <a:buSzPts val="2400"/>
              <a:buNone/>
              <a:defRPr sz="2400">
                <a:solidFill>
                  <a:srgbClr val="FF9CE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9pPr>
          </a:lstStyle>
          <a:p/>
        </p:txBody>
      </p:sp>
      <p:sp>
        <p:nvSpPr>
          <p:cNvPr id="318" name="Google Shape;318;p30"/>
          <p:cNvSpPr txBox="1"/>
          <p:nvPr>
            <p:ph idx="2" type="title"/>
          </p:nvPr>
        </p:nvSpPr>
        <p:spPr>
          <a:xfrm>
            <a:off x="520400" y="2206950"/>
            <a:ext cx="2409900" cy="155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b="0"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grpSp>
        <p:nvGrpSpPr>
          <p:cNvPr id="319" name="Google Shape;319;p30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320" name="Google Shape;320;p30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30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30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30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4" name="Google Shape;324;p30"/>
          <p:cNvSpPr/>
          <p:nvPr/>
        </p:nvSpPr>
        <p:spPr>
          <a:xfrm>
            <a:off x="4448125" y="1286800"/>
            <a:ext cx="3341100" cy="3317700"/>
          </a:xfrm>
          <a:prstGeom prst="rect">
            <a:avLst/>
          </a:prstGeom>
          <a:solidFill>
            <a:srgbClr val="FF9CE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TITLE_2_6">
    <p:spTree>
      <p:nvGrpSpPr>
        <p:cNvPr id="30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4"/>
          <p:cNvSpPr/>
          <p:nvPr/>
        </p:nvSpPr>
        <p:spPr>
          <a:xfrm>
            <a:off x="4338975" y="1096625"/>
            <a:ext cx="4085100" cy="2950200"/>
          </a:xfrm>
          <a:prstGeom prst="rect">
            <a:avLst/>
          </a:prstGeom>
          <a:solidFill>
            <a:srgbClr val="CCCCC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" name="Google Shape;32;p4"/>
          <p:cNvSpPr txBox="1"/>
          <p:nvPr>
            <p:ph type="ctrTitle"/>
          </p:nvPr>
        </p:nvSpPr>
        <p:spPr>
          <a:xfrm>
            <a:off x="4790400" y="1590200"/>
            <a:ext cx="3207000" cy="109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3" name="Google Shape;33;p4"/>
          <p:cNvSpPr txBox="1"/>
          <p:nvPr>
            <p:ph idx="1" type="subTitle"/>
          </p:nvPr>
        </p:nvSpPr>
        <p:spPr>
          <a:xfrm>
            <a:off x="4795462" y="2760702"/>
            <a:ext cx="21309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9pPr>
          </a:lstStyle>
          <a:p/>
        </p:txBody>
      </p:sp>
      <p:grpSp>
        <p:nvGrpSpPr>
          <p:cNvPr id="34" name="Google Shape;34;p4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35" name="Google Shape;35;p4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36;p4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37;p4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4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mall text 4">
  <p:cSld name="ONE_COLUMN_TEXT_1_1">
    <p:spTree>
      <p:nvGrpSpPr>
        <p:cNvPr id="325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31"/>
          <p:cNvSpPr txBox="1"/>
          <p:nvPr>
            <p:ph type="title"/>
          </p:nvPr>
        </p:nvSpPr>
        <p:spPr>
          <a:xfrm>
            <a:off x="4582350" y="1447396"/>
            <a:ext cx="2827500" cy="105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925C"/>
              </a:buClr>
              <a:buSzPts val="2400"/>
              <a:buNone/>
              <a:defRPr sz="2400">
                <a:solidFill>
                  <a:srgbClr val="FF925C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9pPr>
          </a:lstStyle>
          <a:p/>
        </p:txBody>
      </p:sp>
      <p:sp>
        <p:nvSpPr>
          <p:cNvPr id="327" name="Google Shape;327;p31"/>
          <p:cNvSpPr txBox="1"/>
          <p:nvPr>
            <p:ph idx="2" type="title"/>
          </p:nvPr>
        </p:nvSpPr>
        <p:spPr>
          <a:xfrm>
            <a:off x="4582350" y="2648346"/>
            <a:ext cx="2013300" cy="161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None/>
              <a:defRPr b="0" sz="14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grpSp>
        <p:nvGrpSpPr>
          <p:cNvPr id="328" name="Google Shape;328;p31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329" name="Google Shape;329;p31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31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31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31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3" name="Google Shape;333;p31"/>
          <p:cNvSpPr/>
          <p:nvPr/>
        </p:nvSpPr>
        <p:spPr>
          <a:xfrm>
            <a:off x="1802825" y="548050"/>
            <a:ext cx="1950000" cy="3857700"/>
          </a:xfrm>
          <a:prstGeom prst="rect">
            <a:avLst/>
          </a:prstGeom>
          <a:solidFill>
            <a:srgbClr val="FF925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334" name="Shape 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Google Shape;335;p32"/>
          <p:cNvSpPr/>
          <p:nvPr/>
        </p:nvSpPr>
        <p:spPr>
          <a:xfrm>
            <a:off x="0" y="219200"/>
            <a:ext cx="9144000" cy="3182100"/>
          </a:xfrm>
          <a:prstGeom prst="rect">
            <a:avLst/>
          </a:prstGeom>
          <a:solidFill>
            <a:srgbClr val="FF925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6" name="Google Shape;336;p32"/>
          <p:cNvSpPr txBox="1"/>
          <p:nvPr>
            <p:ph type="ctrTitle"/>
          </p:nvPr>
        </p:nvSpPr>
        <p:spPr>
          <a:xfrm>
            <a:off x="603300" y="181100"/>
            <a:ext cx="7800600" cy="332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8800"/>
              <a:buNone/>
              <a:defRPr sz="88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5200"/>
              <a:buNone/>
              <a:defRPr sz="5200">
                <a:solidFill>
                  <a:srgbClr val="1231B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5200"/>
              <a:buNone/>
              <a:defRPr sz="5200">
                <a:solidFill>
                  <a:srgbClr val="1231B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5200"/>
              <a:buNone/>
              <a:defRPr sz="5200">
                <a:solidFill>
                  <a:srgbClr val="1231B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5200"/>
              <a:buNone/>
              <a:defRPr sz="5200">
                <a:solidFill>
                  <a:srgbClr val="1231B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5200"/>
              <a:buNone/>
              <a:defRPr sz="5200">
                <a:solidFill>
                  <a:srgbClr val="1231B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5200"/>
              <a:buNone/>
              <a:defRPr sz="5200">
                <a:solidFill>
                  <a:srgbClr val="1231B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5200"/>
              <a:buNone/>
              <a:defRPr sz="5200">
                <a:solidFill>
                  <a:srgbClr val="1231B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5200"/>
              <a:buNone/>
              <a:defRPr sz="5200">
                <a:solidFill>
                  <a:srgbClr val="1231B3"/>
                </a:solidFill>
              </a:defRPr>
            </a:lvl9pPr>
          </a:lstStyle>
          <a:p/>
        </p:txBody>
      </p:sp>
      <p:sp>
        <p:nvSpPr>
          <p:cNvPr id="337" name="Google Shape;337;p32"/>
          <p:cNvSpPr txBox="1"/>
          <p:nvPr>
            <p:ph idx="1" type="subTitle"/>
          </p:nvPr>
        </p:nvSpPr>
        <p:spPr>
          <a:xfrm>
            <a:off x="615612" y="3811805"/>
            <a:ext cx="51828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9pPr>
          </a:lstStyle>
          <a:p/>
        </p:txBody>
      </p:sp>
      <p:grpSp>
        <p:nvGrpSpPr>
          <p:cNvPr id="338" name="Google Shape;338;p32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339" name="Google Shape;339;p32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32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32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32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3" name="Google Shape;343;p32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344" name="Google Shape;344;p32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32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32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32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348" name="Shape 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" name="Google Shape;349;p33"/>
          <p:cNvSpPr/>
          <p:nvPr/>
        </p:nvSpPr>
        <p:spPr>
          <a:xfrm>
            <a:off x="4648525" y="50"/>
            <a:ext cx="4495500" cy="5143500"/>
          </a:xfrm>
          <a:prstGeom prst="rect">
            <a:avLst/>
          </a:prstGeom>
          <a:solidFill>
            <a:srgbClr val="1231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0" name="Google Shape;350;p33"/>
          <p:cNvSpPr txBox="1"/>
          <p:nvPr>
            <p:ph type="ctrTitle"/>
          </p:nvPr>
        </p:nvSpPr>
        <p:spPr>
          <a:xfrm>
            <a:off x="720000" y="1884900"/>
            <a:ext cx="2696700" cy="137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2400"/>
              <a:buNone/>
              <a:defRPr sz="2400">
                <a:solidFill>
                  <a:srgbClr val="1231B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4800"/>
              <a:buNone/>
              <a:defRPr sz="4800">
                <a:solidFill>
                  <a:srgbClr val="1231B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4800"/>
              <a:buNone/>
              <a:defRPr sz="4800">
                <a:solidFill>
                  <a:srgbClr val="1231B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4800"/>
              <a:buNone/>
              <a:defRPr sz="4800">
                <a:solidFill>
                  <a:srgbClr val="1231B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4800"/>
              <a:buNone/>
              <a:defRPr sz="4800">
                <a:solidFill>
                  <a:srgbClr val="1231B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4800"/>
              <a:buNone/>
              <a:defRPr sz="4800">
                <a:solidFill>
                  <a:srgbClr val="1231B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4800"/>
              <a:buNone/>
              <a:defRPr sz="4800">
                <a:solidFill>
                  <a:srgbClr val="1231B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4800"/>
              <a:buNone/>
              <a:defRPr sz="4800">
                <a:solidFill>
                  <a:srgbClr val="1231B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4800"/>
              <a:buNone/>
              <a:defRPr sz="4800">
                <a:solidFill>
                  <a:srgbClr val="1231B3"/>
                </a:solidFill>
              </a:defRPr>
            </a:lvl9pPr>
          </a:lstStyle>
          <a:p/>
        </p:txBody>
      </p:sp>
      <p:sp>
        <p:nvSpPr>
          <p:cNvPr id="351" name="Google Shape;351;p33"/>
          <p:cNvSpPr txBox="1"/>
          <p:nvPr>
            <p:ph idx="1" type="subTitle"/>
          </p:nvPr>
        </p:nvSpPr>
        <p:spPr>
          <a:xfrm>
            <a:off x="5408100" y="2121200"/>
            <a:ext cx="2753400" cy="901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Barlow Condensed Medium"/>
              <a:buNone/>
              <a:defRPr sz="1800">
                <a:solidFill>
                  <a:schemeClr val="lt1"/>
                </a:solidFill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Barlow Condensed Medium"/>
              <a:buNone/>
              <a:defRPr sz="1800">
                <a:solidFill>
                  <a:schemeClr val="lt1"/>
                </a:solidFill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Barlow Condensed Medium"/>
              <a:buNone/>
              <a:defRPr sz="1800">
                <a:solidFill>
                  <a:schemeClr val="lt1"/>
                </a:solidFill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Barlow Condensed Medium"/>
              <a:buNone/>
              <a:defRPr sz="1800">
                <a:solidFill>
                  <a:schemeClr val="lt1"/>
                </a:solidFill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Barlow Condensed Medium"/>
              <a:buNone/>
              <a:defRPr sz="1800">
                <a:solidFill>
                  <a:schemeClr val="lt1"/>
                </a:solidFill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Barlow Condensed Medium"/>
              <a:buNone/>
              <a:defRPr sz="1800">
                <a:solidFill>
                  <a:schemeClr val="lt1"/>
                </a:solidFill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Barlow Condensed Medium"/>
              <a:buNone/>
              <a:defRPr sz="1800">
                <a:solidFill>
                  <a:schemeClr val="lt1"/>
                </a:solidFill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Barlow Condensed Medium"/>
              <a:buNone/>
              <a:defRPr sz="1800">
                <a:solidFill>
                  <a:schemeClr val="lt1"/>
                </a:solidFill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9pPr>
          </a:lstStyle>
          <a:p/>
        </p:txBody>
      </p:sp>
      <p:grpSp>
        <p:nvGrpSpPr>
          <p:cNvPr id="352" name="Google Shape;352;p33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353" name="Google Shape;353;p33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33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33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33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SECTION_TITLE_AND_DESCRIPTION_1">
    <p:spTree>
      <p:nvGrpSpPr>
        <p:cNvPr id="357" name="Shape 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" name="Google Shape;358;p34"/>
          <p:cNvSpPr/>
          <p:nvPr/>
        </p:nvSpPr>
        <p:spPr>
          <a:xfrm>
            <a:off x="0" y="264050"/>
            <a:ext cx="4597495" cy="4883029"/>
          </a:xfrm>
          <a:custGeom>
            <a:rect b="b" l="l" r="r" t="t"/>
            <a:pathLst>
              <a:path extrusionOk="0" h="51027" w="38271">
                <a:moveTo>
                  <a:pt x="0" y="1"/>
                </a:moveTo>
                <a:lnTo>
                  <a:pt x="0" y="51027"/>
                </a:lnTo>
                <a:lnTo>
                  <a:pt x="38271" y="51027"/>
                </a:lnTo>
                <a:lnTo>
                  <a:pt x="38271" y="1"/>
                </a:lnTo>
                <a:close/>
              </a:path>
            </a:pathLst>
          </a:custGeom>
          <a:solidFill>
            <a:srgbClr val="FF925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59" name="Google Shape;359;p34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360" name="Google Shape;360;p34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34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34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34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64" name="Google Shape;364;p34"/>
          <p:cNvSpPr txBox="1"/>
          <p:nvPr>
            <p:ph type="title"/>
          </p:nvPr>
        </p:nvSpPr>
        <p:spPr>
          <a:xfrm>
            <a:off x="4920400" y="373650"/>
            <a:ext cx="5126100" cy="1230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7500"/>
              <a:buNone/>
              <a:defRPr sz="7500">
                <a:solidFill>
                  <a:srgbClr val="1231B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7500"/>
              <a:buNone/>
              <a:defRPr sz="7500">
                <a:solidFill>
                  <a:srgbClr val="1231B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7500"/>
              <a:buNone/>
              <a:defRPr sz="7500">
                <a:solidFill>
                  <a:srgbClr val="1231B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7500"/>
              <a:buNone/>
              <a:defRPr sz="7500">
                <a:solidFill>
                  <a:srgbClr val="1231B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7500"/>
              <a:buNone/>
              <a:defRPr sz="7500">
                <a:solidFill>
                  <a:srgbClr val="1231B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7500"/>
              <a:buNone/>
              <a:defRPr sz="7500">
                <a:solidFill>
                  <a:srgbClr val="1231B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7500"/>
              <a:buNone/>
              <a:defRPr sz="7500">
                <a:solidFill>
                  <a:srgbClr val="1231B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7500"/>
              <a:buNone/>
              <a:defRPr sz="7500">
                <a:solidFill>
                  <a:srgbClr val="1231B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7500"/>
              <a:buNone/>
              <a:defRPr sz="7500">
                <a:solidFill>
                  <a:srgbClr val="1231B3"/>
                </a:solidFill>
              </a:defRPr>
            </a:lvl9pPr>
          </a:lstStyle>
          <a:p/>
        </p:txBody>
      </p:sp>
      <p:sp>
        <p:nvSpPr>
          <p:cNvPr id="365" name="Google Shape;365;p34"/>
          <p:cNvSpPr txBox="1"/>
          <p:nvPr>
            <p:ph idx="1" type="subTitle"/>
          </p:nvPr>
        </p:nvSpPr>
        <p:spPr>
          <a:xfrm>
            <a:off x="4934075" y="2056200"/>
            <a:ext cx="3489900" cy="149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366" name="Google Shape;366;p34"/>
          <p:cNvSpPr txBox="1"/>
          <p:nvPr/>
        </p:nvSpPr>
        <p:spPr>
          <a:xfrm>
            <a:off x="4929900" y="3750569"/>
            <a:ext cx="3346800" cy="80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1A1B1E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CREDITS: This presentation template was created by </a:t>
            </a:r>
            <a:r>
              <a:rPr b="1" lang="en" sz="1000">
                <a:solidFill>
                  <a:srgbClr val="1A1B1E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rgbClr val="1A1B1E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, including icons by </a:t>
            </a:r>
            <a:r>
              <a:rPr b="1" lang="en" sz="1000">
                <a:solidFill>
                  <a:srgbClr val="1A1B1E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rgbClr val="1A1B1E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, and infographics &amp; images by </a:t>
            </a:r>
            <a:r>
              <a:rPr b="1" lang="en" sz="1000">
                <a:solidFill>
                  <a:srgbClr val="1A1B1E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000"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367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5"/>
          <p:cNvSpPr/>
          <p:nvPr/>
        </p:nvSpPr>
        <p:spPr>
          <a:xfrm>
            <a:off x="5093475" y="3616125"/>
            <a:ext cx="3583500" cy="1191300"/>
          </a:xfrm>
          <a:prstGeom prst="rect">
            <a:avLst/>
          </a:prstGeom>
          <a:solidFill>
            <a:srgbClr val="FF925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9" name="Google Shape;369;p35"/>
          <p:cNvSpPr txBox="1"/>
          <p:nvPr>
            <p:ph idx="1" type="body"/>
          </p:nvPr>
        </p:nvSpPr>
        <p:spPr>
          <a:xfrm>
            <a:off x="5143770" y="3909225"/>
            <a:ext cx="3280200" cy="60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228600" lvl="0" marL="4572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1pPr>
          </a:lstStyle>
          <a:p/>
        </p:txBody>
      </p:sp>
      <p:grpSp>
        <p:nvGrpSpPr>
          <p:cNvPr id="370" name="Google Shape;370;p35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371" name="Google Shape;371;p35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35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35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35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375" name="Shape 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" name="Google Shape;376;p36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1231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7" name="Google Shape;377;p36"/>
          <p:cNvSpPr txBox="1"/>
          <p:nvPr>
            <p:ph idx="1" type="subTitle"/>
          </p:nvPr>
        </p:nvSpPr>
        <p:spPr>
          <a:xfrm>
            <a:off x="720000" y="2834125"/>
            <a:ext cx="77040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 Light"/>
              <a:buNone/>
              <a:defRPr sz="1400">
                <a:solidFill>
                  <a:schemeClr val="lt1"/>
                </a:solidFill>
                <a:latin typeface="Montserrat Light"/>
                <a:ea typeface="Montserrat Light"/>
                <a:cs typeface="Montserrat Light"/>
                <a:sym typeface="Montserrat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78" name="Google Shape;378;p36"/>
          <p:cNvSpPr txBox="1"/>
          <p:nvPr>
            <p:ph hasCustomPrompt="1" type="title"/>
          </p:nvPr>
        </p:nvSpPr>
        <p:spPr>
          <a:xfrm>
            <a:off x="719850" y="1710775"/>
            <a:ext cx="7704000" cy="116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500"/>
              <a:buNone/>
              <a:defRPr sz="75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379" name="Google Shape;379;p36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380" name="Google Shape;380;p36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36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36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36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384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 slide" type="blank">
  <p:cSld name="BLANK">
    <p:spTree>
      <p:nvGrpSpPr>
        <p:cNvPr id="388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TITLE_2_5">
    <p:spTree>
      <p:nvGrpSpPr>
        <p:cNvPr id="39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5"/>
          <p:cNvSpPr/>
          <p:nvPr/>
        </p:nvSpPr>
        <p:spPr>
          <a:xfrm>
            <a:off x="4722150" y="2551575"/>
            <a:ext cx="4422000" cy="2592000"/>
          </a:xfrm>
          <a:prstGeom prst="rect">
            <a:avLst/>
          </a:prstGeom>
          <a:solidFill>
            <a:srgbClr val="FF9CE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" name="Google Shape;41;p5"/>
          <p:cNvSpPr txBox="1"/>
          <p:nvPr>
            <p:ph type="ctrTitle"/>
          </p:nvPr>
        </p:nvSpPr>
        <p:spPr>
          <a:xfrm>
            <a:off x="5375700" y="3120750"/>
            <a:ext cx="2772000" cy="1090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42" name="Google Shape;42;p5"/>
          <p:cNvSpPr txBox="1"/>
          <p:nvPr>
            <p:ph idx="1" type="subTitle"/>
          </p:nvPr>
        </p:nvSpPr>
        <p:spPr>
          <a:xfrm>
            <a:off x="5375700" y="3951450"/>
            <a:ext cx="27720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9pPr>
          </a:lstStyle>
          <a:p/>
        </p:txBody>
      </p:sp>
      <p:grpSp>
        <p:nvGrpSpPr>
          <p:cNvPr id="43" name="Google Shape;43;p5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44" name="Google Shape;44;p5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5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5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7;p5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mall text 2">
  <p:cSld name="TITLE_2_4">
    <p:spTree>
      <p:nvGrpSpPr>
        <p:cNvPr id="48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6"/>
          <p:cNvSpPr/>
          <p:nvPr/>
        </p:nvSpPr>
        <p:spPr>
          <a:xfrm>
            <a:off x="0" y="271875"/>
            <a:ext cx="4653600" cy="4871700"/>
          </a:xfrm>
          <a:prstGeom prst="rect">
            <a:avLst/>
          </a:prstGeom>
          <a:solidFill>
            <a:srgbClr val="FF925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" name="Google Shape;50;p6"/>
          <p:cNvSpPr txBox="1"/>
          <p:nvPr>
            <p:ph type="ctrTitle"/>
          </p:nvPr>
        </p:nvSpPr>
        <p:spPr>
          <a:xfrm>
            <a:off x="5020400" y="819525"/>
            <a:ext cx="3403500" cy="109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925C"/>
              </a:buClr>
              <a:buSzPts val="3600"/>
              <a:buNone/>
              <a:defRPr sz="3600">
                <a:solidFill>
                  <a:srgbClr val="FF925C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3600"/>
              <a:buNone/>
              <a:defRPr sz="3600">
                <a:solidFill>
                  <a:srgbClr val="1231B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3600"/>
              <a:buNone/>
              <a:defRPr sz="3600">
                <a:solidFill>
                  <a:srgbClr val="1231B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3600"/>
              <a:buNone/>
              <a:defRPr sz="3600">
                <a:solidFill>
                  <a:srgbClr val="1231B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3600"/>
              <a:buNone/>
              <a:defRPr sz="3600">
                <a:solidFill>
                  <a:srgbClr val="1231B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3600"/>
              <a:buNone/>
              <a:defRPr sz="3600">
                <a:solidFill>
                  <a:srgbClr val="1231B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3600"/>
              <a:buNone/>
              <a:defRPr sz="3600">
                <a:solidFill>
                  <a:srgbClr val="1231B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3600"/>
              <a:buNone/>
              <a:defRPr sz="3600">
                <a:solidFill>
                  <a:srgbClr val="1231B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3600"/>
              <a:buNone/>
              <a:defRPr sz="3600">
                <a:solidFill>
                  <a:srgbClr val="1231B3"/>
                </a:solidFill>
              </a:defRPr>
            </a:lvl9pPr>
          </a:lstStyle>
          <a:p/>
        </p:txBody>
      </p:sp>
      <p:sp>
        <p:nvSpPr>
          <p:cNvPr id="51" name="Google Shape;51;p6"/>
          <p:cNvSpPr txBox="1"/>
          <p:nvPr>
            <p:ph idx="1" type="subTitle"/>
          </p:nvPr>
        </p:nvSpPr>
        <p:spPr>
          <a:xfrm>
            <a:off x="5025772" y="3223701"/>
            <a:ext cx="22614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2C2C2"/>
              </a:buClr>
              <a:buSzPts val="1400"/>
              <a:buNone/>
              <a:defRPr sz="1400">
                <a:solidFill>
                  <a:srgbClr val="C2C2C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31B3"/>
              </a:buClr>
              <a:buSzPts val="1800"/>
              <a:buNone/>
              <a:defRPr sz="1800">
                <a:solidFill>
                  <a:srgbClr val="1231B3"/>
                </a:solidFill>
              </a:defRPr>
            </a:lvl9pPr>
          </a:lstStyle>
          <a:p/>
        </p:txBody>
      </p:sp>
      <p:grpSp>
        <p:nvGrpSpPr>
          <p:cNvPr id="52" name="Google Shape;52;p6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53" name="Google Shape;53;p6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6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55;p6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56;p6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TITLE_2_3">
    <p:spTree>
      <p:nvGrpSpPr>
        <p:cNvPr id="57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7"/>
          <p:cNvSpPr/>
          <p:nvPr/>
        </p:nvSpPr>
        <p:spPr>
          <a:xfrm>
            <a:off x="5217600" y="879650"/>
            <a:ext cx="3393900" cy="3384000"/>
          </a:xfrm>
          <a:prstGeom prst="rect">
            <a:avLst/>
          </a:prstGeom>
          <a:solidFill>
            <a:srgbClr val="FF925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" name="Google Shape;59;p7"/>
          <p:cNvSpPr txBox="1"/>
          <p:nvPr>
            <p:ph type="ctrTitle"/>
          </p:nvPr>
        </p:nvSpPr>
        <p:spPr>
          <a:xfrm>
            <a:off x="5504375" y="1834925"/>
            <a:ext cx="3639600" cy="109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60" name="Google Shape;60;p7"/>
          <p:cNvSpPr txBox="1"/>
          <p:nvPr>
            <p:ph idx="1" type="subTitle"/>
          </p:nvPr>
        </p:nvSpPr>
        <p:spPr>
          <a:xfrm>
            <a:off x="5504378" y="3527400"/>
            <a:ext cx="36396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9pPr>
          </a:lstStyle>
          <a:p/>
        </p:txBody>
      </p:sp>
      <p:grpSp>
        <p:nvGrpSpPr>
          <p:cNvPr id="61" name="Google Shape;61;p7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62" name="Google Shape;62;p7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63;p7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64;p7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65;p7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Blue">
  <p:cSld name="CUSTOM_2">
    <p:spTree>
      <p:nvGrpSpPr>
        <p:cNvPr id="66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8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1231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" name="Google Shape;68;p8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69" name="Google Shape;69;p8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0;p8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71;p8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72;p8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Pink">
  <p:cSld name="CUSTOM_2_1">
    <p:spTree>
      <p:nvGrpSpPr>
        <p:cNvPr id="73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Google Shape;74;p9"/>
          <p:cNvSpPr/>
          <p:nvPr/>
        </p:nvSpPr>
        <p:spPr>
          <a:xfrm>
            <a:off x="0" y="0"/>
            <a:ext cx="9144000" cy="5167200"/>
          </a:xfrm>
          <a:prstGeom prst="rect">
            <a:avLst/>
          </a:prstGeom>
          <a:solidFill>
            <a:srgbClr val="FF9CE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" name="Google Shape;75;p9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76" name="Google Shape;76;p9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77;p9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78;p9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" name="Google Shape;79;p9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mall numbers">
  <p:cSld name="CUSTOM_2_1_1">
    <p:spTree>
      <p:nvGrpSpPr>
        <p:cNvPr id="80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0"/>
          <p:cNvSpPr/>
          <p:nvPr/>
        </p:nvSpPr>
        <p:spPr>
          <a:xfrm>
            <a:off x="0" y="-11850"/>
            <a:ext cx="9144000" cy="5167200"/>
          </a:xfrm>
          <a:prstGeom prst="rect">
            <a:avLst/>
          </a:prstGeom>
          <a:solidFill>
            <a:srgbClr val="FF9CE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" name="Google Shape;82;p10"/>
          <p:cNvGrpSpPr/>
          <p:nvPr/>
        </p:nvGrpSpPr>
        <p:grpSpPr>
          <a:xfrm rot="-5400000">
            <a:off x="4442478" y="-4443214"/>
            <a:ext cx="274146" cy="9160239"/>
            <a:chOff x="3745300" y="276375"/>
            <a:chExt cx="47100" cy="1275675"/>
          </a:xfrm>
        </p:grpSpPr>
        <p:sp>
          <p:nvSpPr>
            <p:cNvPr id="83" name="Google Shape;83;p10"/>
            <p:cNvSpPr/>
            <p:nvPr/>
          </p:nvSpPr>
          <p:spPr>
            <a:xfrm>
              <a:off x="3745300" y="276375"/>
              <a:ext cx="47100" cy="334125"/>
            </a:xfrm>
            <a:custGeom>
              <a:rect b="b" l="l" r="r" t="t"/>
              <a:pathLst>
                <a:path extrusionOk="0" h="13365" w="1884">
                  <a:moveTo>
                    <a:pt x="1" y="1"/>
                  </a:moveTo>
                  <a:lnTo>
                    <a:pt x="1" y="13365"/>
                  </a:lnTo>
                  <a:lnTo>
                    <a:pt x="1884" y="133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84;p10"/>
            <p:cNvSpPr/>
            <p:nvPr/>
          </p:nvSpPr>
          <p:spPr>
            <a:xfrm>
              <a:off x="3745300" y="610475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85;p10"/>
            <p:cNvSpPr/>
            <p:nvPr/>
          </p:nvSpPr>
          <p:spPr>
            <a:xfrm>
              <a:off x="3745300" y="924200"/>
              <a:ext cx="47100" cy="314125"/>
            </a:xfrm>
            <a:custGeom>
              <a:rect b="b" l="l" r="r" t="t"/>
              <a:pathLst>
                <a:path extrusionOk="0" h="12565" w="1884">
                  <a:moveTo>
                    <a:pt x="1" y="1"/>
                  </a:moveTo>
                  <a:lnTo>
                    <a:pt x="1" y="12565"/>
                  </a:lnTo>
                  <a:lnTo>
                    <a:pt x="1884" y="12565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6;p10"/>
            <p:cNvSpPr/>
            <p:nvPr/>
          </p:nvSpPr>
          <p:spPr>
            <a:xfrm>
              <a:off x="3745300" y="1238300"/>
              <a:ext cx="47100" cy="313750"/>
            </a:xfrm>
            <a:custGeom>
              <a:rect b="b" l="l" r="r" t="t"/>
              <a:pathLst>
                <a:path extrusionOk="0" h="12550" w="1884">
                  <a:moveTo>
                    <a:pt x="1" y="1"/>
                  </a:moveTo>
                  <a:lnTo>
                    <a:pt x="1" y="12550"/>
                  </a:lnTo>
                  <a:lnTo>
                    <a:pt x="1884" y="12550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7" name="Google Shape;87;p10"/>
          <p:cNvSpPr txBox="1"/>
          <p:nvPr>
            <p:ph idx="1" type="subTitle"/>
          </p:nvPr>
        </p:nvSpPr>
        <p:spPr>
          <a:xfrm>
            <a:off x="2085600" y="1717900"/>
            <a:ext cx="4972800" cy="594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8" name="Google Shape;88;p10"/>
          <p:cNvSpPr txBox="1"/>
          <p:nvPr>
            <p:ph hasCustomPrompt="1" type="title"/>
          </p:nvPr>
        </p:nvSpPr>
        <p:spPr>
          <a:xfrm>
            <a:off x="2500200" y="964650"/>
            <a:ext cx="4143600" cy="68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89" name="Google Shape;89;p10"/>
          <p:cNvSpPr txBox="1"/>
          <p:nvPr>
            <p:ph idx="2" type="subTitle"/>
          </p:nvPr>
        </p:nvSpPr>
        <p:spPr>
          <a:xfrm>
            <a:off x="2085600" y="2890400"/>
            <a:ext cx="4972800" cy="594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90" name="Google Shape;90;p10"/>
          <p:cNvSpPr txBox="1"/>
          <p:nvPr>
            <p:ph hasCustomPrompt="1" idx="3" type="title"/>
          </p:nvPr>
        </p:nvSpPr>
        <p:spPr>
          <a:xfrm>
            <a:off x="2507750" y="2137150"/>
            <a:ext cx="4143600" cy="68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91" name="Google Shape;91;p10"/>
          <p:cNvSpPr txBox="1"/>
          <p:nvPr>
            <p:ph idx="4" type="subTitle"/>
          </p:nvPr>
        </p:nvSpPr>
        <p:spPr>
          <a:xfrm>
            <a:off x="2085600" y="4112075"/>
            <a:ext cx="4972800" cy="594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92" name="Google Shape;92;p10"/>
          <p:cNvSpPr txBox="1"/>
          <p:nvPr>
            <p:ph hasCustomPrompt="1" idx="5" type="title"/>
          </p:nvPr>
        </p:nvSpPr>
        <p:spPr>
          <a:xfrm>
            <a:off x="2500200" y="3358825"/>
            <a:ext cx="4143600" cy="68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27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29" Type="http://schemas.openxmlformats.org/officeDocument/2006/relationships/slideLayout" Target="../slideLayouts/slideLayout29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31" Type="http://schemas.openxmlformats.org/officeDocument/2006/relationships/slideLayout" Target="../slideLayouts/slideLayout31.xml"/><Relationship Id="rId30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11.xml"/><Relationship Id="rId33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10.xml"/><Relationship Id="rId32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13.xml"/><Relationship Id="rId35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12.xml"/><Relationship Id="rId34" Type="http://schemas.openxmlformats.org/officeDocument/2006/relationships/slideLayout" Target="../slideLayouts/slideLayout34.xml"/><Relationship Id="rId15" Type="http://schemas.openxmlformats.org/officeDocument/2006/relationships/slideLayout" Target="../slideLayouts/slideLayout15.xml"/><Relationship Id="rId37" Type="http://schemas.openxmlformats.org/officeDocument/2006/relationships/theme" Target="../theme/theme3.xml"/><Relationship Id="rId14" Type="http://schemas.openxmlformats.org/officeDocument/2006/relationships/slideLayout" Target="../slideLayouts/slideLayout14.xml"/><Relationship Id="rId36" Type="http://schemas.openxmlformats.org/officeDocument/2006/relationships/slideLayout" Target="../slideLayouts/slideLayout36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_rels/slideMaster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720000" y="540000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000"/>
              <a:buFont typeface="Barlow Black"/>
              <a:buNone/>
              <a:defRPr sz="3000">
                <a:solidFill>
                  <a:srgbClr val="333333"/>
                </a:solidFill>
                <a:latin typeface="Barlow Black"/>
                <a:ea typeface="Barlow Black"/>
                <a:cs typeface="Barlow Black"/>
                <a:sym typeface="Barlow Black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arlow Black"/>
              <a:buNone/>
              <a:defRPr sz="2800">
                <a:solidFill>
                  <a:schemeClr val="dk1"/>
                </a:solidFill>
                <a:latin typeface="Barlow Black"/>
                <a:ea typeface="Barlow Black"/>
                <a:cs typeface="Barlow Black"/>
                <a:sym typeface="Barlow Black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arlow Black"/>
              <a:buNone/>
              <a:defRPr sz="2800">
                <a:solidFill>
                  <a:schemeClr val="dk1"/>
                </a:solidFill>
                <a:latin typeface="Barlow Black"/>
                <a:ea typeface="Barlow Black"/>
                <a:cs typeface="Barlow Black"/>
                <a:sym typeface="Barlow Black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arlow Black"/>
              <a:buNone/>
              <a:defRPr sz="2800">
                <a:solidFill>
                  <a:schemeClr val="dk1"/>
                </a:solidFill>
                <a:latin typeface="Barlow Black"/>
                <a:ea typeface="Barlow Black"/>
                <a:cs typeface="Barlow Black"/>
                <a:sym typeface="Barlow Black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arlow Black"/>
              <a:buNone/>
              <a:defRPr sz="2800">
                <a:solidFill>
                  <a:schemeClr val="dk1"/>
                </a:solidFill>
                <a:latin typeface="Barlow Black"/>
                <a:ea typeface="Barlow Black"/>
                <a:cs typeface="Barlow Black"/>
                <a:sym typeface="Barlow Black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arlow Black"/>
              <a:buNone/>
              <a:defRPr sz="2800">
                <a:solidFill>
                  <a:schemeClr val="dk1"/>
                </a:solidFill>
                <a:latin typeface="Barlow Black"/>
                <a:ea typeface="Barlow Black"/>
                <a:cs typeface="Barlow Black"/>
                <a:sym typeface="Barlow Black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arlow Black"/>
              <a:buNone/>
              <a:defRPr sz="2800">
                <a:solidFill>
                  <a:schemeClr val="dk1"/>
                </a:solidFill>
                <a:latin typeface="Barlow Black"/>
                <a:ea typeface="Barlow Black"/>
                <a:cs typeface="Barlow Black"/>
                <a:sym typeface="Barlow Black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arlow Black"/>
              <a:buNone/>
              <a:defRPr sz="2800">
                <a:solidFill>
                  <a:schemeClr val="dk1"/>
                </a:solidFill>
                <a:latin typeface="Barlow Black"/>
                <a:ea typeface="Barlow Black"/>
                <a:cs typeface="Barlow Black"/>
                <a:sym typeface="Barlow Black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arlow Black"/>
              <a:buNone/>
              <a:defRPr sz="2800">
                <a:solidFill>
                  <a:schemeClr val="dk1"/>
                </a:solidFill>
                <a:latin typeface="Barlow Black"/>
                <a:ea typeface="Barlow Black"/>
                <a:cs typeface="Barlow Black"/>
                <a:sym typeface="Barlow Black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720000" y="1179763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Montserrat"/>
              <a:buChar char="●"/>
              <a:defRPr sz="1200">
                <a:solidFill>
                  <a:srgbClr val="333333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indent="-3048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Montserrat"/>
              <a:buChar char="○"/>
              <a:defRPr sz="1200">
                <a:solidFill>
                  <a:srgbClr val="333333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indent="-3048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Montserrat"/>
              <a:buChar char="■"/>
              <a:defRPr sz="1200">
                <a:solidFill>
                  <a:srgbClr val="333333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indent="-3048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Montserrat"/>
              <a:buChar char="●"/>
              <a:defRPr sz="1200">
                <a:solidFill>
                  <a:srgbClr val="333333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indent="-3048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Montserrat"/>
              <a:buChar char="○"/>
              <a:defRPr sz="1200">
                <a:solidFill>
                  <a:srgbClr val="333333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indent="-3048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Montserrat"/>
              <a:buChar char="■"/>
              <a:defRPr sz="1200">
                <a:solidFill>
                  <a:srgbClr val="333333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indent="-3048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Montserrat"/>
              <a:buChar char="●"/>
              <a:defRPr sz="1200">
                <a:solidFill>
                  <a:srgbClr val="333333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indent="-3048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Montserrat"/>
              <a:buChar char="○"/>
              <a:defRPr sz="1200">
                <a:solidFill>
                  <a:srgbClr val="333333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indent="-3048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333333"/>
              </a:buClr>
              <a:buSzPts val="1200"/>
              <a:buFont typeface="Montserrat"/>
              <a:buChar char="■"/>
              <a:defRPr sz="1200">
                <a:solidFill>
                  <a:srgbClr val="333333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  <p:sldLayoutId id="2147483683" r:id="rId36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rgbClr val="0E2A47"/>
        </a:solidFill>
      </p:bgPr>
    </p:bg>
    <p:spTree>
      <p:nvGrpSpPr>
        <p:cNvPr id="385" name="Shape 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" name="Google Shape;386;p38"/>
          <p:cNvSpPr txBox="1"/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387" name="Google Shape;387;p38"/>
          <p:cNvSpPr txBox="1"/>
          <p:nvPr>
            <p:ph idx="1" type="body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indent="-29845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indent="-29845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indent="-29845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indent="-29845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indent="-29845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indent="-29845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indent="-29845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indent="-29845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84" r:id="rId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5.jp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8.jp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13.jp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15.jpg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4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14.jpg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1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11.jpg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18.xml"/><Relationship Id="rId3" Type="http://schemas.openxmlformats.org/officeDocument/2006/relationships/hyperlink" Target="https://docs.google.com/spreadsheets/d/1-z-CI6_Xu4JsbYhisZ_BgN1B4fo8h6rReWqniSV-cUM/copy" TargetMode="External"/><Relationship Id="rId4" Type="http://schemas.openxmlformats.org/officeDocument/2006/relationships/image" Target="../media/image1.png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2.xml"/><Relationship Id="rId3" Type="http://schemas.openxmlformats.org/officeDocument/2006/relationships/hyperlink" Target="http://bit.ly/2Tynxth" TargetMode="External"/><Relationship Id="rId4" Type="http://schemas.openxmlformats.org/officeDocument/2006/relationships/hyperlink" Target="http://bit.ly/30B07Gq" TargetMode="External"/><Relationship Id="rId9" Type="http://schemas.openxmlformats.org/officeDocument/2006/relationships/slide" Target="/ppt/slides/slide38.xml"/><Relationship Id="rId5" Type="http://schemas.openxmlformats.org/officeDocument/2006/relationships/hyperlink" Target="http://bit.ly/33VAFh3" TargetMode="External"/><Relationship Id="rId6" Type="http://schemas.openxmlformats.org/officeDocument/2006/relationships/slide" Target="/ppt/slides/slide34.xml"/><Relationship Id="rId7" Type="http://schemas.openxmlformats.org/officeDocument/2006/relationships/slide" Target="/ppt/slides/slide33.xml"/><Relationship Id="rId8" Type="http://schemas.openxmlformats.org/officeDocument/2006/relationships/slide" Target="/ppt/slides/slide36.xml"/><Relationship Id="rId11" Type="http://schemas.openxmlformats.org/officeDocument/2006/relationships/slide" Target="/ppt/slides/slide40.xml"/><Relationship Id="rId10" Type="http://schemas.openxmlformats.org/officeDocument/2006/relationships/slide" Target="/ppt/slides/slide39.xml"/><Relationship Id="rId12" Type="http://schemas.openxmlformats.org/officeDocument/2006/relationships/slide" Target="/ppt/slides/slide46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21.xml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8.jpg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10.jpg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25.xm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26.xml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27.xml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29.xml"/><Relationship Id="rId3" Type="http://schemas.openxmlformats.org/officeDocument/2006/relationships/image" Target="../media/image9.jp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2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30.xml"/><Relationship Id="rId3" Type="http://schemas.openxmlformats.org/officeDocument/2006/relationships/image" Target="../media/image12.jpg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31.xml"/><Relationship Id="rId3" Type="http://schemas.openxmlformats.org/officeDocument/2006/relationships/image" Target="../media/image4.jpg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9.xml"/><Relationship Id="rId2" Type="http://schemas.openxmlformats.org/officeDocument/2006/relationships/notesSlide" Target="../notesSlides/notesSlide32.xml"/><Relationship Id="rId3" Type="http://schemas.openxmlformats.org/officeDocument/2006/relationships/image" Target="../media/image6.jpg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3.xml"/><Relationship Id="rId2" Type="http://schemas.openxmlformats.org/officeDocument/2006/relationships/notesSlide" Target="../notesSlides/notesSlide33.xml"/><Relationship Id="rId3" Type="http://schemas.openxmlformats.org/officeDocument/2006/relationships/image" Target="../media/image7.jpg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4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35.xml"/><Relationship Id="rId3" Type="http://schemas.openxmlformats.org/officeDocument/2006/relationships/hyperlink" Target="https://www.freepik.com/free-photo/medium-shot-business-people-talking_7030989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photo/front-view-business-people-work_7030988.htm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photo/front-view-woman-talking-phone_7030972.htm/?utm_source=slidesgo_template&amp;utm_medium=referral-link&amp;utm_campaign=sg_resources&amp;utm_content=freepik" TargetMode="External"/><Relationship Id="rId6" Type="http://schemas.openxmlformats.org/officeDocument/2006/relationships/hyperlink" Target="https://www.freepik.com/free-photo/front-view-business-people-meeting_7030964.htm%20/?utm_source=slidesgo_template&amp;utm_medium=referral-link&amp;utm_campaign=sg_resources&amp;utm_content=freepik" TargetMode="External"/><Relationship Id="rId7" Type="http://schemas.openxmlformats.org/officeDocument/2006/relationships/hyperlink" Target="https://www.freepik.com/free-photo/front-view-business-people-meeting_7030960.htm%20/?utm_source=slidesgo_template&amp;utm_medium=referral-link&amp;utm_campaign=sg_resources&amp;utm_content=freepik" TargetMode="External"/><Relationship Id="rId8" Type="http://schemas.openxmlformats.org/officeDocument/2006/relationships/hyperlink" Target="https://www.freepik.com/free-photo/business-people-discussing-meeting_7030973.htm/?utm_source=slidesgo_template&amp;utm_medium=referral-link&amp;utm_campaign=sg_resources&amp;utm_content=freepik" TargetMode="External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36.xml"/><Relationship Id="rId3" Type="http://schemas.openxmlformats.org/officeDocument/2006/relationships/hyperlink" Target="https://www.freepik.com/free-vector/infographic-element-collection_4173037.htm#page=1&amp;query=infographic&amp;position=24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vector/world-map-flat-design-with-infographic-elements_1107531.htm#page=4&amp;query=america+map&amp;position=8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vector/logo-collection-design-cleaning_7148795.htm#page=1&amp;query=logo%20collection&amp;position=41/?utm_source=slidesgo_template&amp;utm_medium=referral-link&amp;utm_campaign=sg_resources&amp;utm_content=freepik" TargetMode="External"/><Relationship Id="rId6" Type="http://schemas.openxmlformats.org/officeDocument/2006/relationships/hyperlink" Target="https://www.freepik.com/free-vector/flat-collection-screen_714026.htm#page=1&amp;query=flat%20laptop%20mockup&amp;position=4/?utm_source=slidesgo_template&amp;utm_medium=referral-link&amp;utm_campaign=sg_resources&amp;utm_content=freepik" TargetMode="External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37.xml"/><Relationship Id="rId3" Type="http://schemas.openxmlformats.org/officeDocument/2006/relationships/hyperlink" Target="https://www.freepik.com/free-photo/front-view-woman-talking-phone_7030970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photo/business-people-discussing-meeting_7030965.htm#query=business&amp;position=14/?utm_source=slidesgo_template&amp;utm_medium=referral-link&amp;utm_campaign=sg_resources&amp;utm_content=freepik" TargetMode="External"/><Relationship Id="rId9" Type="http://schemas.openxmlformats.org/officeDocument/2006/relationships/hyperlink" Target="https://www.freepik.com/free-photo/front-view-man-talking-his-phone_7031360.htm#page=11&amp;query=business&amp;position=37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photo/front-view-business-people_7030969.htm#page=8&amp;query=business+by+freepik&amp;position=11/?utm_source=slidesgo_template&amp;utm_medium=referral-link&amp;utm_campaign=sg_resources&amp;utm_content=freepik" TargetMode="External"/><Relationship Id="rId6" Type="http://schemas.openxmlformats.org/officeDocument/2006/relationships/hyperlink" Target="https://www.freepik.com/free-photo/medium-shot-business-people_7031059.htm#page=1&amp;query=business%20people%20by%20freepik&amp;position=33/?utm_source=slidesgo_template&amp;utm_medium=referral-link&amp;utm_campaign=sg_resources&amp;utm_content=freepik" TargetMode="External"/><Relationship Id="rId7" Type="http://schemas.openxmlformats.org/officeDocument/2006/relationships/hyperlink" Target="https://www.freepik.com/free-photo/front-view-business-woman-office_6083640.htm/?utm_source=slidesgo_template&amp;utm_medium=referral-link&amp;utm_campaign=sg_resources&amp;utm_content=freepik" TargetMode="External"/><Relationship Id="rId8" Type="http://schemas.openxmlformats.org/officeDocument/2006/relationships/hyperlink" Target="https://www.freepik.com/free-photo/front-view-colleagues-giving-high-five_7031041.htm#query=business&amp;position=42/?utm_source=slidesgo_template&amp;utm_medium=referral-link&amp;utm_campaign=sg_resources&amp;utm_content=freepik" TargetMode="External"/><Relationship Id="rId11" Type="http://schemas.openxmlformats.org/officeDocument/2006/relationships/hyperlink" Target="https://www.freepik.com/free-photo/front-view-business-people-office_7031053.htm#page=12&amp;query=business&amp;position=15/?utm_source=slidesgo_template&amp;utm_medium=referral-link&amp;utm_campaign=sg_resources&amp;utm_content=freepik" TargetMode="External"/><Relationship Id="rId10" Type="http://schemas.openxmlformats.org/officeDocument/2006/relationships/hyperlink" Target="https://www.freepik.com/free-photo/front-view-business-people-office_7031053.htm#page=12&amp;query=business&amp;position=15/?utm_source=slidesgo_template&amp;utm_medium=referral-link&amp;utm_campaign=sg_resources&amp;utm_content=freepik" TargetMode="External"/><Relationship Id="rId13" Type="http://schemas.openxmlformats.org/officeDocument/2006/relationships/hyperlink" Target="https://www.freepik.com/free-photo/front-view-business-people-talking_7031010.htm#page=13&amp;query=business&amp;position=8/?utm_source=slidesgo_template&amp;utm_medium=referral-link&amp;utm_campaign=sg_resources&amp;utm_content=freepik" TargetMode="External"/><Relationship Id="rId12" Type="http://schemas.openxmlformats.org/officeDocument/2006/relationships/hyperlink" Target="https://www.freepik.com/free-photo/front-view-business-woman-with-clipboard_7031048.htm#page=12&amp;query=business&amp;position=20/?utm_source=slidesgo_template&amp;utm_medium=referral-link&amp;utm_campaign=sg_resources&amp;utm_content=freepik" TargetMode="External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38.xml"/><Relationship Id="rId3" Type="http://schemas.openxmlformats.org/officeDocument/2006/relationships/hyperlink" Target="http://bit.ly/2PfT4lq" TargetMode="External"/><Relationship Id="rId4" Type="http://schemas.openxmlformats.org/officeDocument/2006/relationships/slide" Target="/ppt/slides/slide33.xml"/><Relationship Id="rId5" Type="http://schemas.openxmlformats.org/officeDocument/2006/relationships/hyperlink" Target="http://bit.ly/33VAFh3" TargetMode="External"/><Relationship Id="rId6" Type="http://schemas.openxmlformats.org/officeDocument/2006/relationships/hyperlink" Target="http://bit.ly/30B07Gq" TargetMode="External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39.xml"/><Relationship Id="rId3" Type="http://schemas.openxmlformats.org/officeDocument/2006/relationships/hyperlink" Target="https://fonts.google.com/specimen/Barlow" TargetMode="External"/><Relationship Id="rId4" Type="http://schemas.openxmlformats.org/officeDocument/2006/relationships/hyperlink" Target="https://fonts.google.com/specimen/Montserrat" TargetMode="Externa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3.jpg"/></Relationships>
</file>

<file path=ppt/slides/_rels/slide4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40.xml"/></Relationships>
</file>

<file path=ppt/slides/_rels/slide4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41.xml"/></Relationships>
</file>

<file path=ppt/slides/_rels/slide4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42.xml"/></Relationships>
</file>

<file path=ppt/slides/_rels/slide4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43.xml"/></Relationships>
</file>

<file path=ppt/slides/_rels/slide4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44.xml"/></Relationships>
</file>

<file path=ppt/slides/_rels/slide4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45.xml"/></Relationships>
</file>

<file path=ppt/slides/_rels/slide4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46.xml"/><Relationship Id="rId3" Type="http://schemas.openxmlformats.org/officeDocument/2006/relationships/hyperlink" Target="https://chrome.google.com/webstore/detail/flaticon-for-gsuit-gslide/haekgjfnhhdkgfgmldhfokhmfkgmciba" TargetMode="External"/></Relationships>
</file>

<file path=ppt/slides/_rels/slide4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47.xml"/></Relationships>
</file>

<file path=ppt/slides/_rels/slide4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48.xml"/></Relationships>
</file>

<file path=ppt/slides/_rels/slide4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49.xml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5.xml"/></Relationships>
</file>

<file path=ppt/slides/_rels/slide5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50.xml"/></Relationships>
</file>

<file path=ppt/slides/_rels/slide5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51.xml"/></Relationships>
</file>

<file path=ppt/slides/_rels/slide5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52.xml"/><Relationship Id="rId3" Type="http://schemas.openxmlformats.org/officeDocument/2006/relationships/hyperlink" Target="http://bit.ly/2PfT4lq" TargetMode="External"/><Relationship Id="rId4" Type="http://schemas.openxmlformats.org/officeDocument/2006/relationships/image" Target="../media/image16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2.jp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92" name="Shape 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" name="Google Shape;393;p40"/>
          <p:cNvPicPr preferRelativeResize="0"/>
          <p:nvPr/>
        </p:nvPicPr>
        <p:blipFill rotWithShape="1">
          <a:blip r:embed="rId3">
            <a:alphaModFix/>
          </a:blip>
          <a:srcRect b="5526" l="7336" r="5434" t="0"/>
          <a:stretch/>
        </p:blipFill>
        <p:spPr>
          <a:xfrm>
            <a:off x="2389739" y="272525"/>
            <a:ext cx="6754260" cy="4870976"/>
          </a:xfrm>
          <a:prstGeom prst="rect">
            <a:avLst/>
          </a:prstGeom>
          <a:noFill/>
          <a:ln>
            <a:noFill/>
          </a:ln>
        </p:spPr>
      </p:pic>
      <p:sp>
        <p:nvSpPr>
          <p:cNvPr id="394" name="Google Shape;394;p40"/>
          <p:cNvSpPr/>
          <p:nvPr/>
        </p:nvSpPr>
        <p:spPr>
          <a:xfrm>
            <a:off x="720088" y="1234050"/>
            <a:ext cx="5116200" cy="2675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grpSp>
        <p:nvGrpSpPr>
          <p:cNvPr id="395" name="Google Shape;395;p40"/>
          <p:cNvGrpSpPr/>
          <p:nvPr/>
        </p:nvGrpSpPr>
        <p:grpSpPr>
          <a:xfrm>
            <a:off x="720000" y="3909450"/>
            <a:ext cx="5116375" cy="202500"/>
            <a:chOff x="719913" y="3959650"/>
            <a:chExt cx="5116375" cy="202500"/>
          </a:xfrm>
        </p:grpSpPr>
        <p:sp>
          <p:nvSpPr>
            <p:cNvPr id="396" name="Google Shape;396;p40"/>
            <p:cNvSpPr/>
            <p:nvPr/>
          </p:nvSpPr>
          <p:spPr>
            <a:xfrm>
              <a:off x="5359588" y="3959650"/>
              <a:ext cx="476700" cy="202500"/>
            </a:xfrm>
            <a:prstGeom prst="rect">
              <a:avLst/>
            </a:pr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  <p:sp>
          <p:nvSpPr>
            <p:cNvPr id="397" name="Google Shape;397;p40"/>
            <p:cNvSpPr/>
            <p:nvPr/>
          </p:nvSpPr>
          <p:spPr>
            <a:xfrm>
              <a:off x="719913" y="3959650"/>
              <a:ext cx="4639800" cy="202500"/>
            </a:xfrm>
            <a:prstGeom prst="rect">
              <a:avLst/>
            </a:pr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  <p:sp>
        <p:nvSpPr>
          <p:cNvPr id="398" name="Google Shape;398;p40"/>
          <p:cNvSpPr txBox="1"/>
          <p:nvPr>
            <p:ph type="ctrTitle"/>
          </p:nvPr>
        </p:nvSpPr>
        <p:spPr>
          <a:xfrm>
            <a:off x="1409700" y="1352595"/>
            <a:ext cx="3913200" cy="192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1231B3"/>
                </a:solidFill>
              </a:rPr>
              <a:t>Remote Assistance</a:t>
            </a:r>
            <a:endParaRPr sz="4800">
              <a:solidFill>
                <a:srgbClr val="1231B3"/>
              </a:solidFill>
            </a:endParaRPr>
          </a:p>
        </p:txBody>
      </p:sp>
      <p:sp>
        <p:nvSpPr>
          <p:cNvPr id="399" name="Google Shape;399;p40"/>
          <p:cNvSpPr txBox="1"/>
          <p:nvPr>
            <p:ph idx="1" type="subTitle"/>
          </p:nvPr>
        </p:nvSpPr>
        <p:spPr>
          <a:xfrm>
            <a:off x="1409700" y="2886845"/>
            <a:ext cx="3086100" cy="82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925C"/>
                </a:solidFill>
              </a:rPr>
              <a:t>Here </a:t>
            </a:r>
            <a:r>
              <a:rPr lang="en"/>
              <a:t>i</a:t>
            </a:r>
            <a:r>
              <a:rPr lang="en">
                <a:solidFill>
                  <a:srgbClr val="FF925C"/>
                </a:solidFill>
              </a:rPr>
              <a:t>s </a:t>
            </a:r>
            <a:r>
              <a:rPr lang="en"/>
              <a:t>w</a:t>
            </a:r>
            <a:r>
              <a:rPr lang="en">
                <a:solidFill>
                  <a:srgbClr val="FF925C"/>
                </a:solidFill>
              </a:rPr>
              <a:t>here </a:t>
            </a:r>
            <a:r>
              <a:rPr lang="en"/>
              <a:t>y</a:t>
            </a:r>
            <a:r>
              <a:rPr lang="en">
                <a:solidFill>
                  <a:srgbClr val="FF925C"/>
                </a:solidFill>
              </a:rPr>
              <a:t>our </a:t>
            </a:r>
            <a:r>
              <a:rPr lang="en"/>
              <a:t>p</a:t>
            </a:r>
            <a:r>
              <a:rPr lang="en">
                <a:solidFill>
                  <a:srgbClr val="FF925C"/>
                </a:solidFill>
              </a:rPr>
              <a:t>resentation </a:t>
            </a:r>
            <a:r>
              <a:rPr lang="en"/>
              <a:t>b</a:t>
            </a:r>
            <a:r>
              <a:rPr lang="en">
                <a:solidFill>
                  <a:srgbClr val="FF925C"/>
                </a:solidFill>
              </a:rPr>
              <a:t>egins</a:t>
            </a:r>
            <a:endParaRPr sz="1800">
              <a:solidFill>
                <a:srgbClr val="FF925C"/>
              </a:solidFill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76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49"/>
          <p:cNvSpPr/>
          <p:nvPr/>
        </p:nvSpPr>
        <p:spPr>
          <a:xfrm>
            <a:off x="4417450" y="2766300"/>
            <a:ext cx="3645900" cy="1838100"/>
          </a:xfrm>
          <a:prstGeom prst="rect">
            <a:avLst/>
          </a:prstGeom>
          <a:solidFill>
            <a:srgbClr val="1231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8" name="Google Shape;478;p49"/>
          <p:cNvSpPr/>
          <p:nvPr/>
        </p:nvSpPr>
        <p:spPr>
          <a:xfrm>
            <a:off x="4417550" y="545225"/>
            <a:ext cx="3645900" cy="1838100"/>
          </a:xfrm>
          <a:prstGeom prst="rect">
            <a:avLst/>
          </a:prstGeom>
          <a:solidFill>
            <a:srgbClr val="1231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" name="Google Shape;479;p49"/>
          <p:cNvSpPr txBox="1"/>
          <p:nvPr>
            <p:ph type="title"/>
          </p:nvPr>
        </p:nvSpPr>
        <p:spPr>
          <a:xfrm>
            <a:off x="958700" y="1576908"/>
            <a:ext cx="2347800" cy="196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Maybe You Need to Divide the Content</a:t>
            </a:r>
            <a:endParaRPr/>
          </a:p>
        </p:txBody>
      </p:sp>
      <p:sp>
        <p:nvSpPr>
          <p:cNvPr id="480" name="Google Shape;480;p49"/>
          <p:cNvSpPr txBox="1"/>
          <p:nvPr>
            <p:ph idx="2" type="title"/>
          </p:nvPr>
        </p:nvSpPr>
        <p:spPr>
          <a:xfrm>
            <a:off x="5816775" y="888938"/>
            <a:ext cx="1729800" cy="46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</a:rPr>
              <a:t>Mercury</a:t>
            </a:r>
            <a:endParaRPr b="1">
              <a:solidFill>
                <a:schemeClr val="lt1"/>
              </a:solidFill>
            </a:endParaRPr>
          </a:p>
        </p:txBody>
      </p:sp>
      <p:sp>
        <p:nvSpPr>
          <p:cNvPr id="481" name="Google Shape;481;p49"/>
          <p:cNvSpPr txBox="1"/>
          <p:nvPr>
            <p:ph idx="3" type="title"/>
          </p:nvPr>
        </p:nvSpPr>
        <p:spPr>
          <a:xfrm>
            <a:off x="5816775" y="1228890"/>
            <a:ext cx="1483200" cy="74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Mercury is the closest planet to the Sun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482" name="Google Shape;482;p49"/>
          <p:cNvSpPr txBox="1"/>
          <p:nvPr>
            <p:ph idx="4" type="title"/>
          </p:nvPr>
        </p:nvSpPr>
        <p:spPr>
          <a:xfrm>
            <a:off x="5816675" y="3112725"/>
            <a:ext cx="1250400" cy="412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</a:rPr>
              <a:t>Neptune</a:t>
            </a:r>
            <a:endParaRPr b="1">
              <a:solidFill>
                <a:schemeClr val="lt1"/>
              </a:solidFill>
            </a:endParaRPr>
          </a:p>
        </p:txBody>
      </p:sp>
      <p:sp>
        <p:nvSpPr>
          <p:cNvPr id="483" name="Google Shape;483;p49"/>
          <p:cNvSpPr txBox="1"/>
          <p:nvPr>
            <p:ph idx="5" type="title"/>
          </p:nvPr>
        </p:nvSpPr>
        <p:spPr>
          <a:xfrm>
            <a:off x="5816675" y="3433350"/>
            <a:ext cx="1983000" cy="84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Neptune is the farthest planet from the Sun</a:t>
            </a:r>
            <a:endParaRPr>
              <a:solidFill>
                <a:schemeClr val="lt1"/>
              </a:solidFill>
            </a:endParaRPr>
          </a:p>
        </p:txBody>
      </p:sp>
      <p:grpSp>
        <p:nvGrpSpPr>
          <p:cNvPr id="484" name="Google Shape;484;p49"/>
          <p:cNvGrpSpPr/>
          <p:nvPr/>
        </p:nvGrpSpPr>
        <p:grpSpPr>
          <a:xfrm>
            <a:off x="4922647" y="1195295"/>
            <a:ext cx="472805" cy="537967"/>
            <a:chOff x="1510165" y="238075"/>
            <a:chExt cx="424650" cy="483175"/>
          </a:xfrm>
        </p:grpSpPr>
        <p:sp>
          <p:nvSpPr>
            <p:cNvPr id="485" name="Google Shape;485;p49"/>
            <p:cNvSpPr/>
            <p:nvPr/>
          </p:nvSpPr>
          <p:spPr>
            <a:xfrm>
              <a:off x="1510165" y="238075"/>
              <a:ext cx="424650" cy="483175"/>
            </a:xfrm>
            <a:custGeom>
              <a:rect b="b" l="l" r="r" t="t"/>
              <a:pathLst>
                <a:path extrusionOk="0" h="19327" w="16986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6" name="Google Shape;486;p49"/>
            <p:cNvSpPr/>
            <p:nvPr/>
          </p:nvSpPr>
          <p:spPr>
            <a:xfrm>
              <a:off x="1652425" y="324000"/>
              <a:ext cx="147150" cy="141575"/>
            </a:xfrm>
            <a:custGeom>
              <a:rect b="b" l="l" r="r" t="t"/>
              <a:pathLst>
                <a:path extrusionOk="0" h="5663" w="5886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87" name="Google Shape;487;p49"/>
          <p:cNvGrpSpPr/>
          <p:nvPr/>
        </p:nvGrpSpPr>
        <p:grpSpPr>
          <a:xfrm>
            <a:off x="4889646" y="3416400"/>
            <a:ext cx="538607" cy="537911"/>
            <a:chOff x="5053900" y="2021500"/>
            <a:chExt cx="483750" cy="483125"/>
          </a:xfrm>
        </p:grpSpPr>
        <p:sp>
          <p:nvSpPr>
            <p:cNvPr id="488" name="Google Shape;488;p49"/>
            <p:cNvSpPr/>
            <p:nvPr/>
          </p:nvSpPr>
          <p:spPr>
            <a:xfrm>
              <a:off x="5281350" y="2078100"/>
              <a:ext cx="127375" cy="127350"/>
            </a:xfrm>
            <a:custGeom>
              <a:rect b="b" l="l" r="r" t="t"/>
              <a:pathLst>
                <a:path extrusionOk="0" h="5094" w="5095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9" name="Google Shape;489;p49"/>
            <p:cNvSpPr/>
            <p:nvPr/>
          </p:nvSpPr>
          <p:spPr>
            <a:xfrm>
              <a:off x="5118000" y="2021500"/>
              <a:ext cx="368700" cy="483125"/>
            </a:xfrm>
            <a:custGeom>
              <a:rect b="b" l="l" r="r" t="t"/>
              <a:pathLst>
                <a:path extrusionOk="0" h="19325" w="14748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0" name="Google Shape;490;p49"/>
            <p:cNvSpPr/>
            <p:nvPr/>
          </p:nvSpPr>
          <p:spPr>
            <a:xfrm>
              <a:off x="50539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1" name="Google Shape;491;p49"/>
            <p:cNvSpPr/>
            <p:nvPr/>
          </p:nvSpPr>
          <p:spPr>
            <a:xfrm>
              <a:off x="5056850" y="2096550"/>
              <a:ext cx="50750" cy="48025"/>
            </a:xfrm>
            <a:custGeom>
              <a:rect b="b" l="l" r="r" t="t"/>
              <a:pathLst>
                <a:path extrusionOk="0" h="1921" w="203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2" name="Google Shape;492;p49"/>
            <p:cNvSpPr/>
            <p:nvPr/>
          </p:nvSpPr>
          <p:spPr>
            <a:xfrm>
              <a:off x="5056400" y="2266400"/>
              <a:ext cx="51200" cy="48350"/>
            </a:xfrm>
            <a:custGeom>
              <a:rect b="b" l="l" r="r" t="t"/>
              <a:pathLst>
                <a:path extrusionOk="0" h="1934" w="2048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3" name="Google Shape;493;p49"/>
            <p:cNvSpPr/>
            <p:nvPr/>
          </p:nvSpPr>
          <p:spPr>
            <a:xfrm>
              <a:off x="54804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4" name="Google Shape;494;p49"/>
            <p:cNvSpPr/>
            <p:nvPr/>
          </p:nvSpPr>
          <p:spPr>
            <a:xfrm>
              <a:off x="5479800" y="209655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5" name="Google Shape;495;p49"/>
            <p:cNvSpPr/>
            <p:nvPr/>
          </p:nvSpPr>
          <p:spPr>
            <a:xfrm>
              <a:off x="5483350" y="226640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496" name="Google Shape;496;p49"/>
          <p:cNvSpPr/>
          <p:nvPr/>
        </p:nvSpPr>
        <p:spPr>
          <a:xfrm>
            <a:off x="3529575" y="1308588"/>
            <a:ext cx="664800" cy="2526300"/>
          </a:xfrm>
          <a:prstGeom prst="leftBrace">
            <a:avLst>
              <a:gd fmla="val 50000" name="adj1"/>
              <a:gd fmla="val 50000" name="adj2"/>
            </a:avLst>
          </a:prstGeom>
          <a:noFill/>
          <a:ln cap="flat" cmpd="sng" w="38100">
            <a:solidFill>
              <a:srgbClr val="CCCCCC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00" name="Shape 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" name="Google Shape;501;p50"/>
          <p:cNvSpPr txBox="1"/>
          <p:nvPr>
            <p:ph idx="3" type="title"/>
          </p:nvPr>
        </p:nvSpPr>
        <p:spPr>
          <a:xfrm>
            <a:off x="931050" y="1998675"/>
            <a:ext cx="1562400" cy="774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502" name="Google Shape;502;p50"/>
          <p:cNvSpPr txBox="1"/>
          <p:nvPr>
            <p:ph idx="5" type="title"/>
          </p:nvPr>
        </p:nvSpPr>
        <p:spPr>
          <a:xfrm>
            <a:off x="3790800" y="1998675"/>
            <a:ext cx="1562400" cy="774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503" name="Google Shape;503;p50"/>
          <p:cNvSpPr txBox="1"/>
          <p:nvPr>
            <p:ph idx="7" type="title"/>
          </p:nvPr>
        </p:nvSpPr>
        <p:spPr>
          <a:xfrm>
            <a:off x="6715800" y="1998675"/>
            <a:ext cx="1562400" cy="774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 planet to the Sun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" name="Google Shape;504;p50"/>
          <p:cNvSpPr txBox="1"/>
          <p:nvPr>
            <p:ph idx="2" type="title"/>
          </p:nvPr>
        </p:nvSpPr>
        <p:spPr>
          <a:xfrm>
            <a:off x="1164600" y="1611870"/>
            <a:ext cx="1095300" cy="45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Mars</a:t>
            </a:r>
            <a:endParaRPr b="1"/>
          </a:p>
        </p:txBody>
      </p:sp>
      <p:sp>
        <p:nvSpPr>
          <p:cNvPr id="505" name="Google Shape;505;p50"/>
          <p:cNvSpPr txBox="1"/>
          <p:nvPr>
            <p:ph idx="4" type="title"/>
          </p:nvPr>
        </p:nvSpPr>
        <p:spPr>
          <a:xfrm>
            <a:off x="3979800" y="1611870"/>
            <a:ext cx="1184400" cy="50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Jupiter</a:t>
            </a:r>
            <a:endParaRPr b="1"/>
          </a:p>
        </p:txBody>
      </p:sp>
      <p:sp>
        <p:nvSpPr>
          <p:cNvPr id="506" name="Google Shape;506;p50"/>
          <p:cNvSpPr txBox="1"/>
          <p:nvPr>
            <p:ph idx="6" type="title"/>
          </p:nvPr>
        </p:nvSpPr>
        <p:spPr>
          <a:xfrm>
            <a:off x="6837300" y="1611870"/>
            <a:ext cx="1319400" cy="58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Mercury</a:t>
            </a:r>
            <a:endParaRPr b="1"/>
          </a:p>
        </p:txBody>
      </p:sp>
      <p:pic>
        <p:nvPicPr>
          <p:cNvPr id="507" name="Google Shape;507;p50"/>
          <p:cNvPicPr preferRelativeResize="0"/>
          <p:nvPr/>
        </p:nvPicPr>
        <p:blipFill rotWithShape="1">
          <a:blip r:embed="rId3">
            <a:alphaModFix/>
          </a:blip>
          <a:srcRect b="44595" l="0" r="0" t="25050"/>
          <a:stretch/>
        </p:blipFill>
        <p:spPr>
          <a:xfrm>
            <a:off x="0" y="3094425"/>
            <a:ext cx="9144001" cy="20490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08" name="Google Shape;508;p50"/>
          <p:cNvGrpSpPr/>
          <p:nvPr/>
        </p:nvGrpSpPr>
        <p:grpSpPr>
          <a:xfrm>
            <a:off x="2924675" y="3036490"/>
            <a:ext cx="3294650" cy="2107127"/>
            <a:chOff x="3584650" y="2863800"/>
            <a:chExt cx="3294650" cy="2279700"/>
          </a:xfrm>
        </p:grpSpPr>
        <p:sp>
          <p:nvSpPr>
            <p:cNvPr id="509" name="Google Shape;509;p50"/>
            <p:cNvSpPr/>
            <p:nvPr/>
          </p:nvSpPr>
          <p:spPr>
            <a:xfrm>
              <a:off x="3584650" y="2863800"/>
              <a:ext cx="165900" cy="2279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50"/>
            <p:cNvSpPr/>
            <p:nvPr/>
          </p:nvSpPr>
          <p:spPr>
            <a:xfrm>
              <a:off x="6713400" y="2863800"/>
              <a:ext cx="165900" cy="2279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1" name="Google Shape;511;p50"/>
          <p:cNvSpPr txBox="1"/>
          <p:nvPr>
            <p:ph type="title"/>
          </p:nvPr>
        </p:nvSpPr>
        <p:spPr>
          <a:xfrm>
            <a:off x="2079300" y="356229"/>
            <a:ext cx="4985400" cy="1134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1231B3"/>
                </a:solidFill>
              </a:rPr>
              <a:t>You Could Use Three Columns, Why Not?</a:t>
            </a:r>
            <a:endParaRPr>
              <a:solidFill>
                <a:srgbClr val="1231B3"/>
              </a:solidFill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15" name="Shape 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6" name="Google Shape;516;p51"/>
          <p:cNvPicPr preferRelativeResize="0"/>
          <p:nvPr/>
        </p:nvPicPr>
        <p:blipFill rotWithShape="1">
          <a:blip r:embed="rId3">
            <a:alphaModFix/>
          </a:blip>
          <a:srcRect b="0" l="8442" r="3976" t="0"/>
          <a:stretch/>
        </p:blipFill>
        <p:spPr>
          <a:xfrm>
            <a:off x="720000" y="879700"/>
            <a:ext cx="4497600" cy="3384100"/>
          </a:xfrm>
          <a:prstGeom prst="rect">
            <a:avLst/>
          </a:prstGeom>
          <a:noFill/>
          <a:ln>
            <a:noFill/>
          </a:ln>
        </p:spPr>
      </p:pic>
      <p:sp>
        <p:nvSpPr>
          <p:cNvPr id="517" name="Google Shape;517;p51"/>
          <p:cNvSpPr txBox="1"/>
          <p:nvPr>
            <p:ph type="ctrTitle"/>
          </p:nvPr>
        </p:nvSpPr>
        <p:spPr>
          <a:xfrm>
            <a:off x="5617725" y="1684950"/>
            <a:ext cx="2806200" cy="82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2. </a:t>
            </a:r>
            <a:r>
              <a:rPr lang="en">
                <a:solidFill>
                  <a:schemeClr val="lt1"/>
                </a:solidFill>
              </a:rPr>
              <a:t>Company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518" name="Google Shape;518;p51"/>
          <p:cNvSpPr txBox="1"/>
          <p:nvPr>
            <p:ph idx="1" type="subTitle"/>
          </p:nvPr>
        </p:nvSpPr>
        <p:spPr>
          <a:xfrm>
            <a:off x="5628260" y="2362200"/>
            <a:ext cx="2806200" cy="132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22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52"/>
          <p:cNvSpPr txBox="1"/>
          <p:nvPr>
            <p:ph type="ctrTitle"/>
          </p:nvPr>
        </p:nvSpPr>
        <p:spPr>
          <a:xfrm>
            <a:off x="5732425" y="861675"/>
            <a:ext cx="2921100" cy="2469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925C"/>
                </a:solidFill>
              </a:rPr>
              <a:t>A Picture Always Reinforces </a:t>
            </a:r>
            <a:r>
              <a:rPr lang="en"/>
              <a:t>t</a:t>
            </a:r>
            <a:r>
              <a:rPr lang="en">
                <a:solidFill>
                  <a:srgbClr val="FF925C"/>
                </a:solidFill>
              </a:rPr>
              <a:t>he Concept</a:t>
            </a:r>
            <a:endParaRPr>
              <a:solidFill>
                <a:srgbClr val="FF925C"/>
              </a:solidFill>
            </a:endParaRPr>
          </a:p>
        </p:txBody>
      </p:sp>
      <p:sp>
        <p:nvSpPr>
          <p:cNvPr id="524" name="Google Shape;524;p52"/>
          <p:cNvSpPr txBox="1"/>
          <p:nvPr>
            <p:ph idx="1" type="subTitle"/>
          </p:nvPr>
        </p:nvSpPr>
        <p:spPr>
          <a:xfrm>
            <a:off x="5740075" y="3331575"/>
            <a:ext cx="2683800" cy="12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Images reveal large amounts of data, so remember: use an image instead of long texts</a:t>
            </a:r>
            <a:endParaRPr>
              <a:solidFill>
                <a:schemeClr val="dk2"/>
              </a:solidFill>
            </a:endParaRPr>
          </a:p>
        </p:txBody>
      </p:sp>
      <p:pic>
        <p:nvPicPr>
          <p:cNvPr id="525" name="Google Shape;525;p52"/>
          <p:cNvPicPr preferRelativeResize="0"/>
          <p:nvPr/>
        </p:nvPicPr>
        <p:blipFill rotWithShape="1">
          <a:blip r:embed="rId3">
            <a:alphaModFix/>
          </a:blip>
          <a:srcRect b="1257" l="1044" r="7304" t="1257"/>
          <a:stretch/>
        </p:blipFill>
        <p:spPr>
          <a:xfrm>
            <a:off x="720000" y="977450"/>
            <a:ext cx="4611557" cy="327015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529" name="Shape 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" name="Google Shape;530;p53"/>
          <p:cNvSpPr/>
          <p:nvPr/>
        </p:nvSpPr>
        <p:spPr>
          <a:xfrm>
            <a:off x="5093475" y="3616125"/>
            <a:ext cx="3583500" cy="1191300"/>
          </a:xfrm>
          <a:prstGeom prst="rect">
            <a:avLst/>
          </a:prstGeom>
          <a:solidFill>
            <a:srgbClr val="FF925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1" name="Google Shape;531;p53"/>
          <p:cNvSpPr txBox="1"/>
          <p:nvPr>
            <p:ph idx="1" type="body"/>
          </p:nvPr>
        </p:nvSpPr>
        <p:spPr>
          <a:xfrm>
            <a:off x="5396800" y="3893350"/>
            <a:ext cx="2732400" cy="60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A Picture Is Worth </a:t>
            </a:r>
            <a:r>
              <a:rPr lang="en"/>
              <a:t>a</a:t>
            </a:r>
            <a:r>
              <a:rPr lang="en">
                <a:solidFill>
                  <a:schemeClr val="lt1"/>
                </a:solidFill>
              </a:rPr>
              <a:t> Thousand Words</a:t>
            </a:r>
            <a:endParaRPr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35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Google Shape;536;p54"/>
          <p:cNvSpPr txBox="1"/>
          <p:nvPr>
            <p:ph idx="1" type="subTitle"/>
          </p:nvPr>
        </p:nvSpPr>
        <p:spPr>
          <a:xfrm>
            <a:off x="615600" y="3811800"/>
            <a:ext cx="3874800" cy="100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Because keywords are great for catching your audience’s attention</a:t>
            </a:r>
            <a:endParaRPr/>
          </a:p>
        </p:txBody>
      </p:sp>
      <p:sp>
        <p:nvSpPr>
          <p:cNvPr id="537" name="Google Shape;537;p54"/>
          <p:cNvSpPr txBox="1"/>
          <p:nvPr>
            <p:ph type="ctrTitle"/>
          </p:nvPr>
        </p:nvSpPr>
        <p:spPr>
          <a:xfrm>
            <a:off x="603300" y="181100"/>
            <a:ext cx="7800600" cy="332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800">
                <a:solidFill>
                  <a:schemeClr val="lt1"/>
                </a:solidFill>
              </a:rPr>
              <a:t>Awesome Words</a:t>
            </a:r>
            <a:endParaRPr sz="8800"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4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55"/>
          <p:cNvGrpSpPr/>
          <p:nvPr/>
        </p:nvGrpSpPr>
        <p:grpSpPr>
          <a:xfrm>
            <a:off x="3193803" y="1390302"/>
            <a:ext cx="600513" cy="572639"/>
            <a:chOff x="2947712" y="1197677"/>
            <a:chExt cx="600513" cy="572639"/>
          </a:xfrm>
        </p:grpSpPr>
        <p:sp>
          <p:nvSpPr>
            <p:cNvPr id="543" name="Google Shape;543;p55"/>
            <p:cNvSpPr/>
            <p:nvPr/>
          </p:nvSpPr>
          <p:spPr>
            <a:xfrm>
              <a:off x="2947712" y="1197677"/>
              <a:ext cx="600444" cy="572639"/>
            </a:xfrm>
            <a:custGeom>
              <a:rect b="b" l="l" r="r" t="t"/>
              <a:pathLst>
                <a:path extrusionOk="0" h="4881" w="5118">
                  <a:moveTo>
                    <a:pt x="5102" y="1"/>
                  </a:moveTo>
                  <a:lnTo>
                    <a:pt x="1" y="35"/>
                  </a:lnTo>
                  <a:lnTo>
                    <a:pt x="16" y="4880"/>
                  </a:lnTo>
                  <a:lnTo>
                    <a:pt x="5118" y="4850"/>
                  </a:lnTo>
                  <a:lnTo>
                    <a:pt x="5102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55"/>
            <p:cNvSpPr txBox="1"/>
            <p:nvPr/>
          </p:nvSpPr>
          <p:spPr>
            <a:xfrm>
              <a:off x="2947925" y="1264775"/>
              <a:ext cx="600300" cy="495600"/>
            </a:xfrm>
            <a:prstGeom prst="rect">
              <a:avLst/>
            </a:prstGeom>
            <a:solidFill>
              <a:srgbClr val="FF925C"/>
            </a:solidFill>
            <a:ln>
              <a:noFill/>
            </a:ln>
          </p:spPr>
          <p:txBody>
            <a:bodyPr anchorCtr="0" anchor="ctr" bIns="91425" lIns="90000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r>
                <a:rPr i="0" lang="en" sz="1800" u="none" cap="none" strike="noStrike">
                  <a:solidFill>
                    <a:srgbClr val="FFFFFF"/>
                  </a:solidFill>
                  <a:latin typeface="Montserrat"/>
                  <a:ea typeface="Montserrat"/>
                  <a:cs typeface="Montserrat"/>
                  <a:sym typeface="Montserrat"/>
                </a:rPr>
                <a:t>01</a:t>
              </a:r>
              <a:endParaRPr i="0" sz="1800" u="none" cap="none" strike="noStrike">
                <a:solidFill>
                  <a:srgbClr val="FFFFFF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</p:grpSp>
      <p:grpSp>
        <p:nvGrpSpPr>
          <p:cNvPr id="545" name="Google Shape;545;p55"/>
          <p:cNvGrpSpPr/>
          <p:nvPr/>
        </p:nvGrpSpPr>
        <p:grpSpPr>
          <a:xfrm>
            <a:off x="4657819" y="1390302"/>
            <a:ext cx="600913" cy="572639"/>
            <a:chOff x="4300074" y="1197677"/>
            <a:chExt cx="600913" cy="572639"/>
          </a:xfrm>
        </p:grpSpPr>
        <p:sp>
          <p:nvSpPr>
            <p:cNvPr id="546" name="Google Shape;546;p55"/>
            <p:cNvSpPr/>
            <p:nvPr/>
          </p:nvSpPr>
          <p:spPr>
            <a:xfrm>
              <a:off x="4300074" y="1197677"/>
              <a:ext cx="600913" cy="572639"/>
            </a:xfrm>
            <a:custGeom>
              <a:rect b="b" l="l" r="r" t="t"/>
              <a:pathLst>
                <a:path extrusionOk="0" h="4881" w="5122">
                  <a:moveTo>
                    <a:pt x="5106" y="1"/>
                  </a:moveTo>
                  <a:lnTo>
                    <a:pt x="1" y="35"/>
                  </a:lnTo>
                  <a:lnTo>
                    <a:pt x="20" y="4880"/>
                  </a:lnTo>
                  <a:lnTo>
                    <a:pt x="5122" y="4850"/>
                  </a:lnTo>
                  <a:lnTo>
                    <a:pt x="5106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55"/>
            <p:cNvSpPr txBox="1"/>
            <p:nvPr/>
          </p:nvSpPr>
          <p:spPr>
            <a:xfrm>
              <a:off x="4300075" y="1264775"/>
              <a:ext cx="600900" cy="495600"/>
            </a:xfrm>
            <a:prstGeom prst="rect">
              <a:avLst/>
            </a:prstGeom>
            <a:solidFill>
              <a:srgbClr val="FF925C"/>
            </a:solidFill>
            <a:ln>
              <a:noFill/>
            </a:ln>
          </p:spPr>
          <p:txBody>
            <a:bodyPr anchorCtr="0" anchor="ctr" bIns="91425" lIns="90000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r>
                <a:rPr i="0" lang="en" sz="1800" u="none" cap="none" strike="noStrike">
                  <a:solidFill>
                    <a:srgbClr val="FFFFFF"/>
                  </a:solidFill>
                  <a:latin typeface="Montserrat"/>
                  <a:ea typeface="Montserrat"/>
                  <a:cs typeface="Montserrat"/>
                  <a:sym typeface="Montserrat"/>
                </a:rPr>
                <a:t>02</a:t>
              </a:r>
              <a:endParaRPr i="0" sz="1800" u="none" cap="none" strike="noStrike">
                <a:solidFill>
                  <a:srgbClr val="FFFFFF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</p:grpSp>
      <p:grpSp>
        <p:nvGrpSpPr>
          <p:cNvPr id="548" name="Google Shape;548;p55"/>
          <p:cNvGrpSpPr/>
          <p:nvPr/>
        </p:nvGrpSpPr>
        <p:grpSpPr>
          <a:xfrm>
            <a:off x="6122182" y="1390302"/>
            <a:ext cx="600900" cy="572639"/>
            <a:chOff x="6122182" y="1390302"/>
            <a:chExt cx="600900" cy="572639"/>
          </a:xfrm>
        </p:grpSpPr>
        <p:sp>
          <p:nvSpPr>
            <p:cNvPr id="549" name="Google Shape;549;p55"/>
            <p:cNvSpPr/>
            <p:nvPr/>
          </p:nvSpPr>
          <p:spPr>
            <a:xfrm>
              <a:off x="6122235" y="1390302"/>
              <a:ext cx="600796" cy="572639"/>
            </a:xfrm>
            <a:custGeom>
              <a:rect b="b" l="l" r="r" t="t"/>
              <a:pathLst>
                <a:path extrusionOk="0" h="4881" w="5121">
                  <a:moveTo>
                    <a:pt x="5102" y="1"/>
                  </a:moveTo>
                  <a:lnTo>
                    <a:pt x="0" y="35"/>
                  </a:lnTo>
                  <a:lnTo>
                    <a:pt x="15" y="4880"/>
                  </a:lnTo>
                  <a:lnTo>
                    <a:pt x="5121" y="4850"/>
                  </a:lnTo>
                  <a:lnTo>
                    <a:pt x="5102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55"/>
            <p:cNvSpPr txBox="1"/>
            <p:nvPr/>
          </p:nvSpPr>
          <p:spPr>
            <a:xfrm>
              <a:off x="6122182" y="1428825"/>
              <a:ext cx="600900" cy="495600"/>
            </a:xfrm>
            <a:prstGeom prst="rect">
              <a:avLst/>
            </a:prstGeom>
            <a:solidFill>
              <a:srgbClr val="FF925C"/>
            </a:solidFill>
            <a:ln>
              <a:noFill/>
            </a:ln>
          </p:spPr>
          <p:txBody>
            <a:bodyPr anchorCtr="0" anchor="ctr" bIns="91425" lIns="90000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r>
                <a:rPr i="0" lang="en" sz="1800" u="none" cap="none" strike="noStrike">
                  <a:solidFill>
                    <a:srgbClr val="FFFFFF"/>
                  </a:solidFill>
                  <a:latin typeface="Montserrat"/>
                  <a:ea typeface="Montserrat"/>
                  <a:cs typeface="Montserrat"/>
                  <a:sym typeface="Montserrat"/>
                </a:rPr>
                <a:t>03</a:t>
              </a:r>
              <a:endParaRPr i="0" sz="1800" u="none" cap="none" strike="noStrike">
                <a:solidFill>
                  <a:srgbClr val="FFFFFF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</p:grpSp>
      <p:grpSp>
        <p:nvGrpSpPr>
          <p:cNvPr id="551" name="Google Shape;551;p55"/>
          <p:cNvGrpSpPr/>
          <p:nvPr/>
        </p:nvGrpSpPr>
        <p:grpSpPr>
          <a:xfrm>
            <a:off x="3436528" y="1920300"/>
            <a:ext cx="4527600" cy="878100"/>
            <a:chOff x="3362250" y="1727675"/>
            <a:chExt cx="4527600" cy="878100"/>
          </a:xfrm>
        </p:grpSpPr>
        <p:cxnSp>
          <p:nvCxnSpPr>
            <p:cNvPr id="552" name="Google Shape;552;p55"/>
            <p:cNvCxnSpPr/>
            <p:nvPr/>
          </p:nvCxnSpPr>
          <p:spPr>
            <a:xfrm>
              <a:off x="3362250" y="2546275"/>
              <a:ext cx="4527600" cy="0"/>
            </a:xfrm>
            <a:prstGeom prst="straightConnector1">
              <a:avLst/>
            </a:prstGeom>
            <a:noFill/>
            <a:ln cap="flat" cmpd="sng" w="28575">
              <a:solidFill>
                <a:srgbClr val="1231B3"/>
              </a:solidFill>
              <a:prstDash val="solid"/>
              <a:round/>
              <a:headEnd len="med" w="med" type="oval"/>
              <a:tailEnd len="med" w="med" type="oval"/>
            </a:ln>
          </p:spPr>
        </p:cxnSp>
        <p:cxnSp>
          <p:nvCxnSpPr>
            <p:cNvPr id="553" name="Google Shape;553;p55"/>
            <p:cNvCxnSpPr/>
            <p:nvPr/>
          </p:nvCxnSpPr>
          <p:spPr>
            <a:xfrm>
              <a:off x="3419888" y="1760375"/>
              <a:ext cx="0" cy="764400"/>
            </a:xfrm>
            <a:prstGeom prst="straightConnector1">
              <a:avLst/>
            </a:prstGeom>
            <a:noFill/>
            <a:ln cap="flat" cmpd="sng" w="28575">
              <a:solidFill>
                <a:srgbClr val="1231B3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54" name="Google Shape;554;p55"/>
            <p:cNvCxnSpPr/>
            <p:nvPr/>
          </p:nvCxnSpPr>
          <p:spPr>
            <a:xfrm>
              <a:off x="4890604" y="1760375"/>
              <a:ext cx="0" cy="845400"/>
            </a:xfrm>
            <a:prstGeom prst="straightConnector1">
              <a:avLst/>
            </a:prstGeom>
            <a:noFill/>
            <a:ln cap="flat" cmpd="sng" w="28575">
              <a:solidFill>
                <a:srgbClr val="1231B3"/>
              </a:solidFill>
              <a:prstDash val="solid"/>
              <a:round/>
              <a:headEnd len="med" w="med" type="none"/>
              <a:tailEnd len="med" w="med" type="oval"/>
            </a:ln>
          </p:spPr>
        </p:cxnSp>
        <p:cxnSp>
          <p:nvCxnSpPr>
            <p:cNvPr id="555" name="Google Shape;555;p55"/>
            <p:cNvCxnSpPr/>
            <p:nvPr/>
          </p:nvCxnSpPr>
          <p:spPr>
            <a:xfrm>
              <a:off x="6361629" y="1760375"/>
              <a:ext cx="0" cy="837600"/>
            </a:xfrm>
            <a:prstGeom prst="straightConnector1">
              <a:avLst/>
            </a:prstGeom>
            <a:noFill/>
            <a:ln cap="flat" cmpd="sng" w="28575">
              <a:solidFill>
                <a:srgbClr val="1231B3"/>
              </a:solidFill>
              <a:prstDash val="solid"/>
              <a:round/>
              <a:headEnd len="med" w="med" type="none"/>
              <a:tailEnd len="med" w="med" type="oval"/>
            </a:ln>
          </p:spPr>
        </p:cxnSp>
        <p:cxnSp>
          <p:nvCxnSpPr>
            <p:cNvPr id="556" name="Google Shape;556;p55"/>
            <p:cNvCxnSpPr/>
            <p:nvPr/>
          </p:nvCxnSpPr>
          <p:spPr>
            <a:xfrm>
              <a:off x="7832650" y="1727675"/>
              <a:ext cx="0" cy="829800"/>
            </a:xfrm>
            <a:prstGeom prst="straightConnector1">
              <a:avLst/>
            </a:prstGeom>
            <a:noFill/>
            <a:ln cap="flat" cmpd="sng" w="28575">
              <a:solidFill>
                <a:srgbClr val="1231B3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557" name="Google Shape;557;p55"/>
          <p:cNvSpPr txBox="1"/>
          <p:nvPr>
            <p:ph type="title"/>
          </p:nvPr>
        </p:nvSpPr>
        <p:spPr>
          <a:xfrm>
            <a:off x="608780" y="1527025"/>
            <a:ext cx="1683300" cy="252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A Timeline Always Works </a:t>
            </a:r>
            <a:r>
              <a:rPr lang="en"/>
              <a:t>Well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558" name="Google Shape;558;p55"/>
          <p:cNvSpPr txBox="1"/>
          <p:nvPr>
            <p:ph idx="2" type="title"/>
          </p:nvPr>
        </p:nvSpPr>
        <p:spPr>
          <a:xfrm>
            <a:off x="4461950" y="2986000"/>
            <a:ext cx="1029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r>
              <a:rPr b="1" lang="en">
                <a:solidFill>
                  <a:srgbClr val="1231B3"/>
                </a:solidFill>
              </a:rPr>
              <a:t>Day 2</a:t>
            </a:r>
            <a:endParaRPr b="1">
              <a:solidFill>
                <a:srgbClr val="1231B3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>
              <a:solidFill>
                <a:srgbClr val="1231B3"/>
              </a:solidFill>
            </a:endParaRPr>
          </a:p>
        </p:txBody>
      </p:sp>
      <p:sp>
        <p:nvSpPr>
          <p:cNvPr id="559" name="Google Shape;559;p55"/>
          <p:cNvSpPr txBox="1"/>
          <p:nvPr>
            <p:ph idx="1" type="subTitle"/>
          </p:nvPr>
        </p:nvSpPr>
        <p:spPr>
          <a:xfrm>
            <a:off x="4356650" y="3356700"/>
            <a:ext cx="1239600" cy="10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434343"/>
                </a:solidFill>
                <a:latin typeface="Montserrat"/>
                <a:ea typeface="Montserrat"/>
                <a:cs typeface="Montserrat"/>
                <a:sym typeface="Montserrat"/>
              </a:rPr>
              <a:t>Jupiter is the biggest planet in the Solar System</a:t>
            </a:r>
            <a:endParaRPr>
              <a:solidFill>
                <a:srgbClr val="434343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434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560" name="Google Shape;560;p55"/>
          <p:cNvSpPr txBox="1"/>
          <p:nvPr>
            <p:ph idx="3" type="title"/>
          </p:nvPr>
        </p:nvSpPr>
        <p:spPr>
          <a:xfrm>
            <a:off x="5858965" y="2986000"/>
            <a:ext cx="1184700" cy="463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r>
              <a:rPr b="1" lang="en">
                <a:solidFill>
                  <a:srgbClr val="1231B3"/>
                </a:solidFill>
              </a:rPr>
              <a:t>Day 3</a:t>
            </a:r>
            <a:endParaRPr b="1">
              <a:solidFill>
                <a:srgbClr val="1231B3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>
              <a:solidFill>
                <a:srgbClr val="1231B3"/>
              </a:solidFill>
            </a:endParaRPr>
          </a:p>
        </p:txBody>
      </p:sp>
      <p:sp>
        <p:nvSpPr>
          <p:cNvPr id="561" name="Google Shape;561;p55"/>
          <p:cNvSpPr txBox="1"/>
          <p:nvPr>
            <p:ph idx="4" type="subTitle"/>
          </p:nvPr>
        </p:nvSpPr>
        <p:spPr>
          <a:xfrm>
            <a:off x="5812350" y="3356700"/>
            <a:ext cx="1239600" cy="10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434343"/>
                </a:solidFill>
                <a:latin typeface="Montserrat"/>
                <a:ea typeface="Montserrat"/>
                <a:cs typeface="Montserrat"/>
                <a:sym typeface="Montserrat"/>
              </a:rPr>
              <a:t>Despite being red, Mars is a cold place</a:t>
            </a:r>
            <a:endParaRPr>
              <a:solidFill>
                <a:srgbClr val="434343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2" name="Google Shape;562;p55"/>
          <p:cNvSpPr txBox="1"/>
          <p:nvPr>
            <p:ph idx="5" type="title"/>
          </p:nvPr>
        </p:nvSpPr>
        <p:spPr>
          <a:xfrm>
            <a:off x="7392660" y="2986000"/>
            <a:ext cx="10242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r>
              <a:rPr b="1" lang="en">
                <a:solidFill>
                  <a:srgbClr val="1231B3"/>
                </a:solidFill>
              </a:rPr>
              <a:t>Day 4</a:t>
            </a:r>
            <a:endParaRPr b="1">
              <a:solidFill>
                <a:srgbClr val="1231B3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>
              <a:solidFill>
                <a:srgbClr val="1231B3"/>
              </a:solidFill>
            </a:endParaRPr>
          </a:p>
        </p:txBody>
      </p:sp>
      <p:sp>
        <p:nvSpPr>
          <p:cNvPr id="563" name="Google Shape;563;p55"/>
          <p:cNvSpPr txBox="1"/>
          <p:nvPr>
            <p:ph idx="6" type="subTitle"/>
          </p:nvPr>
        </p:nvSpPr>
        <p:spPr>
          <a:xfrm>
            <a:off x="7267425" y="3356700"/>
            <a:ext cx="1239600" cy="10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434343"/>
                </a:solidFill>
                <a:latin typeface="Montserrat"/>
                <a:ea typeface="Montserrat"/>
                <a:cs typeface="Montserrat"/>
                <a:sym typeface="Montserrat"/>
              </a:rPr>
              <a:t>Venus is the second planet from the Sun</a:t>
            </a:r>
            <a:endParaRPr/>
          </a:p>
        </p:txBody>
      </p:sp>
      <p:sp>
        <p:nvSpPr>
          <p:cNvPr id="564" name="Google Shape;564;p55"/>
          <p:cNvSpPr txBox="1"/>
          <p:nvPr>
            <p:ph idx="7" type="title"/>
          </p:nvPr>
        </p:nvSpPr>
        <p:spPr>
          <a:xfrm>
            <a:off x="2938763" y="2986000"/>
            <a:ext cx="1110600" cy="463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rgbClr val="1231B3"/>
                </a:solidFill>
              </a:rPr>
              <a:t>Day 1</a:t>
            </a:r>
            <a:endParaRPr b="1">
              <a:solidFill>
                <a:srgbClr val="1231B3"/>
              </a:solidFill>
            </a:endParaRPr>
          </a:p>
        </p:txBody>
      </p:sp>
      <p:sp>
        <p:nvSpPr>
          <p:cNvPr id="565" name="Google Shape;565;p55"/>
          <p:cNvSpPr txBox="1"/>
          <p:nvPr>
            <p:ph idx="8" type="subTitle"/>
          </p:nvPr>
        </p:nvSpPr>
        <p:spPr>
          <a:xfrm>
            <a:off x="2938775" y="3356700"/>
            <a:ext cx="1110600" cy="10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434343"/>
                </a:solidFill>
                <a:latin typeface="Montserrat"/>
                <a:ea typeface="Montserrat"/>
                <a:cs typeface="Montserrat"/>
                <a:sym typeface="Montserrat"/>
              </a:rPr>
              <a:t>Mercury is the closest planet to the Sun</a:t>
            </a:r>
            <a:endParaRPr>
              <a:solidFill>
                <a:srgbClr val="434343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6" name="Google Shape;566;p55"/>
          <p:cNvGrpSpPr/>
          <p:nvPr/>
        </p:nvGrpSpPr>
        <p:grpSpPr>
          <a:xfrm>
            <a:off x="7586528" y="1390302"/>
            <a:ext cx="600900" cy="572639"/>
            <a:chOff x="7586528" y="1390302"/>
            <a:chExt cx="600900" cy="572639"/>
          </a:xfrm>
        </p:grpSpPr>
        <p:sp>
          <p:nvSpPr>
            <p:cNvPr id="567" name="Google Shape;567;p55"/>
            <p:cNvSpPr/>
            <p:nvPr/>
          </p:nvSpPr>
          <p:spPr>
            <a:xfrm>
              <a:off x="7586534" y="1390302"/>
              <a:ext cx="600326" cy="572639"/>
            </a:xfrm>
            <a:custGeom>
              <a:rect b="b" l="l" r="r" t="t"/>
              <a:pathLst>
                <a:path extrusionOk="0" h="4881" w="5117">
                  <a:moveTo>
                    <a:pt x="5102" y="1"/>
                  </a:moveTo>
                  <a:lnTo>
                    <a:pt x="0" y="35"/>
                  </a:lnTo>
                  <a:lnTo>
                    <a:pt x="16" y="4880"/>
                  </a:lnTo>
                  <a:lnTo>
                    <a:pt x="5117" y="4850"/>
                  </a:lnTo>
                  <a:lnTo>
                    <a:pt x="5102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55"/>
            <p:cNvSpPr txBox="1"/>
            <p:nvPr/>
          </p:nvSpPr>
          <p:spPr>
            <a:xfrm>
              <a:off x="7586528" y="1428825"/>
              <a:ext cx="600900" cy="495600"/>
            </a:xfrm>
            <a:prstGeom prst="rect">
              <a:avLst/>
            </a:prstGeom>
            <a:solidFill>
              <a:srgbClr val="FF925C"/>
            </a:solidFill>
            <a:ln>
              <a:noFill/>
            </a:ln>
          </p:spPr>
          <p:txBody>
            <a:bodyPr anchorCtr="0" anchor="ctr" bIns="91425" lIns="90000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r>
                <a:rPr i="0" lang="en" sz="1800" u="none" cap="none" strike="noStrike">
                  <a:solidFill>
                    <a:srgbClr val="FFFFFF"/>
                  </a:solidFill>
                  <a:latin typeface="Montserrat"/>
                  <a:ea typeface="Montserrat"/>
                  <a:cs typeface="Montserrat"/>
                  <a:sym typeface="Montserrat"/>
                </a:rPr>
                <a:t>04</a:t>
              </a:r>
              <a:endParaRPr i="0" sz="1800" u="none" cap="none" strike="noStrike">
                <a:solidFill>
                  <a:srgbClr val="FFFFFF"/>
                </a:solidFill>
                <a:latin typeface="Montserrat"/>
                <a:ea typeface="Montserrat"/>
                <a:cs typeface="Montserrat"/>
                <a:sym typeface="Montserrat"/>
              </a:endParaRPr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72" name="Shape 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" name="Google Shape;573;p56"/>
          <p:cNvPicPr preferRelativeResize="0"/>
          <p:nvPr/>
        </p:nvPicPr>
        <p:blipFill rotWithShape="1">
          <a:blip r:embed="rId3">
            <a:alphaModFix/>
          </a:blip>
          <a:srcRect b="4054" l="21253" r="3699" t="1203"/>
          <a:stretch/>
        </p:blipFill>
        <p:spPr>
          <a:xfrm flipH="1">
            <a:off x="0" y="270650"/>
            <a:ext cx="5978225" cy="4872850"/>
          </a:xfrm>
          <a:prstGeom prst="rect">
            <a:avLst/>
          </a:prstGeom>
          <a:noFill/>
          <a:ln>
            <a:noFill/>
          </a:ln>
        </p:spPr>
      </p:pic>
      <p:sp>
        <p:nvSpPr>
          <p:cNvPr id="574" name="Google Shape;574;p56"/>
          <p:cNvSpPr/>
          <p:nvPr/>
        </p:nvSpPr>
        <p:spPr>
          <a:xfrm>
            <a:off x="4722150" y="2551575"/>
            <a:ext cx="4422000" cy="2592000"/>
          </a:xfrm>
          <a:prstGeom prst="rect">
            <a:avLst/>
          </a:prstGeom>
          <a:solidFill>
            <a:srgbClr val="FF9CE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5" name="Google Shape;575;p56"/>
          <p:cNvSpPr txBox="1"/>
          <p:nvPr>
            <p:ph type="ctrTitle"/>
          </p:nvPr>
        </p:nvSpPr>
        <p:spPr>
          <a:xfrm>
            <a:off x="5380325" y="3094650"/>
            <a:ext cx="2783700" cy="109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3</a:t>
            </a:r>
            <a:r>
              <a:rPr lang="en">
                <a:solidFill>
                  <a:schemeClr val="lt1"/>
                </a:solidFill>
              </a:rPr>
              <a:t>. Company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576" name="Google Shape;576;p56"/>
          <p:cNvSpPr txBox="1"/>
          <p:nvPr>
            <p:ph idx="1" type="subTitle"/>
          </p:nvPr>
        </p:nvSpPr>
        <p:spPr>
          <a:xfrm>
            <a:off x="5389375" y="3735126"/>
            <a:ext cx="2774700" cy="9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80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1" name="Google Shape;581;p57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613225" y="1211532"/>
            <a:ext cx="4963176" cy="2983076"/>
          </a:xfrm>
          <a:prstGeom prst="rect">
            <a:avLst/>
          </a:prstGeom>
          <a:noFill/>
          <a:ln>
            <a:noFill/>
          </a:ln>
        </p:spPr>
      </p:pic>
      <p:sp>
        <p:nvSpPr>
          <p:cNvPr id="582" name="Google Shape;582;p57"/>
          <p:cNvSpPr txBox="1"/>
          <p:nvPr>
            <p:ph type="title"/>
          </p:nvPr>
        </p:nvSpPr>
        <p:spPr>
          <a:xfrm>
            <a:off x="467975" y="1218905"/>
            <a:ext cx="2406300" cy="2630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</a:t>
            </a:r>
            <a:r>
              <a:rPr lang="en">
                <a:solidFill>
                  <a:schemeClr val="lt1"/>
                </a:solidFill>
              </a:rPr>
              <a:t>o </a:t>
            </a:r>
            <a:r>
              <a:rPr lang="en"/>
              <a:t>m</a:t>
            </a:r>
            <a:r>
              <a:rPr lang="en">
                <a:solidFill>
                  <a:schemeClr val="lt1"/>
                </a:solidFill>
              </a:rPr>
              <a:t>odify </a:t>
            </a:r>
            <a:r>
              <a:rPr lang="en"/>
              <a:t>t</a:t>
            </a:r>
            <a:r>
              <a:rPr lang="en">
                <a:solidFill>
                  <a:schemeClr val="lt1"/>
                </a:solidFill>
              </a:rPr>
              <a:t>his </a:t>
            </a:r>
            <a:r>
              <a:rPr lang="en"/>
              <a:t>g</a:t>
            </a:r>
            <a:r>
              <a:rPr lang="en">
                <a:solidFill>
                  <a:schemeClr val="lt1"/>
                </a:solidFill>
              </a:rPr>
              <a:t>raph, </a:t>
            </a:r>
            <a:r>
              <a:rPr lang="en"/>
              <a:t>c</a:t>
            </a:r>
            <a:r>
              <a:rPr lang="en">
                <a:solidFill>
                  <a:schemeClr val="lt1"/>
                </a:solidFill>
              </a:rPr>
              <a:t>lick </a:t>
            </a:r>
            <a:r>
              <a:rPr lang="en"/>
              <a:t>o</a:t>
            </a:r>
            <a:r>
              <a:rPr lang="en">
                <a:solidFill>
                  <a:schemeClr val="lt1"/>
                </a:solidFill>
              </a:rPr>
              <a:t>n </a:t>
            </a:r>
            <a:r>
              <a:rPr lang="en"/>
              <a:t>i</a:t>
            </a:r>
            <a:r>
              <a:rPr lang="en">
                <a:solidFill>
                  <a:schemeClr val="lt1"/>
                </a:solidFill>
              </a:rPr>
              <a:t>t, </a:t>
            </a:r>
            <a:r>
              <a:rPr lang="en"/>
              <a:t>f</a:t>
            </a:r>
            <a:r>
              <a:rPr lang="en">
                <a:solidFill>
                  <a:schemeClr val="lt1"/>
                </a:solidFill>
              </a:rPr>
              <a:t>ollow </a:t>
            </a:r>
            <a:r>
              <a:rPr lang="en"/>
              <a:t>t</a:t>
            </a:r>
            <a:r>
              <a:rPr lang="en">
                <a:solidFill>
                  <a:schemeClr val="lt1"/>
                </a:solidFill>
              </a:rPr>
              <a:t>he </a:t>
            </a:r>
            <a:r>
              <a:rPr lang="en"/>
              <a:t>l</a:t>
            </a:r>
            <a:r>
              <a:rPr lang="en">
                <a:solidFill>
                  <a:schemeClr val="lt1"/>
                </a:solidFill>
              </a:rPr>
              <a:t>ink, </a:t>
            </a:r>
            <a:r>
              <a:rPr lang="en"/>
              <a:t>c</a:t>
            </a:r>
            <a:r>
              <a:rPr lang="en">
                <a:solidFill>
                  <a:schemeClr val="lt1"/>
                </a:solidFill>
              </a:rPr>
              <a:t>hange </a:t>
            </a:r>
            <a:r>
              <a:rPr lang="en"/>
              <a:t>t</a:t>
            </a:r>
            <a:r>
              <a:rPr lang="en">
                <a:solidFill>
                  <a:schemeClr val="lt1"/>
                </a:solidFill>
              </a:rPr>
              <a:t>he </a:t>
            </a:r>
            <a:r>
              <a:rPr lang="en"/>
              <a:t>d</a:t>
            </a:r>
            <a:r>
              <a:rPr lang="en">
                <a:solidFill>
                  <a:schemeClr val="lt1"/>
                </a:solidFill>
              </a:rPr>
              <a:t>ata </a:t>
            </a:r>
            <a:r>
              <a:rPr lang="en"/>
              <a:t>a</a:t>
            </a:r>
            <a:r>
              <a:rPr lang="en">
                <a:solidFill>
                  <a:schemeClr val="lt1"/>
                </a:solidFill>
              </a:rPr>
              <a:t>nd </a:t>
            </a:r>
            <a:r>
              <a:rPr lang="en"/>
              <a:t>paste the resulting graph here</a:t>
            </a:r>
            <a:r>
              <a:rPr lang="en">
                <a:solidFill>
                  <a:schemeClr val="lt1"/>
                </a:solidFill>
              </a:rPr>
              <a:t> </a:t>
            </a:r>
            <a:endParaRPr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86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" name="Google Shape;587;p58"/>
          <p:cNvSpPr txBox="1"/>
          <p:nvPr>
            <p:ph type="title"/>
          </p:nvPr>
        </p:nvSpPr>
        <p:spPr>
          <a:xfrm>
            <a:off x="538319" y="1744950"/>
            <a:ext cx="1920900" cy="165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1"/>
                </a:solidFill>
              </a:rPr>
              <a:t>Sometimes, Reviewing Concepts Is </a:t>
            </a:r>
            <a:r>
              <a:rPr lang="en"/>
              <a:t>a</a:t>
            </a:r>
            <a:r>
              <a:rPr lang="en" sz="2400">
                <a:solidFill>
                  <a:schemeClr val="lt1"/>
                </a:solidFill>
              </a:rPr>
              <a:t> Good Idea</a:t>
            </a:r>
            <a:endParaRPr sz="2400">
              <a:solidFill>
                <a:schemeClr val="lt1"/>
              </a:solidFill>
            </a:endParaRPr>
          </a:p>
        </p:txBody>
      </p:sp>
      <p:sp>
        <p:nvSpPr>
          <p:cNvPr id="588" name="Google Shape;588;p58"/>
          <p:cNvSpPr txBox="1"/>
          <p:nvPr>
            <p:ph idx="3" type="title"/>
          </p:nvPr>
        </p:nvSpPr>
        <p:spPr>
          <a:xfrm>
            <a:off x="3980292" y="602743"/>
            <a:ext cx="17310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Mercury</a:t>
            </a:r>
            <a:endParaRPr b="1"/>
          </a:p>
        </p:txBody>
      </p:sp>
      <p:sp>
        <p:nvSpPr>
          <p:cNvPr id="589" name="Google Shape;589;p58"/>
          <p:cNvSpPr txBox="1"/>
          <p:nvPr>
            <p:ph idx="4" type="title"/>
          </p:nvPr>
        </p:nvSpPr>
        <p:spPr>
          <a:xfrm>
            <a:off x="3987975" y="990900"/>
            <a:ext cx="1731000" cy="71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smallest </a:t>
            </a:r>
            <a:r>
              <a:rPr lang="en"/>
              <a:t>planet in the Solar Sy</a:t>
            </a:r>
            <a:r>
              <a:rPr lang="en"/>
              <a:t>stem</a:t>
            </a:r>
            <a:endParaRPr/>
          </a:p>
        </p:txBody>
      </p:sp>
      <p:sp>
        <p:nvSpPr>
          <p:cNvPr id="590" name="Google Shape;590;p58"/>
          <p:cNvSpPr txBox="1"/>
          <p:nvPr>
            <p:ph idx="6" type="title"/>
          </p:nvPr>
        </p:nvSpPr>
        <p:spPr>
          <a:xfrm>
            <a:off x="6690833" y="608000"/>
            <a:ext cx="16884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Venus</a:t>
            </a:r>
            <a:endParaRPr b="1"/>
          </a:p>
        </p:txBody>
      </p:sp>
      <p:sp>
        <p:nvSpPr>
          <p:cNvPr id="591" name="Google Shape;591;p58"/>
          <p:cNvSpPr txBox="1"/>
          <p:nvPr>
            <p:ph idx="7" type="title"/>
          </p:nvPr>
        </p:nvSpPr>
        <p:spPr>
          <a:xfrm>
            <a:off x="6690825" y="990900"/>
            <a:ext cx="1920900" cy="71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terribly hot and its atmosphere is extremely poisonous</a:t>
            </a:r>
            <a:endParaRPr/>
          </a:p>
        </p:txBody>
      </p:sp>
      <p:sp>
        <p:nvSpPr>
          <p:cNvPr id="592" name="Google Shape;592;p58"/>
          <p:cNvSpPr txBox="1"/>
          <p:nvPr>
            <p:ph idx="9" type="title"/>
          </p:nvPr>
        </p:nvSpPr>
        <p:spPr>
          <a:xfrm>
            <a:off x="3982715" y="2060398"/>
            <a:ext cx="1541100" cy="457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Mars</a:t>
            </a:r>
            <a:endParaRPr b="1"/>
          </a:p>
        </p:txBody>
      </p:sp>
      <p:sp>
        <p:nvSpPr>
          <p:cNvPr id="593" name="Google Shape;593;p58"/>
          <p:cNvSpPr txBox="1"/>
          <p:nvPr>
            <p:ph idx="13" type="title"/>
          </p:nvPr>
        </p:nvSpPr>
        <p:spPr>
          <a:xfrm>
            <a:off x="3987975" y="2455350"/>
            <a:ext cx="1731000" cy="6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594" name="Google Shape;594;p58"/>
          <p:cNvSpPr txBox="1"/>
          <p:nvPr>
            <p:ph idx="15" type="title"/>
          </p:nvPr>
        </p:nvSpPr>
        <p:spPr>
          <a:xfrm>
            <a:off x="6690825" y="2060398"/>
            <a:ext cx="13245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Jupiter</a:t>
            </a:r>
            <a:endParaRPr b="1"/>
          </a:p>
        </p:txBody>
      </p:sp>
      <p:sp>
        <p:nvSpPr>
          <p:cNvPr id="595" name="Google Shape;595;p58"/>
          <p:cNvSpPr txBox="1"/>
          <p:nvPr>
            <p:ph idx="16" type="title"/>
          </p:nvPr>
        </p:nvSpPr>
        <p:spPr>
          <a:xfrm>
            <a:off x="6680300" y="2450075"/>
            <a:ext cx="1809300" cy="72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a gas giant and the biggest planet in the Solar System</a:t>
            </a:r>
            <a:endParaRPr/>
          </a:p>
        </p:txBody>
      </p:sp>
      <p:sp>
        <p:nvSpPr>
          <p:cNvPr id="596" name="Google Shape;596;p58"/>
          <p:cNvSpPr txBox="1"/>
          <p:nvPr>
            <p:ph idx="18" type="title"/>
          </p:nvPr>
        </p:nvSpPr>
        <p:spPr>
          <a:xfrm>
            <a:off x="3985567" y="3492443"/>
            <a:ext cx="16884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Saturn</a:t>
            </a:r>
            <a:endParaRPr b="1"/>
          </a:p>
        </p:txBody>
      </p:sp>
      <p:sp>
        <p:nvSpPr>
          <p:cNvPr id="597" name="Google Shape;597;p58"/>
          <p:cNvSpPr txBox="1"/>
          <p:nvPr>
            <p:ph idx="19" type="title"/>
          </p:nvPr>
        </p:nvSpPr>
        <p:spPr>
          <a:xfrm>
            <a:off x="3995675" y="3882150"/>
            <a:ext cx="1731000" cy="72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composed mostly of hydrogen and helium</a:t>
            </a:r>
            <a:endParaRPr/>
          </a:p>
        </p:txBody>
      </p:sp>
      <p:sp>
        <p:nvSpPr>
          <p:cNvPr id="598" name="Google Shape;598;p58"/>
          <p:cNvSpPr txBox="1"/>
          <p:nvPr>
            <p:ph idx="21" type="title"/>
          </p:nvPr>
        </p:nvSpPr>
        <p:spPr>
          <a:xfrm>
            <a:off x="6667325" y="3490026"/>
            <a:ext cx="16728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Neptune</a:t>
            </a:r>
            <a:endParaRPr b="1"/>
          </a:p>
        </p:txBody>
      </p:sp>
      <p:sp>
        <p:nvSpPr>
          <p:cNvPr id="599" name="Google Shape;599;p58"/>
          <p:cNvSpPr txBox="1"/>
          <p:nvPr>
            <p:ph idx="22" type="title"/>
          </p:nvPr>
        </p:nvSpPr>
        <p:spPr>
          <a:xfrm>
            <a:off x="6682100" y="3879775"/>
            <a:ext cx="1809300" cy="72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  <p:grpSp>
        <p:nvGrpSpPr>
          <p:cNvPr id="600" name="Google Shape;600;p58"/>
          <p:cNvGrpSpPr/>
          <p:nvPr/>
        </p:nvGrpSpPr>
        <p:grpSpPr>
          <a:xfrm>
            <a:off x="3085166" y="766839"/>
            <a:ext cx="813776" cy="813776"/>
            <a:chOff x="3066201" y="540000"/>
            <a:chExt cx="716100" cy="716100"/>
          </a:xfrm>
        </p:grpSpPr>
        <p:sp>
          <p:nvSpPr>
            <p:cNvPr id="601" name="Google Shape;601;p58"/>
            <p:cNvSpPr/>
            <p:nvPr/>
          </p:nvSpPr>
          <p:spPr>
            <a:xfrm>
              <a:off x="3066201" y="540000"/>
              <a:ext cx="716100" cy="716100"/>
            </a:xfrm>
            <a:prstGeom prst="rect">
              <a:avLst/>
            </a:pr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58"/>
            <p:cNvSpPr/>
            <p:nvPr/>
          </p:nvSpPr>
          <p:spPr>
            <a:xfrm>
              <a:off x="3250011" y="723341"/>
              <a:ext cx="348513" cy="349427"/>
            </a:xfrm>
            <a:custGeom>
              <a:rect b="b" l="l" r="r" t="t"/>
              <a:pathLst>
                <a:path extrusionOk="0" h="11846" w="11815">
                  <a:moveTo>
                    <a:pt x="5829" y="693"/>
                  </a:moveTo>
                  <a:cubicBezTo>
                    <a:pt x="6238" y="693"/>
                    <a:pt x="6553" y="1008"/>
                    <a:pt x="6553" y="1418"/>
                  </a:cubicBezTo>
                  <a:cubicBezTo>
                    <a:pt x="6553" y="1796"/>
                    <a:pt x="6238" y="2111"/>
                    <a:pt x="5829" y="2111"/>
                  </a:cubicBezTo>
                  <a:cubicBezTo>
                    <a:pt x="5451" y="2111"/>
                    <a:pt x="5136" y="1796"/>
                    <a:pt x="5136" y="1418"/>
                  </a:cubicBezTo>
                  <a:cubicBezTo>
                    <a:pt x="5136" y="1008"/>
                    <a:pt x="5482" y="693"/>
                    <a:pt x="5829" y="693"/>
                  </a:cubicBezTo>
                  <a:close/>
                  <a:moveTo>
                    <a:pt x="5829" y="2773"/>
                  </a:moveTo>
                  <a:cubicBezTo>
                    <a:pt x="6774" y="2773"/>
                    <a:pt x="7562" y="3560"/>
                    <a:pt x="7562" y="4568"/>
                  </a:cubicBezTo>
                  <a:lnTo>
                    <a:pt x="7562" y="4915"/>
                  </a:lnTo>
                  <a:lnTo>
                    <a:pt x="4096" y="4915"/>
                  </a:lnTo>
                  <a:lnTo>
                    <a:pt x="4096" y="4568"/>
                  </a:lnTo>
                  <a:cubicBezTo>
                    <a:pt x="4096" y="3560"/>
                    <a:pt x="4884" y="2773"/>
                    <a:pt x="5829" y="2773"/>
                  </a:cubicBezTo>
                  <a:close/>
                  <a:moveTo>
                    <a:pt x="2363" y="6963"/>
                  </a:moveTo>
                  <a:cubicBezTo>
                    <a:pt x="2773" y="6963"/>
                    <a:pt x="3088" y="7278"/>
                    <a:pt x="3088" y="7656"/>
                  </a:cubicBezTo>
                  <a:cubicBezTo>
                    <a:pt x="3088" y="8065"/>
                    <a:pt x="2773" y="8380"/>
                    <a:pt x="2363" y="8380"/>
                  </a:cubicBezTo>
                  <a:cubicBezTo>
                    <a:pt x="1985" y="8380"/>
                    <a:pt x="1670" y="8065"/>
                    <a:pt x="1670" y="7656"/>
                  </a:cubicBezTo>
                  <a:cubicBezTo>
                    <a:pt x="1670" y="7278"/>
                    <a:pt x="1985" y="6963"/>
                    <a:pt x="2363" y="6963"/>
                  </a:cubicBezTo>
                  <a:close/>
                  <a:moveTo>
                    <a:pt x="9357" y="6963"/>
                  </a:moveTo>
                  <a:cubicBezTo>
                    <a:pt x="9735" y="6963"/>
                    <a:pt x="10050" y="7278"/>
                    <a:pt x="10050" y="7656"/>
                  </a:cubicBezTo>
                  <a:cubicBezTo>
                    <a:pt x="10050" y="8065"/>
                    <a:pt x="9735" y="8380"/>
                    <a:pt x="9357" y="8380"/>
                  </a:cubicBezTo>
                  <a:cubicBezTo>
                    <a:pt x="8948" y="8380"/>
                    <a:pt x="8633" y="8065"/>
                    <a:pt x="8633" y="7656"/>
                  </a:cubicBezTo>
                  <a:cubicBezTo>
                    <a:pt x="8633" y="7278"/>
                    <a:pt x="8948" y="6963"/>
                    <a:pt x="9357" y="6963"/>
                  </a:cubicBezTo>
                  <a:close/>
                  <a:moveTo>
                    <a:pt x="2363" y="9042"/>
                  </a:moveTo>
                  <a:cubicBezTo>
                    <a:pt x="3308" y="9042"/>
                    <a:pt x="4096" y="9830"/>
                    <a:pt x="4096" y="10806"/>
                  </a:cubicBezTo>
                  <a:lnTo>
                    <a:pt x="4096" y="11184"/>
                  </a:lnTo>
                  <a:lnTo>
                    <a:pt x="630" y="11184"/>
                  </a:lnTo>
                  <a:lnTo>
                    <a:pt x="630" y="10806"/>
                  </a:lnTo>
                  <a:cubicBezTo>
                    <a:pt x="630" y="9830"/>
                    <a:pt x="1418" y="9042"/>
                    <a:pt x="2363" y="9042"/>
                  </a:cubicBezTo>
                  <a:close/>
                  <a:moveTo>
                    <a:pt x="9357" y="9042"/>
                  </a:moveTo>
                  <a:cubicBezTo>
                    <a:pt x="10302" y="9042"/>
                    <a:pt x="11090" y="9830"/>
                    <a:pt x="11090" y="10806"/>
                  </a:cubicBezTo>
                  <a:lnTo>
                    <a:pt x="11090" y="11184"/>
                  </a:lnTo>
                  <a:lnTo>
                    <a:pt x="7625" y="11184"/>
                  </a:lnTo>
                  <a:lnTo>
                    <a:pt x="7625" y="10806"/>
                  </a:lnTo>
                  <a:cubicBezTo>
                    <a:pt x="7625" y="9830"/>
                    <a:pt x="8412" y="9042"/>
                    <a:pt x="9357" y="9042"/>
                  </a:cubicBezTo>
                  <a:close/>
                  <a:moveTo>
                    <a:pt x="5892" y="0"/>
                  </a:moveTo>
                  <a:cubicBezTo>
                    <a:pt x="5136" y="0"/>
                    <a:pt x="4506" y="630"/>
                    <a:pt x="4506" y="1355"/>
                  </a:cubicBezTo>
                  <a:cubicBezTo>
                    <a:pt x="4506" y="1733"/>
                    <a:pt x="4632" y="2016"/>
                    <a:pt x="4852" y="2300"/>
                  </a:cubicBezTo>
                  <a:cubicBezTo>
                    <a:pt x="4033" y="2710"/>
                    <a:pt x="3466" y="3529"/>
                    <a:pt x="3466" y="4505"/>
                  </a:cubicBezTo>
                  <a:lnTo>
                    <a:pt x="3466" y="5230"/>
                  </a:lnTo>
                  <a:cubicBezTo>
                    <a:pt x="3466" y="5419"/>
                    <a:pt x="3623" y="5577"/>
                    <a:pt x="3844" y="5577"/>
                  </a:cubicBezTo>
                  <a:lnTo>
                    <a:pt x="5577" y="5577"/>
                  </a:lnTo>
                  <a:lnTo>
                    <a:pt x="5577" y="7152"/>
                  </a:lnTo>
                  <a:lnTo>
                    <a:pt x="3875" y="8822"/>
                  </a:lnTo>
                  <a:cubicBezTo>
                    <a:pt x="3749" y="8696"/>
                    <a:pt x="3592" y="8601"/>
                    <a:pt x="3434" y="8569"/>
                  </a:cubicBezTo>
                  <a:cubicBezTo>
                    <a:pt x="3686" y="8349"/>
                    <a:pt x="3781" y="8034"/>
                    <a:pt x="3781" y="7624"/>
                  </a:cubicBezTo>
                  <a:cubicBezTo>
                    <a:pt x="3781" y="6868"/>
                    <a:pt x="3151" y="6238"/>
                    <a:pt x="2426" y="6238"/>
                  </a:cubicBezTo>
                  <a:cubicBezTo>
                    <a:pt x="1670" y="6238"/>
                    <a:pt x="1040" y="6868"/>
                    <a:pt x="1040" y="7624"/>
                  </a:cubicBezTo>
                  <a:cubicBezTo>
                    <a:pt x="1040" y="7971"/>
                    <a:pt x="1166" y="8286"/>
                    <a:pt x="1387" y="8569"/>
                  </a:cubicBezTo>
                  <a:cubicBezTo>
                    <a:pt x="567" y="8979"/>
                    <a:pt x="0" y="9798"/>
                    <a:pt x="0" y="10775"/>
                  </a:cubicBezTo>
                  <a:lnTo>
                    <a:pt x="0" y="11499"/>
                  </a:lnTo>
                  <a:cubicBezTo>
                    <a:pt x="0" y="11688"/>
                    <a:pt x="158" y="11846"/>
                    <a:pt x="378" y="11846"/>
                  </a:cubicBezTo>
                  <a:lnTo>
                    <a:pt x="4474" y="11846"/>
                  </a:lnTo>
                  <a:cubicBezTo>
                    <a:pt x="4663" y="11846"/>
                    <a:pt x="4821" y="11688"/>
                    <a:pt x="4821" y="11499"/>
                  </a:cubicBezTo>
                  <a:lnTo>
                    <a:pt x="4821" y="10775"/>
                  </a:lnTo>
                  <a:cubicBezTo>
                    <a:pt x="4821" y="10239"/>
                    <a:pt x="4632" y="9704"/>
                    <a:pt x="4348" y="9326"/>
                  </a:cubicBezTo>
                  <a:lnTo>
                    <a:pt x="5860" y="7782"/>
                  </a:lnTo>
                  <a:lnTo>
                    <a:pt x="7404" y="9326"/>
                  </a:lnTo>
                  <a:cubicBezTo>
                    <a:pt x="7089" y="9704"/>
                    <a:pt x="6931" y="10239"/>
                    <a:pt x="6931" y="10775"/>
                  </a:cubicBezTo>
                  <a:lnTo>
                    <a:pt x="6931" y="11499"/>
                  </a:lnTo>
                  <a:cubicBezTo>
                    <a:pt x="6931" y="11688"/>
                    <a:pt x="7089" y="11846"/>
                    <a:pt x="7309" y="11846"/>
                  </a:cubicBezTo>
                  <a:lnTo>
                    <a:pt x="11468" y="11846"/>
                  </a:lnTo>
                  <a:cubicBezTo>
                    <a:pt x="11657" y="11846"/>
                    <a:pt x="11815" y="11688"/>
                    <a:pt x="11815" y="11499"/>
                  </a:cubicBezTo>
                  <a:lnTo>
                    <a:pt x="11815" y="10775"/>
                  </a:lnTo>
                  <a:cubicBezTo>
                    <a:pt x="11783" y="9830"/>
                    <a:pt x="11185" y="8979"/>
                    <a:pt x="10365" y="8569"/>
                  </a:cubicBezTo>
                  <a:cubicBezTo>
                    <a:pt x="10586" y="8349"/>
                    <a:pt x="10712" y="8034"/>
                    <a:pt x="10712" y="7624"/>
                  </a:cubicBezTo>
                  <a:cubicBezTo>
                    <a:pt x="10712" y="6868"/>
                    <a:pt x="10082" y="6238"/>
                    <a:pt x="9357" y="6238"/>
                  </a:cubicBezTo>
                  <a:cubicBezTo>
                    <a:pt x="8601" y="6238"/>
                    <a:pt x="7971" y="6868"/>
                    <a:pt x="7971" y="7624"/>
                  </a:cubicBezTo>
                  <a:cubicBezTo>
                    <a:pt x="7971" y="7971"/>
                    <a:pt x="8097" y="8286"/>
                    <a:pt x="8318" y="8569"/>
                  </a:cubicBezTo>
                  <a:cubicBezTo>
                    <a:pt x="8160" y="8664"/>
                    <a:pt x="8034" y="8727"/>
                    <a:pt x="7877" y="8822"/>
                  </a:cubicBezTo>
                  <a:lnTo>
                    <a:pt x="6207" y="7152"/>
                  </a:lnTo>
                  <a:lnTo>
                    <a:pt x="6207" y="5577"/>
                  </a:lnTo>
                  <a:lnTo>
                    <a:pt x="7940" y="5577"/>
                  </a:lnTo>
                  <a:cubicBezTo>
                    <a:pt x="8129" y="5577"/>
                    <a:pt x="8286" y="5419"/>
                    <a:pt x="8286" y="5230"/>
                  </a:cubicBezTo>
                  <a:lnTo>
                    <a:pt x="8286" y="4505"/>
                  </a:lnTo>
                  <a:cubicBezTo>
                    <a:pt x="8286" y="3529"/>
                    <a:pt x="7688" y="2710"/>
                    <a:pt x="6900" y="2300"/>
                  </a:cubicBezTo>
                  <a:cubicBezTo>
                    <a:pt x="7152" y="2080"/>
                    <a:pt x="7246" y="1764"/>
                    <a:pt x="7246" y="1355"/>
                  </a:cubicBezTo>
                  <a:cubicBezTo>
                    <a:pt x="7246" y="630"/>
                    <a:pt x="6616" y="0"/>
                    <a:pt x="5892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3" name="Google Shape;603;p58"/>
          <p:cNvGrpSpPr/>
          <p:nvPr/>
        </p:nvGrpSpPr>
        <p:grpSpPr>
          <a:xfrm>
            <a:off x="3085166" y="2215510"/>
            <a:ext cx="813776" cy="813776"/>
            <a:chOff x="3066201" y="1932825"/>
            <a:chExt cx="716100" cy="716100"/>
          </a:xfrm>
        </p:grpSpPr>
        <p:sp>
          <p:nvSpPr>
            <p:cNvPr id="604" name="Google Shape;604;p58"/>
            <p:cNvSpPr/>
            <p:nvPr/>
          </p:nvSpPr>
          <p:spPr>
            <a:xfrm>
              <a:off x="3066201" y="1932825"/>
              <a:ext cx="716100" cy="716100"/>
            </a:xfrm>
            <a:prstGeom prst="rect">
              <a:avLst/>
            </a:pr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05" name="Google Shape;605;p58"/>
            <p:cNvGrpSpPr/>
            <p:nvPr/>
          </p:nvGrpSpPr>
          <p:grpSpPr>
            <a:xfrm>
              <a:off x="3248618" y="2115238"/>
              <a:ext cx="351286" cy="351286"/>
              <a:chOff x="1049375" y="2680675"/>
              <a:chExt cx="297725" cy="297725"/>
            </a:xfrm>
          </p:grpSpPr>
          <p:sp>
            <p:nvSpPr>
              <p:cNvPr id="606" name="Google Shape;606;p58"/>
              <p:cNvSpPr/>
              <p:nvPr/>
            </p:nvSpPr>
            <p:spPr>
              <a:xfrm>
                <a:off x="1113175" y="2752350"/>
                <a:ext cx="161475" cy="155975"/>
              </a:xfrm>
              <a:custGeom>
                <a:rect b="b" l="l" r="r" t="t"/>
                <a:pathLst>
                  <a:path extrusionOk="0" h="6239" w="6459">
                    <a:moveTo>
                      <a:pt x="3403" y="2079"/>
                    </a:moveTo>
                    <a:cubicBezTo>
                      <a:pt x="3781" y="2079"/>
                      <a:pt x="4096" y="2394"/>
                      <a:pt x="4096" y="2773"/>
                    </a:cubicBezTo>
                    <a:cubicBezTo>
                      <a:pt x="4096" y="3182"/>
                      <a:pt x="3781" y="3497"/>
                      <a:pt x="3403" y="3497"/>
                    </a:cubicBezTo>
                    <a:cubicBezTo>
                      <a:pt x="2993" y="3434"/>
                      <a:pt x="2678" y="3119"/>
                      <a:pt x="2678" y="2773"/>
                    </a:cubicBezTo>
                    <a:cubicBezTo>
                      <a:pt x="2678" y="2394"/>
                      <a:pt x="2993" y="2079"/>
                      <a:pt x="3403" y="2079"/>
                    </a:cubicBezTo>
                    <a:close/>
                    <a:moveTo>
                      <a:pt x="3371" y="693"/>
                    </a:moveTo>
                    <a:cubicBezTo>
                      <a:pt x="4694" y="693"/>
                      <a:pt x="5765" y="1796"/>
                      <a:pt x="5765" y="3119"/>
                    </a:cubicBezTo>
                    <a:cubicBezTo>
                      <a:pt x="5765" y="3686"/>
                      <a:pt x="5545" y="4222"/>
                      <a:pt x="5198" y="4663"/>
                    </a:cubicBezTo>
                    <a:cubicBezTo>
                      <a:pt x="5072" y="4442"/>
                      <a:pt x="4915" y="4190"/>
                      <a:pt x="4694" y="4001"/>
                    </a:cubicBezTo>
                    <a:cubicBezTo>
                      <a:pt x="4568" y="3907"/>
                      <a:pt x="4442" y="3812"/>
                      <a:pt x="4348" y="3749"/>
                    </a:cubicBezTo>
                    <a:cubicBezTo>
                      <a:pt x="4568" y="3529"/>
                      <a:pt x="4726" y="3182"/>
                      <a:pt x="4726" y="2804"/>
                    </a:cubicBezTo>
                    <a:cubicBezTo>
                      <a:pt x="4726" y="2079"/>
                      <a:pt x="4096" y="1449"/>
                      <a:pt x="3340" y="1449"/>
                    </a:cubicBezTo>
                    <a:cubicBezTo>
                      <a:pt x="2615" y="1449"/>
                      <a:pt x="1985" y="2079"/>
                      <a:pt x="1985" y="2804"/>
                    </a:cubicBezTo>
                    <a:cubicBezTo>
                      <a:pt x="1985" y="3182"/>
                      <a:pt x="2142" y="3529"/>
                      <a:pt x="2363" y="3749"/>
                    </a:cubicBezTo>
                    <a:lnTo>
                      <a:pt x="2016" y="4001"/>
                    </a:lnTo>
                    <a:cubicBezTo>
                      <a:pt x="1827" y="4190"/>
                      <a:pt x="1607" y="4442"/>
                      <a:pt x="1512" y="4663"/>
                    </a:cubicBezTo>
                    <a:cubicBezTo>
                      <a:pt x="1040" y="4064"/>
                      <a:pt x="882" y="3434"/>
                      <a:pt x="945" y="2773"/>
                    </a:cubicBezTo>
                    <a:cubicBezTo>
                      <a:pt x="1103" y="1670"/>
                      <a:pt x="2111" y="693"/>
                      <a:pt x="3371" y="693"/>
                    </a:cubicBezTo>
                    <a:close/>
                    <a:moveTo>
                      <a:pt x="3371" y="4159"/>
                    </a:moveTo>
                    <a:cubicBezTo>
                      <a:pt x="4001" y="4159"/>
                      <a:pt x="4505" y="4600"/>
                      <a:pt x="4694" y="5135"/>
                    </a:cubicBezTo>
                    <a:cubicBezTo>
                      <a:pt x="4316" y="5387"/>
                      <a:pt x="3875" y="5545"/>
                      <a:pt x="3371" y="5545"/>
                    </a:cubicBezTo>
                    <a:cubicBezTo>
                      <a:pt x="2898" y="5545"/>
                      <a:pt x="2426" y="5387"/>
                      <a:pt x="2016" y="5135"/>
                    </a:cubicBezTo>
                    <a:cubicBezTo>
                      <a:pt x="2174" y="4537"/>
                      <a:pt x="2741" y="4159"/>
                      <a:pt x="3371" y="4159"/>
                    </a:cubicBezTo>
                    <a:close/>
                    <a:moveTo>
                      <a:pt x="3308" y="0"/>
                    </a:moveTo>
                    <a:cubicBezTo>
                      <a:pt x="1701" y="0"/>
                      <a:pt x="441" y="1229"/>
                      <a:pt x="252" y="2710"/>
                    </a:cubicBezTo>
                    <a:cubicBezTo>
                      <a:pt x="0" y="4600"/>
                      <a:pt x="1512" y="6238"/>
                      <a:pt x="3371" y="6238"/>
                    </a:cubicBezTo>
                    <a:cubicBezTo>
                      <a:pt x="5104" y="6238"/>
                      <a:pt x="6459" y="4820"/>
                      <a:pt x="6459" y="3119"/>
                    </a:cubicBezTo>
                    <a:cubicBezTo>
                      <a:pt x="6459" y="1386"/>
                      <a:pt x="5041" y="0"/>
                      <a:pt x="3308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" name="Google Shape;607;p58"/>
              <p:cNvSpPr/>
              <p:nvPr/>
            </p:nvSpPr>
            <p:spPr>
              <a:xfrm>
                <a:off x="1049375" y="2680675"/>
                <a:ext cx="297725" cy="297725"/>
              </a:xfrm>
              <a:custGeom>
                <a:rect b="b" l="l" r="r" t="t"/>
                <a:pathLst>
                  <a:path extrusionOk="0" h="11909" w="11909">
                    <a:moveTo>
                      <a:pt x="6270" y="1512"/>
                    </a:moveTo>
                    <a:cubicBezTo>
                      <a:pt x="8475" y="1670"/>
                      <a:pt x="10239" y="3434"/>
                      <a:pt x="10397" y="5640"/>
                    </a:cubicBezTo>
                    <a:lnTo>
                      <a:pt x="10082" y="5640"/>
                    </a:lnTo>
                    <a:cubicBezTo>
                      <a:pt x="9893" y="5640"/>
                      <a:pt x="9735" y="5797"/>
                      <a:pt x="9735" y="5986"/>
                    </a:cubicBezTo>
                    <a:cubicBezTo>
                      <a:pt x="9735" y="6207"/>
                      <a:pt x="9893" y="6364"/>
                      <a:pt x="10082" y="6364"/>
                    </a:cubicBezTo>
                    <a:lnTo>
                      <a:pt x="10397" y="6364"/>
                    </a:lnTo>
                    <a:cubicBezTo>
                      <a:pt x="10239" y="8569"/>
                      <a:pt x="8475" y="10334"/>
                      <a:pt x="6270" y="10491"/>
                    </a:cubicBezTo>
                    <a:lnTo>
                      <a:pt x="6270" y="10176"/>
                    </a:lnTo>
                    <a:cubicBezTo>
                      <a:pt x="6270" y="9987"/>
                      <a:pt x="6112" y="9830"/>
                      <a:pt x="5923" y="9830"/>
                    </a:cubicBezTo>
                    <a:cubicBezTo>
                      <a:pt x="5703" y="9830"/>
                      <a:pt x="5545" y="9987"/>
                      <a:pt x="5545" y="10176"/>
                    </a:cubicBezTo>
                    <a:lnTo>
                      <a:pt x="5545" y="10491"/>
                    </a:lnTo>
                    <a:cubicBezTo>
                      <a:pt x="3340" y="10334"/>
                      <a:pt x="1575" y="8569"/>
                      <a:pt x="1418" y="6364"/>
                    </a:cubicBezTo>
                    <a:lnTo>
                      <a:pt x="1733" y="6364"/>
                    </a:lnTo>
                    <a:cubicBezTo>
                      <a:pt x="1922" y="6364"/>
                      <a:pt x="2079" y="6207"/>
                      <a:pt x="2079" y="5986"/>
                    </a:cubicBezTo>
                    <a:cubicBezTo>
                      <a:pt x="2142" y="5797"/>
                      <a:pt x="1985" y="5640"/>
                      <a:pt x="1764" y="5640"/>
                    </a:cubicBezTo>
                    <a:lnTo>
                      <a:pt x="1418" y="5640"/>
                    </a:lnTo>
                    <a:cubicBezTo>
                      <a:pt x="1575" y="3434"/>
                      <a:pt x="3340" y="1670"/>
                      <a:pt x="5545" y="1512"/>
                    </a:cubicBezTo>
                    <a:lnTo>
                      <a:pt x="5545" y="1827"/>
                    </a:lnTo>
                    <a:cubicBezTo>
                      <a:pt x="5545" y="2016"/>
                      <a:pt x="5703" y="2174"/>
                      <a:pt x="5923" y="2174"/>
                    </a:cubicBezTo>
                    <a:cubicBezTo>
                      <a:pt x="6112" y="2174"/>
                      <a:pt x="6270" y="2016"/>
                      <a:pt x="6270" y="1827"/>
                    </a:cubicBezTo>
                    <a:lnTo>
                      <a:pt x="6270" y="1512"/>
                    </a:lnTo>
                    <a:close/>
                    <a:moveTo>
                      <a:pt x="5955" y="0"/>
                    </a:moveTo>
                    <a:cubicBezTo>
                      <a:pt x="5766" y="0"/>
                      <a:pt x="5608" y="158"/>
                      <a:pt x="5608" y="347"/>
                    </a:cubicBezTo>
                    <a:lnTo>
                      <a:pt x="5608" y="756"/>
                    </a:lnTo>
                    <a:cubicBezTo>
                      <a:pt x="2993" y="914"/>
                      <a:pt x="914" y="2993"/>
                      <a:pt x="756" y="5608"/>
                    </a:cubicBezTo>
                    <a:lnTo>
                      <a:pt x="347" y="5608"/>
                    </a:lnTo>
                    <a:cubicBezTo>
                      <a:pt x="158" y="5608"/>
                      <a:pt x="0" y="5766"/>
                      <a:pt x="0" y="5955"/>
                    </a:cubicBezTo>
                    <a:cubicBezTo>
                      <a:pt x="0" y="6144"/>
                      <a:pt x="158" y="6301"/>
                      <a:pt x="347" y="6301"/>
                    </a:cubicBezTo>
                    <a:lnTo>
                      <a:pt x="756" y="6301"/>
                    </a:lnTo>
                    <a:cubicBezTo>
                      <a:pt x="914" y="8916"/>
                      <a:pt x="2993" y="10995"/>
                      <a:pt x="5608" y="11153"/>
                    </a:cubicBezTo>
                    <a:lnTo>
                      <a:pt x="5608" y="11562"/>
                    </a:lnTo>
                    <a:cubicBezTo>
                      <a:pt x="5608" y="11751"/>
                      <a:pt x="5766" y="11909"/>
                      <a:pt x="5955" y="11909"/>
                    </a:cubicBezTo>
                    <a:cubicBezTo>
                      <a:pt x="6144" y="11909"/>
                      <a:pt x="6301" y="11751"/>
                      <a:pt x="6301" y="11562"/>
                    </a:cubicBezTo>
                    <a:lnTo>
                      <a:pt x="6301" y="11153"/>
                    </a:lnTo>
                    <a:cubicBezTo>
                      <a:pt x="8916" y="10995"/>
                      <a:pt x="10995" y="8916"/>
                      <a:pt x="11153" y="6301"/>
                    </a:cubicBezTo>
                    <a:lnTo>
                      <a:pt x="11531" y="6301"/>
                    </a:lnTo>
                    <a:cubicBezTo>
                      <a:pt x="11751" y="6301"/>
                      <a:pt x="11909" y="6144"/>
                      <a:pt x="11909" y="5955"/>
                    </a:cubicBezTo>
                    <a:cubicBezTo>
                      <a:pt x="11909" y="5766"/>
                      <a:pt x="11751" y="5608"/>
                      <a:pt x="11531" y="5608"/>
                    </a:cubicBezTo>
                    <a:lnTo>
                      <a:pt x="11153" y="5608"/>
                    </a:lnTo>
                    <a:cubicBezTo>
                      <a:pt x="10995" y="2993"/>
                      <a:pt x="8916" y="914"/>
                      <a:pt x="6301" y="756"/>
                    </a:cubicBezTo>
                    <a:lnTo>
                      <a:pt x="6301" y="347"/>
                    </a:lnTo>
                    <a:cubicBezTo>
                      <a:pt x="6301" y="158"/>
                      <a:pt x="6144" y="0"/>
                      <a:pt x="5955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08" name="Google Shape;608;p58"/>
          <p:cNvGrpSpPr/>
          <p:nvPr/>
        </p:nvGrpSpPr>
        <p:grpSpPr>
          <a:xfrm>
            <a:off x="3085166" y="3664180"/>
            <a:ext cx="813776" cy="813776"/>
            <a:chOff x="3182726" y="3325650"/>
            <a:chExt cx="716100" cy="716100"/>
          </a:xfrm>
        </p:grpSpPr>
        <p:sp>
          <p:nvSpPr>
            <p:cNvPr id="609" name="Google Shape;609;p58"/>
            <p:cNvSpPr/>
            <p:nvPr/>
          </p:nvSpPr>
          <p:spPr>
            <a:xfrm>
              <a:off x="3182726" y="3325650"/>
              <a:ext cx="716100" cy="716100"/>
            </a:xfrm>
            <a:prstGeom prst="rect">
              <a:avLst/>
            </a:pr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10" name="Google Shape;610;p58"/>
            <p:cNvGrpSpPr/>
            <p:nvPr/>
          </p:nvGrpSpPr>
          <p:grpSpPr>
            <a:xfrm>
              <a:off x="3365134" y="3508969"/>
              <a:ext cx="351315" cy="351050"/>
              <a:chOff x="1413250" y="2680675"/>
              <a:chExt cx="297750" cy="297525"/>
            </a:xfrm>
          </p:grpSpPr>
          <p:sp>
            <p:nvSpPr>
              <p:cNvPr id="611" name="Google Shape;611;p58"/>
              <p:cNvSpPr/>
              <p:nvPr/>
            </p:nvSpPr>
            <p:spPr>
              <a:xfrm>
                <a:off x="1413250" y="2680675"/>
                <a:ext cx="297750" cy="297525"/>
              </a:xfrm>
              <a:custGeom>
                <a:rect b="b" l="l" r="r" t="t"/>
                <a:pathLst>
                  <a:path extrusionOk="0" h="11901" w="11910">
                    <a:moveTo>
                      <a:pt x="10460" y="1418"/>
                    </a:moveTo>
                    <a:lnTo>
                      <a:pt x="10460" y="7719"/>
                    </a:lnTo>
                    <a:lnTo>
                      <a:pt x="1387" y="7719"/>
                    </a:lnTo>
                    <a:lnTo>
                      <a:pt x="1387" y="1418"/>
                    </a:lnTo>
                    <a:close/>
                    <a:moveTo>
                      <a:pt x="5577" y="8380"/>
                    </a:moveTo>
                    <a:lnTo>
                      <a:pt x="5577" y="9105"/>
                    </a:lnTo>
                    <a:lnTo>
                      <a:pt x="5167" y="9105"/>
                    </a:lnTo>
                    <a:lnTo>
                      <a:pt x="5451" y="8380"/>
                    </a:lnTo>
                    <a:close/>
                    <a:moveTo>
                      <a:pt x="6396" y="8380"/>
                    </a:moveTo>
                    <a:lnTo>
                      <a:pt x="6679" y="9105"/>
                    </a:lnTo>
                    <a:lnTo>
                      <a:pt x="6270" y="9105"/>
                    </a:lnTo>
                    <a:lnTo>
                      <a:pt x="6270" y="8380"/>
                    </a:lnTo>
                    <a:close/>
                    <a:moveTo>
                      <a:pt x="5955" y="0"/>
                    </a:moveTo>
                    <a:cubicBezTo>
                      <a:pt x="5766" y="0"/>
                      <a:pt x="5608" y="158"/>
                      <a:pt x="5608" y="347"/>
                    </a:cubicBezTo>
                    <a:lnTo>
                      <a:pt x="5608" y="725"/>
                    </a:lnTo>
                    <a:lnTo>
                      <a:pt x="378" y="725"/>
                    </a:lnTo>
                    <a:cubicBezTo>
                      <a:pt x="158" y="725"/>
                      <a:pt x="0" y="882"/>
                      <a:pt x="0" y="1071"/>
                    </a:cubicBezTo>
                    <a:cubicBezTo>
                      <a:pt x="0" y="1260"/>
                      <a:pt x="158" y="1418"/>
                      <a:pt x="378" y="1418"/>
                    </a:cubicBezTo>
                    <a:lnTo>
                      <a:pt x="725" y="1418"/>
                    </a:lnTo>
                    <a:lnTo>
                      <a:pt x="725" y="7719"/>
                    </a:lnTo>
                    <a:lnTo>
                      <a:pt x="378" y="7719"/>
                    </a:lnTo>
                    <a:cubicBezTo>
                      <a:pt x="189" y="7719"/>
                      <a:pt x="32" y="7876"/>
                      <a:pt x="32" y="8097"/>
                    </a:cubicBezTo>
                    <a:cubicBezTo>
                      <a:pt x="32" y="8286"/>
                      <a:pt x="189" y="8443"/>
                      <a:pt x="378" y="8443"/>
                    </a:cubicBezTo>
                    <a:lnTo>
                      <a:pt x="4758" y="8443"/>
                    </a:lnTo>
                    <a:lnTo>
                      <a:pt x="3560" y="11436"/>
                    </a:lnTo>
                    <a:cubicBezTo>
                      <a:pt x="3497" y="11625"/>
                      <a:pt x="3560" y="11814"/>
                      <a:pt x="3749" y="11877"/>
                    </a:cubicBezTo>
                    <a:cubicBezTo>
                      <a:pt x="3803" y="11893"/>
                      <a:pt x="3855" y="11901"/>
                      <a:pt x="3903" y="11901"/>
                    </a:cubicBezTo>
                    <a:cubicBezTo>
                      <a:pt x="4052" y="11901"/>
                      <a:pt x="4167" y="11824"/>
                      <a:pt x="4191" y="11657"/>
                    </a:cubicBezTo>
                    <a:lnTo>
                      <a:pt x="4947" y="9830"/>
                    </a:lnTo>
                    <a:lnTo>
                      <a:pt x="5608" y="9830"/>
                    </a:lnTo>
                    <a:lnTo>
                      <a:pt x="5608" y="10838"/>
                    </a:lnTo>
                    <a:cubicBezTo>
                      <a:pt x="5608" y="11027"/>
                      <a:pt x="5766" y="11184"/>
                      <a:pt x="5955" y="11184"/>
                    </a:cubicBezTo>
                    <a:cubicBezTo>
                      <a:pt x="6175" y="11184"/>
                      <a:pt x="6333" y="11027"/>
                      <a:pt x="6333" y="10838"/>
                    </a:cubicBezTo>
                    <a:lnTo>
                      <a:pt x="6333" y="9830"/>
                    </a:lnTo>
                    <a:lnTo>
                      <a:pt x="6995" y="9830"/>
                    </a:lnTo>
                    <a:lnTo>
                      <a:pt x="7751" y="11657"/>
                    </a:lnTo>
                    <a:cubicBezTo>
                      <a:pt x="7798" y="11824"/>
                      <a:pt x="7918" y="11901"/>
                      <a:pt x="8042" y="11901"/>
                    </a:cubicBezTo>
                    <a:cubicBezTo>
                      <a:pt x="8082" y="11901"/>
                      <a:pt x="8122" y="11893"/>
                      <a:pt x="8160" y="11877"/>
                    </a:cubicBezTo>
                    <a:cubicBezTo>
                      <a:pt x="8381" y="11783"/>
                      <a:pt x="8444" y="11594"/>
                      <a:pt x="8381" y="11436"/>
                    </a:cubicBezTo>
                    <a:lnTo>
                      <a:pt x="7184" y="8443"/>
                    </a:lnTo>
                    <a:lnTo>
                      <a:pt x="11563" y="8443"/>
                    </a:lnTo>
                    <a:cubicBezTo>
                      <a:pt x="11752" y="8443"/>
                      <a:pt x="11909" y="8286"/>
                      <a:pt x="11909" y="8097"/>
                    </a:cubicBezTo>
                    <a:cubicBezTo>
                      <a:pt x="11909" y="7876"/>
                      <a:pt x="11752" y="7719"/>
                      <a:pt x="11563" y="7719"/>
                    </a:cubicBezTo>
                    <a:lnTo>
                      <a:pt x="11185" y="7719"/>
                    </a:lnTo>
                    <a:lnTo>
                      <a:pt x="11185" y="1418"/>
                    </a:lnTo>
                    <a:lnTo>
                      <a:pt x="11563" y="1418"/>
                    </a:lnTo>
                    <a:cubicBezTo>
                      <a:pt x="11752" y="1418"/>
                      <a:pt x="11909" y="1260"/>
                      <a:pt x="11909" y="1071"/>
                    </a:cubicBezTo>
                    <a:cubicBezTo>
                      <a:pt x="11909" y="882"/>
                      <a:pt x="11752" y="725"/>
                      <a:pt x="11563" y="725"/>
                    </a:cubicBezTo>
                    <a:lnTo>
                      <a:pt x="6301" y="725"/>
                    </a:lnTo>
                    <a:lnTo>
                      <a:pt x="6301" y="347"/>
                    </a:lnTo>
                    <a:cubicBezTo>
                      <a:pt x="6301" y="158"/>
                      <a:pt x="6144" y="0"/>
                      <a:pt x="5955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" name="Google Shape;612;p58"/>
              <p:cNvSpPr/>
              <p:nvPr/>
            </p:nvSpPr>
            <p:spPr>
              <a:xfrm>
                <a:off x="1465225" y="2805100"/>
                <a:ext cx="52800" cy="52025"/>
              </a:xfrm>
              <a:custGeom>
                <a:rect b="b" l="l" r="r" t="t"/>
                <a:pathLst>
                  <a:path extrusionOk="0" h="2081" w="2112">
                    <a:moveTo>
                      <a:pt x="1387" y="663"/>
                    </a:moveTo>
                    <a:lnTo>
                      <a:pt x="1387" y="1387"/>
                    </a:lnTo>
                    <a:lnTo>
                      <a:pt x="694" y="1387"/>
                    </a:lnTo>
                    <a:lnTo>
                      <a:pt x="694" y="663"/>
                    </a:lnTo>
                    <a:close/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lnTo>
                      <a:pt x="1" y="1734"/>
                    </a:lnTo>
                    <a:cubicBezTo>
                      <a:pt x="1" y="1923"/>
                      <a:pt x="158" y="2080"/>
                      <a:pt x="347" y="2080"/>
                    </a:cubicBezTo>
                    <a:lnTo>
                      <a:pt x="1765" y="2080"/>
                    </a:lnTo>
                    <a:cubicBezTo>
                      <a:pt x="1954" y="2080"/>
                      <a:pt x="2112" y="1923"/>
                      <a:pt x="2112" y="1734"/>
                    </a:cubicBezTo>
                    <a:lnTo>
                      <a:pt x="2112" y="347"/>
                    </a:lnTo>
                    <a:cubicBezTo>
                      <a:pt x="2112" y="158"/>
                      <a:pt x="1954" y="1"/>
                      <a:pt x="1765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" name="Google Shape;613;p58"/>
              <p:cNvSpPr/>
              <p:nvPr/>
            </p:nvSpPr>
            <p:spPr>
              <a:xfrm>
                <a:off x="1535325" y="2769675"/>
                <a:ext cx="52800" cy="87450"/>
              </a:xfrm>
              <a:custGeom>
                <a:rect b="b" l="l" r="r" t="t"/>
                <a:pathLst>
                  <a:path extrusionOk="0" h="3498" w="2112">
                    <a:moveTo>
                      <a:pt x="1387" y="662"/>
                    </a:moveTo>
                    <a:lnTo>
                      <a:pt x="1387" y="2741"/>
                    </a:lnTo>
                    <a:lnTo>
                      <a:pt x="694" y="2741"/>
                    </a:lnTo>
                    <a:lnTo>
                      <a:pt x="694" y="662"/>
                    </a:lnTo>
                    <a:close/>
                    <a:moveTo>
                      <a:pt x="379" y="0"/>
                    </a:moveTo>
                    <a:cubicBezTo>
                      <a:pt x="158" y="0"/>
                      <a:pt x="1" y="158"/>
                      <a:pt x="1" y="347"/>
                    </a:cubicBezTo>
                    <a:lnTo>
                      <a:pt x="1" y="3151"/>
                    </a:lnTo>
                    <a:cubicBezTo>
                      <a:pt x="1" y="3340"/>
                      <a:pt x="158" y="3497"/>
                      <a:pt x="379" y="3497"/>
                    </a:cubicBezTo>
                    <a:lnTo>
                      <a:pt x="1733" y="3497"/>
                    </a:lnTo>
                    <a:lnTo>
                      <a:pt x="1733" y="3466"/>
                    </a:lnTo>
                    <a:cubicBezTo>
                      <a:pt x="1954" y="3466"/>
                      <a:pt x="2112" y="3308"/>
                      <a:pt x="2112" y="3119"/>
                    </a:cubicBezTo>
                    <a:lnTo>
                      <a:pt x="2112" y="347"/>
                    </a:lnTo>
                    <a:cubicBezTo>
                      <a:pt x="2112" y="158"/>
                      <a:pt x="1954" y="0"/>
                      <a:pt x="1733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" name="Google Shape;614;p58"/>
              <p:cNvSpPr/>
              <p:nvPr/>
            </p:nvSpPr>
            <p:spPr>
              <a:xfrm>
                <a:off x="1604650" y="2733425"/>
                <a:ext cx="52775" cy="122900"/>
              </a:xfrm>
              <a:custGeom>
                <a:rect b="b" l="l" r="r" t="t"/>
                <a:pathLst>
                  <a:path extrusionOk="0" h="4916" w="2111">
                    <a:moveTo>
                      <a:pt x="1418" y="726"/>
                    </a:moveTo>
                    <a:lnTo>
                      <a:pt x="1418" y="4254"/>
                    </a:lnTo>
                    <a:lnTo>
                      <a:pt x="725" y="4254"/>
                    </a:lnTo>
                    <a:lnTo>
                      <a:pt x="725" y="726"/>
                    </a:lnTo>
                    <a:close/>
                    <a:moveTo>
                      <a:pt x="347" y="1"/>
                    </a:moveTo>
                    <a:cubicBezTo>
                      <a:pt x="158" y="1"/>
                      <a:pt x="0" y="159"/>
                      <a:pt x="0" y="348"/>
                    </a:cubicBezTo>
                    <a:lnTo>
                      <a:pt x="0" y="4569"/>
                    </a:lnTo>
                    <a:cubicBezTo>
                      <a:pt x="0" y="4758"/>
                      <a:pt x="158" y="4916"/>
                      <a:pt x="347" y="4916"/>
                    </a:cubicBezTo>
                    <a:lnTo>
                      <a:pt x="1764" y="4916"/>
                    </a:lnTo>
                    <a:cubicBezTo>
                      <a:pt x="1953" y="4916"/>
                      <a:pt x="2111" y="4758"/>
                      <a:pt x="2111" y="4569"/>
                    </a:cubicBezTo>
                    <a:lnTo>
                      <a:pt x="2111" y="348"/>
                    </a:lnTo>
                    <a:cubicBezTo>
                      <a:pt x="2111" y="159"/>
                      <a:pt x="1953" y="1"/>
                      <a:pt x="1764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15" name="Google Shape;615;p58"/>
          <p:cNvGrpSpPr/>
          <p:nvPr/>
        </p:nvGrpSpPr>
        <p:grpSpPr>
          <a:xfrm>
            <a:off x="5774512" y="766839"/>
            <a:ext cx="813776" cy="813776"/>
            <a:chOff x="5959613" y="540000"/>
            <a:chExt cx="716100" cy="716100"/>
          </a:xfrm>
        </p:grpSpPr>
        <p:sp>
          <p:nvSpPr>
            <p:cNvPr id="616" name="Google Shape;616;p58"/>
            <p:cNvSpPr/>
            <p:nvPr/>
          </p:nvSpPr>
          <p:spPr>
            <a:xfrm>
              <a:off x="5959613" y="540000"/>
              <a:ext cx="716100" cy="716100"/>
            </a:xfrm>
            <a:prstGeom prst="rect">
              <a:avLst/>
            </a:pr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58"/>
            <p:cNvSpPr/>
            <p:nvPr/>
          </p:nvSpPr>
          <p:spPr>
            <a:xfrm>
              <a:off x="6182431" y="723331"/>
              <a:ext cx="270463" cy="349427"/>
            </a:xfrm>
            <a:custGeom>
              <a:rect b="b" l="l" r="r" t="t"/>
              <a:pathLst>
                <a:path extrusionOk="0" h="11846" w="9169">
                  <a:moveTo>
                    <a:pt x="4695" y="2079"/>
                  </a:moveTo>
                  <a:cubicBezTo>
                    <a:pt x="5073" y="2079"/>
                    <a:pt x="5388" y="2394"/>
                    <a:pt x="5388" y="2772"/>
                  </a:cubicBezTo>
                  <a:cubicBezTo>
                    <a:pt x="5388" y="3181"/>
                    <a:pt x="5073" y="3496"/>
                    <a:pt x="4695" y="3496"/>
                  </a:cubicBezTo>
                  <a:cubicBezTo>
                    <a:pt x="4285" y="3496"/>
                    <a:pt x="3970" y="3181"/>
                    <a:pt x="3970" y="2772"/>
                  </a:cubicBezTo>
                  <a:cubicBezTo>
                    <a:pt x="3970" y="2394"/>
                    <a:pt x="4285" y="2079"/>
                    <a:pt x="4695" y="2079"/>
                  </a:cubicBezTo>
                  <a:close/>
                  <a:moveTo>
                    <a:pt x="4695" y="4189"/>
                  </a:moveTo>
                  <a:cubicBezTo>
                    <a:pt x="5640" y="4189"/>
                    <a:pt x="6428" y="4977"/>
                    <a:pt x="6428" y="5922"/>
                  </a:cubicBezTo>
                  <a:lnTo>
                    <a:pt x="6428" y="6300"/>
                  </a:lnTo>
                  <a:lnTo>
                    <a:pt x="2962" y="6300"/>
                  </a:lnTo>
                  <a:lnTo>
                    <a:pt x="2962" y="5922"/>
                  </a:lnTo>
                  <a:cubicBezTo>
                    <a:pt x="2962" y="4945"/>
                    <a:pt x="3750" y="4189"/>
                    <a:pt x="4695" y="4189"/>
                  </a:cubicBezTo>
                  <a:close/>
                  <a:moveTo>
                    <a:pt x="4730" y="664"/>
                  </a:moveTo>
                  <a:cubicBezTo>
                    <a:pt x="6870" y="664"/>
                    <a:pt x="8538" y="2418"/>
                    <a:pt x="8538" y="4473"/>
                  </a:cubicBezTo>
                  <a:cubicBezTo>
                    <a:pt x="8538" y="5544"/>
                    <a:pt x="8097" y="6552"/>
                    <a:pt x="7310" y="7277"/>
                  </a:cubicBezTo>
                  <a:cubicBezTo>
                    <a:pt x="7215" y="7403"/>
                    <a:pt x="7121" y="7466"/>
                    <a:pt x="6995" y="7497"/>
                  </a:cubicBezTo>
                  <a:cubicBezTo>
                    <a:pt x="6774" y="7718"/>
                    <a:pt x="6522" y="7907"/>
                    <a:pt x="6459" y="8285"/>
                  </a:cubicBezTo>
                  <a:lnTo>
                    <a:pt x="5041" y="8285"/>
                  </a:lnTo>
                  <a:lnTo>
                    <a:pt x="5041" y="6993"/>
                  </a:lnTo>
                  <a:lnTo>
                    <a:pt x="6774" y="6993"/>
                  </a:lnTo>
                  <a:cubicBezTo>
                    <a:pt x="6963" y="6993"/>
                    <a:pt x="7121" y="6836"/>
                    <a:pt x="7121" y="6647"/>
                  </a:cubicBezTo>
                  <a:lnTo>
                    <a:pt x="7121" y="5922"/>
                  </a:lnTo>
                  <a:cubicBezTo>
                    <a:pt x="7121" y="4945"/>
                    <a:pt x="6585" y="4126"/>
                    <a:pt x="5734" y="3717"/>
                  </a:cubicBezTo>
                  <a:cubicBezTo>
                    <a:pt x="5987" y="3496"/>
                    <a:pt x="6113" y="3181"/>
                    <a:pt x="6113" y="2835"/>
                  </a:cubicBezTo>
                  <a:cubicBezTo>
                    <a:pt x="6113" y="2079"/>
                    <a:pt x="5482" y="1448"/>
                    <a:pt x="4726" y="1448"/>
                  </a:cubicBezTo>
                  <a:cubicBezTo>
                    <a:pt x="3970" y="1448"/>
                    <a:pt x="3340" y="2079"/>
                    <a:pt x="3340" y="2835"/>
                  </a:cubicBezTo>
                  <a:cubicBezTo>
                    <a:pt x="3340" y="3181"/>
                    <a:pt x="3466" y="3496"/>
                    <a:pt x="3687" y="3717"/>
                  </a:cubicBezTo>
                  <a:cubicBezTo>
                    <a:pt x="2868" y="4126"/>
                    <a:pt x="2332" y="4945"/>
                    <a:pt x="2332" y="5922"/>
                  </a:cubicBezTo>
                  <a:lnTo>
                    <a:pt x="2332" y="6647"/>
                  </a:lnTo>
                  <a:cubicBezTo>
                    <a:pt x="2332" y="6836"/>
                    <a:pt x="2489" y="6993"/>
                    <a:pt x="2679" y="6993"/>
                  </a:cubicBezTo>
                  <a:lnTo>
                    <a:pt x="4411" y="6993"/>
                  </a:lnTo>
                  <a:lnTo>
                    <a:pt x="4411" y="8411"/>
                  </a:lnTo>
                  <a:lnTo>
                    <a:pt x="2931" y="8411"/>
                  </a:lnTo>
                  <a:lnTo>
                    <a:pt x="2931" y="8380"/>
                  </a:lnTo>
                  <a:cubicBezTo>
                    <a:pt x="2836" y="7938"/>
                    <a:pt x="2615" y="7749"/>
                    <a:pt x="2363" y="7560"/>
                  </a:cubicBezTo>
                  <a:cubicBezTo>
                    <a:pt x="2300" y="7466"/>
                    <a:pt x="2174" y="7403"/>
                    <a:pt x="2048" y="7277"/>
                  </a:cubicBezTo>
                  <a:cubicBezTo>
                    <a:pt x="1135" y="6395"/>
                    <a:pt x="757" y="5135"/>
                    <a:pt x="946" y="3874"/>
                  </a:cubicBezTo>
                  <a:cubicBezTo>
                    <a:pt x="1198" y="2236"/>
                    <a:pt x="2615" y="881"/>
                    <a:pt x="4254" y="692"/>
                  </a:cubicBezTo>
                  <a:cubicBezTo>
                    <a:pt x="4415" y="673"/>
                    <a:pt x="4574" y="664"/>
                    <a:pt x="4730" y="664"/>
                  </a:cubicBezTo>
                  <a:close/>
                  <a:moveTo>
                    <a:pt x="6428" y="9073"/>
                  </a:moveTo>
                  <a:lnTo>
                    <a:pt x="6428" y="9419"/>
                  </a:lnTo>
                  <a:cubicBezTo>
                    <a:pt x="6428" y="9640"/>
                    <a:pt x="6270" y="9797"/>
                    <a:pt x="6081" y="9797"/>
                  </a:cubicBezTo>
                  <a:lnTo>
                    <a:pt x="3309" y="9797"/>
                  </a:lnTo>
                  <a:cubicBezTo>
                    <a:pt x="3120" y="9797"/>
                    <a:pt x="2962" y="9640"/>
                    <a:pt x="2962" y="9419"/>
                  </a:cubicBezTo>
                  <a:lnTo>
                    <a:pt x="2962" y="9073"/>
                  </a:lnTo>
                  <a:close/>
                  <a:moveTo>
                    <a:pt x="5703" y="10459"/>
                  </a:moveTo>
                  <a:lnTo>
                    <a:pt x="5703" y="10805"/>
                  </a:lnTo>
                  <a:cubicBezTo>
                    <a:pt x="5703" y="10994"/>
                    <a:pt x="5545" y="11183"/>
                    <a:pt x="5356" y="11183"/>
                  </a:cubicBezTo>
                  <a:lnTo>
                    <a:pt x="3970" y="11183"/>
                  </a:lnTo>
                  <a:cubicBezTo>
                    <a:pt x="3781" y="11183"/>
                    <a:pt x="3624" y="10994"/>
                    <a:pt x="3624" y="10805"/>
                  </a:cubicBezTo>
                  <a:lnTo>
                    <a:pt x="3624" y="10459"/>
                  </a:lnTo>
                  <a:close/>
                  <a:moveTo>
                    <a:pt x="4662" y="0"/>
                  </a:moveTo>
                  <a:cubicBezTo>
                    <a:pt x="4486" y="0"/>
                    <a:pt x="4308" y="10"/>
                    <a:pt x="4128" y="31"/>
                  </a:cubicBezTo>
                  <a:cubicBezTo>
                    <a:pt x="2174" y="251"/>
                    <a:pt x="568" y="1827"/>
                    <a:pt x="253" y="3780"/>
                  </a:cubicBezTo>
                  <a:cubicBezTo>
                    <a:pt x="1" y="5229"/>
                    <a:pt x="505" y="6710"/>
                    <a:pt x="1576" y="7749"/>
                  </a:cubicBezTo>
                  <a:cubicBezTo>
                    <a:pt x="1733" y="7875"/>
                    <a:pt x="1859" y="7970"/>
                    <a:pt x="1922" y="8064"/>
                  </a:cubicBezTo>
                  <a:cubicBezTo>
                    <a:pt x="2206" y="8285"/>
                    <a:pt x="2237" y="8348"/>
                    <a:pt x="2237" y="8695"/>
                  </a:cubicBezTo>
                  <a:lnTo>
                    <a:pt x="2237" y="9388"/>
                  </a:lnTo>
                  <a:cubicBezTo>
                    <a:pt x="2237" y="9829"/>
                    <a:pt x="2521" y="10238"/>
                    <a:pt x="2962" y="10396"/>
                  </a:cubicBezTo>
                  <a:lnTo>
                    <a:pt x="2962" y="10774"/>
                  </a:lnTo>
                  <a:cubicBezTo>
                    <a:pt x="2962" y="11404"/>
                    <a:pt x="3435" y="11845"/>
                    <a:pt x="3970" y="11845"/>
                  </a:cubicBezTo>
                  <a:lnTo>
                    <a:pt x="5356" y="11845"/>
                  </a:lnTo>
                  <a:cubicBezTo>
                    <a:pt x="5955" y="11845"/>
                    <a:pt x="6396" y="11372"/>
                    <a:pt x="6396" y="10805"/>
                  </a:cubicBezTo>
                  <a:lnTo>
                    <a:pt x="6396" y="10427"/>
                  </a:lnTo>
                  <a:cubicBezTo>
                    <a:pt x="6774" y="10270"/>
                    <a:pt x="7089" y="9923"/>
                    <a:pt x="7089" y="9451"/>
                  </a:cubicBezTo>
                  <a:lnTo>
                    <a:pt x="7089" y="8726"/>
                  </a:lnTo>
                  <a:cubicBezTo>
                    <a:pt x="7089" y="8380"/>
                    <a:pt x="7121" y="8348"/>
                    <a:pt x="7404" y="8096"/>
                  </a:cubicBezTo>
                  <a:cubicBezTo>
                    <a:pt x="7499" y="8033"/>
                    <a:pt x="7593" y="7938"/>
                    <a:pt x="7751" y="7812"/>
                  </a:cubicBezTo>
                  <a:cubicBezTo>
                    <a:pt x="8664" y="6962"/>
                    <a:pt x="9169" y="5765"/>
                    <a:pt x="9169" y="4504"/>
                  </a:cubicBezTo>
                  <a:cubicBezTo>
                    <a:pt x="9169" y="2060"/>
                    <a:pt x="7186" y="0"/>
                    <a:pt x="4662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8" name="Google Shape;618;p58"/>
          <p:cNvGrpSpPr/>
          <p:nvPr/>
        </p:nvGrpSpPr>
        <p:grpSpPr>
          <a:xfrm>
            <a:off x="5774502" y="2215510"/>
            <a:ext cx="813776" cy="813776"/>
            <a:chOff x="5993450" y="1981925"/>
            <a:chExt cx="716100" cy="716100"/>
          </a:xfrm>
        </p:grpSpPr>
        <p:sp>
          <p:nvSpPr>
            <p:cNvPr id="619" name="Google Shape;619;p58"/>
            <p:cNvSpPr/>
            <p:nvPr/>
          </p:nvSpPr>
          <p:spPr>
            <a:xfrm>
              <a:off x="5993450" y="1981925"/>
              <a:ext cx="716100" cy="716100"/>
            </a:xfrm>
            <a:prstGeom prst="rect">
              <a:avLst/>
            </a:pr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58"/>
            <p:cNvSpPr/>
            <p:nvPr/>
          </p:nvSpPr>
          <p:spPr>
            <a:xfrm>
              <a:off x="6176303" y="2129657"/>
              <a:ext cx="350401" cy="350371"/>
            </a:xfrm>
            <a:custGeom>
              <a:rect b="b" l="l" r="r" t="t"/>
              <a:pathLst>
                <a:path extrusionOk="0" h="11878" w="11879">
                  <a:moveTo>
                    <a:pt x="5892" y="693"/>
                  </a:moveTo>
                  <a:cubicBezTo>
                    <a:pt x="6302" y="693"/>
                    <a:pt x="6617" y="1008"/>
                    <a:pt x="6617" y="1418"/>
                  </a:cubicBezTo>
                  <a:cubicBezTo>
                    <a:pt x="6617" y="1796"/>
                    <a:pt x="6302" y="2111"/>
                    <a:pt x="5892" y="2111"/>
                  </a:cubicBezTo>
                  <a:cubicBezTo>
                    <a:pt x="5514" y="2111"/>
                    <a:pt x="5199" y="1796"/>
                    <a:pt x="5199" y="1418"/>
                  </a:cubicBezTo>
                  <a:cubicBezTo>
                    <a:pt x="5231" y="1008"/>
                    <a:pt x="5546" y="693"/>
                    <a:pt x="5892" y="693"/>
                  </a:cubicBezTo>
                  <a:close/>
                  <a:moveTo>
                    <a:pt x="5892" y="2741"/>
                  </a:moveTo>
                  <a:cubicBezTo>
                    <a:pt x="6837" y="2741"/>
                    <a:pt x="7625" y="3529"/>
                    <a:pt x="7625" y="4505"/>
                  </a:cubicBezTo>
                  <a:lnTo>
                    <a:pt x="7625" y="5545"/>
                  </a:lnTo>
                  <a:lnTo>
                    <a:pt x="4159" y="5545"/>
                  </a:lnTo>
                  <a:lnTo>
                    <a:pt x="4159" y="4505"/>
                  </a:lnTo>
                  <a:cubicBezTo>
                    <a:pt x="4159" y="3529"/>
                    <a:pt x="4947" y="2741"/>
                    <a:pt x="5892" y="2741"/>
                  </a:cubicBezTo>
                  <a:close/>
                  <a:moveTo>
                    <a:pt x="8381" y="5104"/>
                  </a:moveTo>
                  <a:cubicBezTo>
                    <a:pt x="9326" y="5356"/>
                    <a:pt x="9767" y="5703"/>
                    <a:pt x="9767" y="5892"/>
                  </a:cubicBezTo>
                  <a:cubicBezTo>
                    <a:pt x="9767" y="6238"/>
                    <a:pt x="8381" y="6931"/>
                    <a:pt x="5955" y="6931"/>
                  </a:cubicBezTo>
                  <a:cubicBezTo>
                    <a:pt x="5898" y="6932"/>
                    <a:pt x="5842" y="6932"/>
                    <a:pt x="5787" y="6932"/>
                  </a:cubicBezTo>
                  <a:cubicBezTo>
                    <a:pt x="3434" y="6932"/>
                    <a:pt x="2112" y="6292"/>
                    <a:pt x="2112" y="5892"/>
                  </a:cubicBezTo>
                  <a:cubicBezTo>
                    <a:pt x="2112" y="5703"/>
                    <a:pt x="2553" y="5388"/>
                    <a:pt x="3498" y="5104"/>
                  </a:cubicBezTo>
                  <a:lnTo>
                    <a:pt x="3498" y="5892"/>
                  </a:lnTo>
                  <a:cubicBezTo>
                    <a:pt x="3498" y="6081"/>
                    <a:pt x="3655" y="6238"/>
                    <a:pt x="3844" y="6238"/>
                  </a:cubicBezTo>
                  <a:lnTo>
                    <a:pt x="8034" y="6238"/>
                  </a:lnTo>
                  <a:cubicBezTo>
                    <a:pt x="8223" y="6238"/>
                    <a:pt x="8381" y="6081"/>
                    <a:pt x="8381" y="5892"/>
                  </a:cubicBezTo>
                  <a:lnTo>
                    <a:pt x="8381" y="5104"/>
                  </a:lnTo>
                  <a:close/>
                  <a:moveTo>
                    <a:pt x="1765" y="10428"/>
                  </a:moveTo>
                  <a:cubicBezTo>
                    <a:pt x="2427" y="10428"/>
                    <a:pt x="2805" y="10680"/>
                    <a:pt x="2805" y="10775"/>
                  </a:cubicBezTo>
                  <a:cubicBezTo>
                    <a:pt x="2805" y="10869"/>
                    <a:pt x="2427" y="11121"/>
                    <a:pt x="1765" y="11121"/>
                  </a:cubicBezTo>
                  <a:cubicBezTo>
                    <a:pt x="1072" y="11121"/>
                    <a:pt x="694" y="10869"/>
                    <a:pt x="694" y="10775"/>
                  </a:cubicBezTo>
                  <a:cubicBezTo>
                    <a:pt x="694" y="10712"/>
                    <a:pt x="1072" y="10428"/>
                    <a:pt x="1765" y="10428"/>
                  </a:cubicBezTo>
                  <a:close/>
                  <a:moveTo>
                    <a:pt x="5955" y="10428"/>
                  </a:moveTo>
                  <a:cubicBezTo>
                    <a:pt x="6617" y="10428"/>
                    <a:pt x="6963" y="10712"/>
                    <a:pt x="6963" y="10775"/>
                  </a:cubicBezTo>
                  <a:cubicBezTo>
                    <a:pt x="6963" y="10869"/>
                    <a:pt x="6617" y="11121"/>
                    <a:pt x="5955" y="11121"/>
                  </a:cubicBezTo>
                  <a:cubicBezTo>
                    <a:pt x="5262" y="11121"/>
                    <a:pt x="4915" y="10869"/>
                    <a:pt x="4915" y="10775"/>
                  </a:cubicBezTo>
                  <a:cubicBezTo>
                    <a:pt x="4915" y="10712"/>
                    <a:pt x="5262" y="10428"/>
                    <a:pt x="5955" y="10428"/>
                  </a:cubicBezTo>
                  <a:close/>
                  <a:moveTo>
                    <a:pt x="10082" y="10428"/>
                  </a:moveTo>
                  <a:cubicBezTo>
                    <a:pt x="10775" y="10428"/>
                    <a:pt x="11153" y="10680"/>
                    <a:pt x="11153" y="10775"/>
                  </a:cubicBezTo>
                  <a:cubicBezTo>
                    <a:pt x="11153" y="10869"/>
                    <a:pt x="10775" y="11121"/>
                    <a:pt x="10082" y="11121"/>
                  </a:cubicBezTo>
                  <a:cubicBezTo>
                    <a:pt x="9421" y="11121"/>
                    <a:pt x="9043" y="10869"/>
                    <a:pt x="9043" y="10775"/>
                  </a:cubicBezTo>
                  <a:cubicBezTo>
                    <a:pt x="9043" y="10712"/>
                    <a:pt x="9421" y="10428"/>
                    <a:pt x="10082" y="10428"/>
                  </a:cubicBezTo>
                  <a:close/>
                  <a:moveTo>
                    <a:pt x="5987" y="0"/>
                  </a:moveTo>
                  <a:cubicBezTo>
                    <a:pt x="5231" y="0"/>
                    <a:pt x="4600" y="630"/>
                    <a:pt x="4600" y="1355"/>
                  </a:cubicBezTo>
                  <a:cubicBezTo>
                    <a:pt x="4600" y="1733"/>
                    <a:pt x="4726" y="2016"/>
                    <a:pt x="4947" y="2300"/>
                  </a:cubicBezTo>
                  <a:cubicBezTo>
                    <a:pt x="4159" y="2710"/>
                    <a:pt x="3624" y="3497"/>
                    <a:pt x="3561" y="4442"/>
                  </a:cubicBezTo>
                  <a:cubicBezTo>
                    <a:pt x="2742" y="4631"/>
                    <a:pt x="1481" y="5072"/>
                    <a:pt x="1481" y="5923"/>
                  </a:cubicBezTo>
                  <a:cubicBezTo>
                    <a:pt x="1481" y="6679"/>
                    <a:pt x="2427" y="7120"/>
                    <a:pt x="3151" y="7309"/>
                  </a:cubicBezTo>
                  <a:lnTo>
                    <a:pt x="1954" y="9798"/>
                  </a:lnTo>
                  <a:lnTo>
                    <a:pt x="1828" y="9798"/>
                  </a:lnTo>
                  <a:cubicBezTo>
                    <a:pt x="851" y="9798"/>
                    <a:pt x="64" y="10239"/>
                    <a:pt x="64" y="10806"/>
                  </a:cubicBezTo>
                  <a:cubicBezTo>
                    <a:pt x="1" y="11373"/>
                    <a:pt x="725" y="11846"/>
                    <a:pt x="1765" y="11846"/>
                  </a:cubicBezTo>
                  <a:cubicBezTo>
                    <a:pt x="2679" y="11846"/>
                    <a:pt x="3498" y="11436"/>
                    <a:pt x="3498" y="10806"/>
                  </a:cubicBezTo>
                  <a:cubicBezTo>
                    <a:pt x="3498" y="10334"/>
                    <a:pt x="3057" y="10019"/>
                    <a:pt x="2584" y="9924"/>
                  </a:cubicBezTo>
                  <a:lnTo>
                    <a:pt x="3781" y="7498"/>
                  </a:lnTo>
                  <a:cubicBezTo>
                    <a:pt x="4317" y="7624"/>
                    <a:pt x="4947" y="7656"/>
                    <a:pt x="5577" y="7719"/>
                  </a:cubicBezTo>
                  <a:lnTo>
                    <a:pt x="5577" y="9830"/>
                  </a:lnTo>
                  <a:cubicBezTo>
                    <a:pt x="4947" y="9924"/>
                    <a:pt x="4222" y="10239"/>
                    <a:pt x="4222" y="10869"/>
                  </a:cubicBezTo>
                  <a:cubicBezTo>
                    <a:pt x="4222" y="11499"/>
                    <a:pt x="5041" y="11877"/>
                    <a:pt x="5955" y="11877"/>
                  </a:cubicBezTo>
                  <a:cubicBezTo>
                    <a:pt x="6837" y="11877"/>
                    <a:pt x="7688" y="11499"/>
                    <a:pt x="7688" y="10869"/>
                  </a:cubicBezTo>
                  <a:cubicBezTo>
                    <a:pt x="7688" y="10239"/>
                    <a:pt x="6932" y="9924"/>
                    <a:pt x="6302" y="9830"/>
                  </a:cubicBezTo>
                  <a:lnTo>
                    <a:pt x="6302" y="7719"/>
                  </a:lnTo>
                  <a:cubicBezTo>
                    <a:pt x="6932" y="7719"/>
                    <a:pt x="7562" y="7624"/>
                    <a:pt x="8097" y="7498"/>
                  </a:cubicBezTo>
                  <a:lnTo>
                    <a:pt x="9295" y="9924"/>
                  </a:lnTo>
                  <a:cubicBezTo>
                    <a:pt x="8822" y="10082"/>
                    <a:pt x="8381" y="10334"/>
                    <a:pt x="8381" y="10806"/>
                  </a:cubicBezTo>
                  <a:cubicBezTo>
                    <a:pt x="8381" y="11436"/>
                    <a:pt x="9200" y="11846"/>
                    <a:pt x="10114" y="11846"/>
                  </a:cubicBezTo>
                  <a:cubicBezTo>
                    <a:pt x="11090" y="11846"/>
                    <a:pt x="11878" y="11405"/>
                    <a:pt x="11878" y="10806"/>
                  </a:cubicBezTo>
                  <a:cubicBezTo>
                    <a:pt x="11878" y="10239"/>
                    <a:pt x="11153" y="9798"/>
                    <a:pt x="10114" y="9798"/>
                  </a:cubicBezTo>
                  <a:lnTo>
                    <a:pt x="9988" y="9798"/>
                  </a:lnTo>
                  <a:lnTo>
                    <a:pt x="8822" y="7309"/>
                  </a:lnTo>
                  <a:cubicBezTo>
                    <a:pt x="9515" y="7120"/>
                    <a:pt x="10460" y="6679"/>
                    <a:pt x="10460" y="5923"/>
                  </a:cubicBezTo>
                  <a:cubicBezTo>
                    <a:pt x="10460" y="5072"/>
                    <a:pt x="9200" y="4631"/>
                    <a:pt x="8381" y="4442"/>
                  </a:cubicBezTo>
                  <a:cubicBezTo>
                    <a:pt x="8350" y="3497"/>
                    <a:pt x="7782" y="2710"/>
                    <a:pt x="6995" y="2300"/>
                  </a:cubicBezTo>
                  <a:cubicBezTo>
                    <a:pt x="7247" y="2080"/>
                    <a:pt x="7341" y="1764"/>
                    <a:pt x="7341" y="1355"/>
                  </a:cubicBezTo>
                  <a:cubicBezTo>
                    <a:pt x="7341" y="630"/>
                    <a:pt x="6711" y="0"/>
                    <a:pt x="5987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" name="Google Shape;621;p58"/>
          <p:cNvGrpSpPr/>
          <p:nvPr/>
        </p:nvGrpSpPr>
        <p:grpSpPr>
          <a:xfrm>
            <a:off x="5773786" y="3664180"/>
            <a:ext cx="813776" cy="813776"/>
            <a:chOff x="5913475" y="3353575"/>
            <a:chExt cx="716100" cy="716100"/>
          </a:xfrm>
        </p:grpSpPr>
        <p:sp>
          <p:nvSpPr>
            <p:cNvPr id="622" name="Google Shape;622;p58"/>
            <p:cNvSpPr/>
            <p:nvPr/>
          </p:nvSpPr>
          <p:spPr>
            <a:xfrm>
              <a:off x="5913475" y="3353575"/>
              <a:ext cx="716100" cy="716100"/>
            </a:xfrm>
            <a:prstGeom prst="rect">
              <a:avLst/>
            </a:pr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23" name="Google Shape;623;p58"/>
            <p:cNvGrpSpPr/>
            <p:nvPr/>
          </p:nvGrpSpPr>
          <p:grpSpPr>
            <a:xfrm>
              <a:off x="6107489" y="3536921"/>
              <a:ext cx="328071" cy="349427"/>
              <a:chOff x="5421475" y="1945825"/>
              <a:chExt cx="278050" cy="296150"/>
            </a:xfrm>
          </p:grpSpPr>
          <p:sp>
            <p:nvSpPr>
              <p:cNvPr id="624" name="Google Shape;624;p58"/>
              <p:cNvSpPr/>
              <p:nvPr/>
            </p:nvSpPr>
            <p:spPr>
              <a:xfrm>
                <a:off x="5472650" y="1999375"/>
                <a:ext cx="172525" cy="242600"/>
              </a:xfrm>
              <a:custGeom>
                <a:rect b="b" l="l" r="r" t="t"/>
                <a:pathLst>
                  <a:path extrusionOk="0" h="9704" w="6901">
                    <a:moveTo>
                      <a:pt x="1765" y="1355"/>
                    </a:moveTo>
                    <a:cubicBezTo>
                      <a:pt x="1986" y="1355"/>
                      <a:pt x="2143" y="1513"/>
                      <a:pt x="2143" y="1702"/>
                    </a:cubicBezTo>
                    <a:lnTo>
                      <a:pt x="2143" y="2048"/>
                    </a:lnTo>
                    <a:lnTo>
                      <a:pt x="1765" y="2048"/>
                    </a:lnTo>
                    <a:cubicBezTo>
                      <a:pt x="1671" y="2048"/>
                      <a:pt x="1545" y="2048"/>
                      <a:pt x="1419" y="2111"/>
                    </a:cubicBezTo>
                    <a:lnTo>
                      <a:pt x="1419" y="1702"/>
                    </a:lnTo>
                    <a:cubicBezTo>
                      <a:pt x="1419" y="1513"/>
                      <a:pt x="1576" y="1355"/>
                      <a:pt x="1765" y="1355"/>
                    </a:cubicBezTo>
                    <a:close/>
                    <a:moveTo>
                      <a:pt x="3151" y="631"/>
                    </a:moveTo>
                    <a:cubicBezTo>
                      <a:pt x="3341" y="631"/>
                      <a:pt x="3498" y="788"/>
                      <a:pt x="3498" y="1009"/>
                    </a:cubicBezTo>
                    <a:lnTo>
                      <a:pt x="3498" y="2111"/>
                    </a:lnTo>
                    <a:cubicBezTo>
                      <a:pt x="3404" y="2048"/>
                      <a:pt x="3277" y="2017"/>
                      <a:pt x="3151" y="2017"/>
                    </a:cubicBezTo>
                    <a:lnTo>
                      <a:pt x="2805" y="2017"/>
                    </a:lnTo>
                    <a:lnTo>
                      <a:pt x="2805" y="1009"/>
                    </a:lnTo>
                    <a:cubicBezTo>
                      <a:pt x="2805" y="788"/>
                      <a:pt x="2962" y="631"/>
                      <a:pt x="3151" y="631"/>
                    </a:cubicBezTo>
                    <a:close/>
                    <a:moveTo>
                      <a:pt x="4538" y="1355"/>
                    </a:moveTo>
                    <a:cubicBezTo>
                      <a:pt x="4727" y="1355"/>
                      <a:pt x="4884" y="1513"/>
                      <a:pt x="4884" y="1702"/>
                    </a:cubicBezTo>
                    <a:lnTo>
                      <a:pt x="4884" y="3088"/>
                    </a:lnTo>
                    <a:cubicBezTo>
                      <a:pt x="4884" y="3277"/>
                      <a:pt x="4727" y="3435"/>
                      <a:pt x="4538" y="3435"/>
                    </a:cubicBezTo>
                    <a:cubicBezTo>
                      <a:pt x="4349" y="3435"/>
                      <a:pt x="4191" y="3277"/>
                      <a:pt x="4191" y="3088"/>
                    </a:cubicBezTo>
                    <a:lnTo>
                      <a:pt x="4191" y="1702"/>
                    </a:lnTo>
                    <a:cubicBezTo>
                      <a:pt x="4191" y="1513"/>
                      <a:pt x="4349" y="1355"/>
                      <a:pt x="4538" y="1355"/>
                    </a:cubicBezTo>
                    <a:close/>
                    <a:moveTo>
                      <a:pt x="5924" y="2017"/>
                    </a:moveTo>
                    <a:cubicBezTo>
                      <a:pt x="6113" y="2017"/>
                      <a:pt x="6270" y="2174"/>
                      <a:pt x="6270" y="2363"/>
                    </a:cubicBezTo>
                    <a:lnTo>
                      <a:pt x="6270" y="3088"/>
                    </a:lnTo>
                    <a:cubicBezTo>
                      <a:pt x="6270" y="3277"/>
                      <a:pt x="6113" y="3435"/>
                      <a:pt x="5924" y="3435"/>
                    </a:cubicBezTo>
                    <a:cubicBezTo>
                      <a:pt x="5703" y="3435"/>
                      <a:pt x="5546" y="3277"/>
                      <a:pt x="5546" y="3088"/>
                    </a:cubicBezTo>
                    <a:lnTo>
                      <a:pt x="5546" y="2363"/>
                    </a:lnTo>
                    <a:cubicBezTo>
                      <a:pt x="5546" y="2174"/>
                      <a:pt x="5703" y="2017"/>
                      <a:pt x="5924" y="2017"/>
                    </a:cubicBezTo>
                    <a:close/>
                    <a:moveTo>
                      <a:pt x="3120" y="2741"/>
                    </a:moveTo>
                    <a:cubicBezTo>
                      <a:pt x="3309" y="2741"/>
                      <a:pt x="3467" y="2899"/>
                      <a:pt x="3467" y="3088"/>
                    </a:cubicBezTo>
                    <a:cubicBezTo>
                      <a:pt x="3467" y="3277"/>
                      <a:pt x="3309" y="3435"/>
                      <a:pt x="3120" y="3435"/>
                    </a:cubicBezTo>
                    <a:lnTo>
                      <a:pt x="1734" y="3435"/>
                    </a:lnTo>
                    <a:cubicBezTo>
                      <a:pt x="1545" y="3435"/>
                      <a:pt x="1387" y="3592"/>
                      <a:pt x="1387" y="3781"/>
                    </a:cubicBezTo>
                    <a:cubicBezTo>
                      <a:pt x="1387" y="4002"/>
                      <a:pt x="1545" y="4159"/>
                      <a:pt x="1734" y="4159"/>
                    </a:cubicBezTo>
                    <a:cubicBezTo>
                      <a:pt x="2679" y="4159"/>
                      <a:pt x="3467" y="4947"/>
                      <a:pt x="3467" y="5892"/>
                    </a:cubicBezTo>
                    <a:cubicBezTo>
                      <a:pt x="3467" y="6081"/>
                      <a:pt x="3624" y="6238"/>
                      <a:pt x="3845" y="6238"/>
                    </a:cubicBezTo>
                    <a:cubicBezTo>
                      <a:pt x="4034" y="6238"/>
                      <a:pt x="4191" y="6081"/>
                      <a:pt x="4191" y="5892"/>
                    </a:cubicBezTo>
                    <a:cubicBezTo>
                      <a:pt x="4191" y="5167"/>
                      <a:pt x="3876" y="4537"/>
                      <a:pt x="3435" y="4096"/>
                    </a:cubicBezTo>
                    <a:cubicBezTo>
                      <a:pt x="3593" y="4065"/>
                      <a:pt x="3750" y="4002"/>
                      <a:pt x="3876" y="3876"/>
                    </a:cubicBezTo>
                    <a:cubicBezTo>
                      <a:pt x="4065" y="4033"/>
                      <a:pt x="4317" y="4159"/>
                      <a:pt x="4569" y="4159"/>
                    </a:cubicBezTo>
                    <a:cubicBezTo>
                      <a:pt x="4853" y="4159"/>
                      <a:pt x="5073" y="4033"/>
                      <a:pt x="5294" y="3876"/>
                    </a:cubicBezTo>
                    <a:cubicBezTo>
                      <a:pt x="5483" y="4033"/>
                      <a:pt x="5703" y="4159"/>
                      <a:pt x="5987" y="4159"/>
                    </a:cubicBezTo>
                    <a:cubicBezTo>
                      <a:pt x="6113" y="4159"/>
                      <a:pt x="6239" y="4096"/>
                      <a:pt x="6333" y="4065"/>
                    </a:cubicBezTo>
                    <a:lnTo>
                      <a:pt x="6333" y="5167"/>
                    </a:lnTo>
                    <a:cubicBezTo>
                      <a:pt x="6333" y="5923"/>
                      <a:pt x="5861" y="6554"/>
                      <a:pt x="5199" y="6774"/>
                    </a:cubicBezTo>
                    <a:cubicBezTo>
                      <a:pt x="5042" y="6837"/>
                      <a:pt x="4979" y="6995"/>
                      <a:pt x="4979" y="7089"/>
                    </a:cubicBezTo>
                    <a:lnTo>
                      <a:pt x="4979" y="7562"/>
                    </a:lnTo>
                    <a:lnTo>
                      <a:pt x="2206" y="7562"/>
                    </a:lnTo>
                    <a:lnTo>
                      <a:pt x="2206" y="7089"/>
                    </a:lnTo>
                    <a:cubicBezTo>
                      <a:pt x="2206" y="6932"/>
                      <a:pt x="2143" y="6837"/>
                      <a:pt x="1986" y="6774"/>
                    </a:cubicBezTo>
                    <a:cubicBezTo>
                      <a:pt x="1261" y="6554"/>
                      <a:pt x="820" y="5892"/>
                      <a:pt x="820" y="5167"/>
                    </a:cubicBezTo>
                    <a:lnTo>
                      <a:pt x="820" y="3750"/>
                    </a:lnTo>
                    <a:lnTo>
                      <a:pt x="726" y="3750"/>
                    </a:lnTo>
                    <a:cubicBezTo>
                      <a:pt x="726" y="3151"/>
                      <a:pt x="1198" y="2741"/>
                      <a:pt x="1734" y="2741"/>
                    </a:cubicBezTo>
                    <a:close/>
                    <a:moveTo>
                      <a:pt x="5199" y="8286"/>
                    </a:moveTo>
                    <a:cubicBezTo>
                      <a:pt x="5388" y="8286"/>
                      <a:pt x="5546" y="8444"/>
                      <a:pt x="5546" y="8633"/>
                    </a:cubicBezTo>
                    <a:lnTo>
                      <a:pt x="5546" y="8979"/>
                    </a:lnTo>
                    <a:lnTo>
                      <a:pt x="1387" y="8979"/>
                    </a:lnTo>
                    <a:lnTo>
                      <a:pt x="1387" y="8633"/>
                    </a:lnTo>
                    <a:cubicBezTo>
                      <a:pt x="1387" y="8444"/>
                      <a:pt x="1545" y="8286"/>
                      <a:pt x="1734" y="8286"/>
                    </a:cubicBezTo>
                    <a:close/>
                    <a:moveTo>
                      <a:pt x="3120" y="1"/>
                    </a:moveTo>
                    <a:cubicBezTo>
                      <a:pt x="2647" y="1"/>
                      <a:pt x="2269" y="316"/>
                      <a:pt x="2143" y="757"/>
                    </a:cubicBezTo>
                    <a:cubicBezTo>
                      <a:pt x="2017" y="725"/>
                      <a:pt x="1891" y="694"/>
                      <a:pt x="1734" y="694"/>
                    </a:cubicBezTo>
                    <a:cubicBezTo>
                      <a:pt x="1167" y="694"/>
                      <a:pt x="726" y="1166"/>
                      <a:pt x="726" y="1702"/>
                    </a:cubicBezTo>
                    <a:lnTo>
                      <a:pt x="726" y="2426"/>
                    </a:lnTo>
                    <a:cubicBezTo>
                      <a:pt x="285" y="2678"/>
                      <a:pt x="1" y="3214"/>
                      <a:pt x="1" y="3750"/>
                    </a:cubicBezTo>
                    <a:lnTo>
                      <a:pt x="1" y="5136"/>
                    </a:lnTo>
                    <a:cubicBezTo>
                      <a:pt x="1" y="6081"/>
                      <a:pt x="568" y="6932"/>
                      <a:pt x="1387" y="7341"/>
                    </a:cubicBezTo>
                    <a:lnTo>
                      <a:pt x="1387" y="7656"/>
                    </a:lnTo>
                    <a:cubicBezTo>
                      <a:pt x="1009" y="7814"/>
                      <a:pt x="694" y="8160"/>
                      <a:pt x="694" y="8633"/>
                    </a:cubicBezTo>
                    <a:lnTo>
                      <a:pt x="694" y="9357"/>
                    </a:lnTo>
                    <a:cubicBezTo>
                      <a:pt x="694" y="9546"/>
                      <a:pt x="852" y="9704"/>
                      <a:pt x="1041" y="9704"/>
                    </a:cubicBezTo>
                    <a:lnTo>
                      <a:pt x="5892" y="9704"/>
                    </a:lnTo>
                    <a:cubicBezTo>
                      <a:pt x="6081" y="9704"/>
                      <a:pt x="6239" y="9546"/>
                      <a:pt x="6239" y="9357"/>
                    </a:cubicBezTo>
                    <a:lnTo>
                      <a:pt x="6239" y="8633"/>
                    </a:lnTo>
                    <a:cubicBezTo>
                      <a:pt x="6239" y="8192"/>
                      <a:pt x="5955" y="7814"/>
                      <a:pt x="5514" y="7656"/>
                    </a:cubicBezTo>
                    <a:lnTo>
                      <a:pt x="5514" y="7341"/>
                    </a:lnTo>
                    <a:cubicBezTo>
                      <a:pt x="6365" y="6932"/>
                      <a:pt x="6901" y="6081"/>
                      <a:pt x="6901" y="5136"/>
                    </a:cubicBezTo>
                    <a:lnTo>
                      <a:pt x="6901" y="2363"/>
                    </a:lnTo>
                    <a:cubicBezTo>
                      <a:pt x="6901" y="1796"/>
                      <a:pt x="6428" y="1355"/>
                      <a:pt x="5892" y="1355"/>
                    </a:cubicBezTo>
                    <a:cubicBezTo>
                      <a:pt x="5766" y="1355"/>
                      <a:pt x="5609" y="1387"/>
                      <a:pt x="5483" y="1418"/>
                    </a:cubicBezTo>
                    <a:cubicBezTo>
                      <a:pt x="5357" y="1009"/>
                      <a:pt x="4979" y="694"/>
                      <a:pt x="4506" y="694"/>
                    </a:cubicBezTo>
                    <a:cubicBezTo>
                      <a:pt x="4380" y="694"/>
                      <a:pt x="4223" y="725"/>
                      <a:pt x="4097" y="757"/>
                    </a:cubicBezTo>
                    <a:cubicBezTo>
                      <a:pt x="4002" y="316"/>
                      <a:pt x="3593" y="1"/>
                      <a:pt x="3120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" name="Google Shape;625;p58"/>
              <p:cNvSpPr/>
              <p:nvPr/>
            </p:nvSpPr>
            <p:spPr>
              <a:xfrm>
                <a:off x="5559300" y="1945825"/>
                <a:ext cx="18150" cy="44125"/>
              </a:xfrm>
              <a:custGeom>
                <a:rect b="b" l="l" r="r" t="t"/>
                <a:pathLst>
                  <a:path extrusionOk="0" h="1765" w="726">
                    <a:moveTo>
                      <a:pt x="379" y="0"/>
                    </a:moveTo>
                    <a:cubicBezTo>
                      <a:pt x="158" y="0"/>
                      <a:pt x="1" y="158"/>
                      <a:pt x="1" y="347"/>
                    </a:cubicBezTo>
                    <a:lnTo>
                      <a:pt x="1" y="1418"/>
                    </a:lnTo>
                    <a:cubicBezTo>
                      <a:pt x="1" y="1607"/>
                      <a:pt x="158" y="1764"/>
                      <a:pt x="379" y="1764"/>
                    </a:cubicBezTo>
                    <a:cubicBezTo>
                      <a:pt x="568" y="1764"/>
                      <a:pt x="725" y="1607"/>
                      <a:pt x="725" y="1418"/>
                    </a:cubicBezTo>
                    <a:lnTo>
                      <a:pt x="725" y="347"/>
                    </a:lnTo>
                    <a:cubicBezTo>
                      <a:pt x="725" y="158"/>
                      <a:pt x="568" y="0"/>
                      <a:pt x="379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" name="Google Shape;626;p58"/>
              <p:cNvSpPr/>
              <p:nvPr/>
            </p:nvSpPr>
            <p:spPr>
              <a:xfrm>
                <a:off x="5611275" y="1963925"/>
                <a:ext cx="35475" cy="34500"/>
              </a:xfrm>
              <a:custGeom>
                <a:rect b="b" l="l" r="r" t="t"/>
                <a:pathLst>
                  <a:path extrusionOk="0" h="1380" w="1419">
                    <a:moveTo>
                      <a:pt x="1076" y="1"/>
                    </a:moveTo>
                    <a:cubicBezTo>
                      <a:pt x="985" y="1"/>
                      <a:pt x="899" y="32"/>
                      <a:pt x="851" y="95"/>
                    </a:cubicBezTo>
                    <a:lnTo>
                      <a:pt x="127" y="788"/>
                    </a:lnTo>
                    <a:cubicBezTo>
                      <a:pt x="1" y="914"/>
                      <a:pt x="1" y="1166"/>
                      <a:pt x="127" y="1261"/>
                    </a:cubicBezTo>
                    <a:cubicBezTo>
                      <a:pt x="190" y="1340"/>
                      <a:pt x="284" y="1379"/>
                      <a:pt x="375" y="1379"/>
                    </a:cubicBezTo>
                    <a:cubicBezTo>
                      <a:pt x="466" y="1379"/>
                      <a:pt x="552" y="1340"/>
                      <a:pt x="599" y="1261"/>
                    </a:cubicBezTo>
                    <a:lnTo>
                      <a:pt x="1324" y="568"/>
                    </a:lnTo>
                    <a:cubicBezTo>
                      <a:pt x="1419" y="442"/>
                      <a:pt x="1419" y="221"/>
                      <a:pt x="1324" y="95"/>
                    </a:cubicBezTo>
                    <a:cubicBezTo>
                      <a:pt x="1261" y="32"/>
                      <a:pt x="1167" y="1"/>
                      <a:pt x="1076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" name="Google Shape;627;p58"/>
              <p:cNvSpPr/>
              <p:nvPr/>
            </p:nvSpPr>
            <p:spPr>
              <a:xfrm>
                <a:off x="5664050" y="2067900"/>
                <a:ext cx="35475" cy="17350"/>
              </a:xfrm>
              <a:custGeom>
                <a:rect b="b" l="l" r="r" t="t"/>
                <a:pathLst>
                  <a:path extrusionOk="0" h="694" w="1419">
                    <a:moveTo>
                      <a:pt x="347" y="0"/>
                    </a:moveTo>
                    <a:cubicBezTo>
                      <a:pt x="158" y="0"/>
                      <a:pt x="1" y="158"/>
                      <a:pt x="1" y="347"/>
                    </a:cubicBezTo>
                    <a:cubicBezTo>
                      <a:pt x="1" y="536"/>
                      <a:pt x="158" y="694"/>
                      <a:pt x="347" y="694"/>
                    </a:cubicBezTo>
                    <a:lnTo>
                      <a:pt x="1040" y="694"/>
                    </a:lnTo>
                    <a:cubicBezTo>
                      <a:pt x="1261" y="694"/>
                      <a:pt x="1418" y="536"/>
                      <a:pt x="1418" y="347"/>
                    </a:cubicBezTo>
                    <a:cubicBezTo>
                      <a:pt x="1418" y="158"/>
                      <a:pt x="1261" y="0"/>
                      <a:pt x="104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" name="Google Shape;628;p58"/>
              <p:cNvSpPr/>
              <p:nvPr/>
            </p:nvSpPr>
            <p:spPr>
              <a:xfrm>
                <a:off x="5421475" y="2067900"/>
                <a:ext cx="35450" cy="17350"/>
              </a:xfrm>
              <a:custGeom>
                <a:rect b="b" l="l" r="r" t="t"/>
                <a:pathLst>
                  <a:path extrusionOk="0" h="694" w="1418">
                    <a:moveTo>
                      <a:pt x="378" y="0"/>
                    </a:moveTo>
                    <a:cubicBezTo>
                      <a:pt x="158" y="0"/>
                      <a:pt x="0" y="158"/>
                      <a:pt x="0" y="347"/>
                    </a:cubicBezTo>
                    <a:cubicBezTo>
                      <a:pt x="0" y="536"/>
                      <a:pt x="158" y="694"/>
                      <a:pt x="378" y="694"/>
                    </a:cubicBezTo>
                    <a:lnTo>
                      <a:pt x="1071" y="694"/>
                    </a:lnTo>
                    <a:cubicBezTo>
                      <a:pt x="1260" y="694"/>
                      <a:pt x="1418" y="536"/>
                      <a:pt x="1418" y="347"/>
                    </a:cubicBezTo>
                    <a:cubicBezTo>
                      <a:pt x="1418" y="158"/>
                      <a:pt x="1260" y="0"/>
                      <a:pt x="1071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" name="Google Shape;629;p58"/>
              <p:cNvSpPr/>
              <p:nvPr/>
            </p:nvSpPr>
            <p:spPr>
              <a:xfrm>
                <a:off x="5490000" y="1963925"/>
                <a:ext cx="35450" cy="33900"/>
              </a:xfrm>
              <a:custGeom>
                <a:rect b="b" l="l" r="r" t="t"/>
                <a:pathLst>
                  <a:path extrusionOk="0" h="1356" w="1418">
                    <a:moveTo>
                      <a:pt x="343" y="1"/>
                    </a:moveTo>
                    <a:cubicBezTo>
                      <a:pt x="252" y="1"/>
                      <a:pt x="158" y="32"/>
                      <a:pt x="95" y="95"/>
                    </a:cubicBezTo>
                    <a:cubicBezTo>
                      <a:pt x="0" y="221"/>
                      <a:pt x="0" y="442"/>
                      <a:pt x="95" y="568"/>
                    </a:cubicBezTo>
                    <a:lnTo>
                      <a:pt x="819" y="1261"/>
                    </a:lnTo>
                    <a:cubicBezTo>
                      <a:pt x="866" y="1324"/>
                      <a:pt x="953" y="1356"/>
                      <a:pt x="1044" y="1356"/>
                    </a:cubicBezTo>
                    <a:cubicBezTo>
                      <a:pt x="1134" y="1356"/>
                      <a:pt x="1229" y="1324"/>
                      <a:pt x="1292" y="1261"/>
                    </a:cubicBezTo>
                    <a:cubicBezTo>
                      <a:pt x="1418" y="1166"/>
                      <a:pt x="1418" y="914"/>
                      <a:pt x="1292" y="788"/>
                    </a:cubicBezTo>
                    <a:lnTo>
                      <a:pt x="567" y="95"/>
                    </a:lnTo>
                    <a:cubicBezTo>
                      <a:pt x="520" y="32"/>
                      <a:pt x="433" y="1"/>
                      <a:pt x="343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" name="Google Shape;630;p58"/>
              <p:cNvSpPr/>
              <p:nvPr/>
            </p:nvSpPr>
            <p:spPr>
              <a:xfrm>
                <a:off x="5437225" y="1997650"/>
                <a:ext cx="37825" cy="26325"/>
              </a:xfrm>
              <a:custGeom>
                <a:rect b="b" l="l" r="r" t="t"/>
                <a:pathLst>
                  <a:path extrusionOk="0" h="1053" w="1513">
                    <a:moveTo>
                      <a:pt x="422" y="0"/>
                    </a:moveTo>
                    <a:cubicBezTo>
                      <a:pt x="285" y="0"/>
                      <a:pt x="140" y="81"/>
                      <a:pt x="95" y="196"/>
                    </a:cubicBezTo>
                    <a:cubicBezTo>
                      <a:pt x="0" y="353"/>
                      <a:pt x="95" y="574"/>
                      <a:pt x="252" y="668"/>
                    </a:cubicBezTo>
                    <a:lnTo>
                      <a:pt x="945" y="1015"/>
                    </a:lnTo>
                    <a:cubicBezTo>
                      <a:pt x="989" y="1041"/>
                      <a:pt x="1039" y="1052"/>
                      <a:pt x="1091" y="1052"/>
                    </a:cubicBezTo>
                    <a:cubicBezTo>
                      <a:pt x="1227" y="1052"/>
                      <a:pt x="1372" y="971"/>
                      <a:pt x="1418" y="857"/>
                    </a:cubicBezTo>
                    <a:cubicBezTo>
                      <a:pt x="1512" y="700"/>
                      <a:pt x="1418" y="479"/>
                      <a:pt x="1260" y="385"/>
                    </a:cubicBezTo>
                    <a:lnTo>
                      <a:pt x="567" y="38"/>
                    </a:lnTo>
                    <a:cubicBezTo>
                      <a:pt x="524" y="12"/>
                      <a:pt x="473" y="0"/>
                      <a:pt x="422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" name="Google Shape;631;p58"/>
              <p:cNvSpPr/>
              <p:nvPr/>
            </p:nvSpPr>
            <p:spPr>
              <a:xfrm>
                <a:off x="5645150" y="1998300"/>
                <a:ext cx="37825" cy="26900"/>
              </a:xfrm>
              <a:custGeom>
                <a:rect b="b" l="l" r="r" t="t"/>
                <a:pathLst>
                  <a:path extrusionOk="0" h="1076" w="1513">
                    <a:moveTo>
                      <a:pt x="1098" y="0"/>
                    </a:moveTo>
                    <a:cubicBezTo>
                      <a:pt x="1046" y="0"/>
                      <a:pt x="994" y="14"/>
                      <a:pt x="946" y="44"/>
                    </a:cubicBezTo>
                    <a:lnTo>
                      <a:pt x="253" y="422"/>
                    </a:lnTo>
                    <a:cubicBezTo>
                      <a:pt x="95" y="485"/>
                      <a:pt x="1" y="674"/>
                      <a:pt x="95" y="894"/>
                    </a:cubicBezTo>
                    <a:cubicBezTo>
                      <a:pt x="142" y="1011"/>
                      <a:pt x="258" y="1076"/>
                      <a:pt x="405" y="1076"/>
                    </a:cubicBezTo>
                    <a:cubicBezTo>
                      <a:pt x="456" y="1076"/>
                      <a:pt x="511" y="1068"/>
                      <a:pt x="568" y="1052"/>
                    </a:cubicBezTo>
                    <a:lnTo>
                      <a:pt x="1261" y="674"/>
                    </a:lnTo>
                    <a:cubicBezTo>
                      <a:pt x="1418" y="611"/>
                      <a:pt x="1513" y="422"/>
                      <a:pt x="1418" y="201"/>
                    </a:cubicBezTo>
                    <a:cubicBezTo>
                      <a:pt x="1331" y="71"/>
                      <a:pt x="1214" y="0"/>
                      <a:pt x="1098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noFill/>
      </p:bgPr>
    </p:bg>
    <p:spTree>
      <p:nvGrpSpPr>
        <p:cNvPr id="403" name="Shape 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" name="Google Shape;404;p41"/>
          <p:cNvSpPr txBox="1"/>
          <p:nvPr>
            <p:ph type="title"/>
          </p:nvPr>
        </p:nvSpPr>
        <p:spPr>
          <a:xfrm>
            <a:off x="633575" y="322050"/>
            <a:ext cx="6300000" cy="7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Contents of This Template</a:t>
            </a:r>
            <a:endParaRPr/>
          </a:p>
        </p:txBody>
      </p:sp>
      <p:sp>
        <p:nvSpPr>
          <p:cNvPr id="405" name="Google Shape;405;p41"/>
          <p:cNvSpPr txBox="1"/>
          <p:nvPr>
            <p:ph idx="1" type="subTitle"/>
          </p:nvPr>
        </p:nvSpPr>
        <p:spPr>
          <a:xfrm>
            <a:off x="678750" y="979050"/>
            <a:ext cx="7542600" cy="362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r>
              <a:rPr lang="en">
                <a:latin typeface="Montserrat"/>
                <a:ea typeface="Montserrat"/>
                <a:cs typeface="Montserrat"/>
                <a:sym typeface="Montserrat"/>
              </a:rPr>
              <a:t>Here’s what you’ll find in this </a:t>
            </a:r>
            <a:r>
              <a:rPr b="1" lang="en"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3"/>
              </a:rPr>
              <a:t>Slidesgo</a:t>
            </a:r>
            <a:r>
              <a:rPr lang="en">
                <a:latin typeface="Montserrat"/>
                <a:ea typeface="Montserrat"/>
                <a:cs typeface="Montserrat"/>
                <a:sym typeface="Montserrat"/>
              </a:rPr>
              <a:t> template: </a:t>
            </a:r>
            <a:endParaRPr>
              <a:latin typeface="Montserrat"/>
              <a:ea typeface="Montserrat"/>
              <a:cs typeface="Montserrat"/>
              <a:sym typeface="Montserrat"/>
            </a:endParaRPr>
          </a:p>
          <a:p>
            <a:pPr indent="-304800" lvl="0" marL="4572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Montserrat"/>
              <a:buAutoNum type="arabicPeriod"/>
            </a:pPr>
            <a:r>
              <a:rPr lang="en">
                <a:latin typeface="Montserrat"/>
                <a:ea typeface="Montserrat"/>
                <a:cs typeface="Montserrat"/>
                <a:sym typeface="Montserrat"/>
              </a:rPr>
              <a:t>A slide structure based on a multi-purpose presentation, which you can easily adapt to your needs. For more info on how to edit the template, please visit </a:t>
            </a:r>
            <a:r>
              <a:rPr b="1" lang="en"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4"/>
              </a:rPr>
              <a:t>Slidesgo School</a:t>
            </a:r>
            <a:r>
              <a:rPr lang="en">
                <a:latin typeface="Montserrat"/>
                <a:ea typeface="Montserrat"/>
                <a:cs typeface="Montserrat"/>
                <a:sym typeface="Montserrat"/>
              </a:rPr>
              <a:t> or read our </a:t>
            </a:r>
            <a:r>
              <a:rPr b="1" lang="en"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5"/>
              </a:rPr>
              <a:t>FAQs</a:t>
            </a:r>
            <a:r>
              <a:rPr lang="en">
                <a:latin typeface="Montserrat"/>
                <a:ea typeface="Montserrat"/>
                <a:cs typeface="Montserrat"/>
                <a:sym typeface="Montserrat"/>
              </a:rPr>
              <a:t>.</a:t>
            </a:r>
            <a:endParaRPr>
              <a:latin typeface="Montserrat"/>
              <a:ea typeface="Montserrat"/>
              <a:cs typeface="Montserrat"/>
              <a:sym typeface="Montserrat"/>
            </a:endParaRPr>
          </a:p>
          <a:p>
            <a:pPr indent="-3048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Montserrat"/>
              <a:buAutoNum type="arabicPeriod"/>
            </a:pPr>
            <a:r>
              <a:rPr lang="en">
                <a:latin typeface="Montserrat"/>
                <a:ea typeface="Montserrat"/>
                <a:cs typeface="Montserrat"/>
                <a:sym typeface="Montserrat"/>
              </a:rPr>
              <a:t>An assortment of pictures and graphics that are suitable for use in the presentation can be found in the two </a:t>
            </a:r>
            <a:r>
              <a:rPr b="1" lang="en"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action="ppaction://hlinksldjump" r:id="rId6"/>
              </a:rPr>
              <a:t>alternative resources</a:t>
            </a:r>
            <a:r>
              <a:rPr lang="en">
                <a:latin typeface="Montserrat"/>
                <a:ea typeface="Montserrat"/>
                <a:cs typeface="Montserrat"/>
                <a:sym typeface="Montserrat"/>
              </a:rPr>
              <a:t> slides.</a:t>
            </a:r>
            <a:endParaRPr>
              <a:latin typeface="Montserrat"/>
              <a:ea typeface="Montserrat"/>
              <a:cs typeface="Montserrat"/>
              <a:sym typeface="Montserrat"/>
            </a:endParaRPr>
          </a:p>
          <a:p>
            <a:pPr indent="-3048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Montserrat"/>
              <a:buAutoNum type="arabicPeriod"/>
            </a:pPr>
            <a:r>
              <a:rPr lang="en">
                <a:latin typeface="Montserrat"/>
                <a:ea typeface="Montserrat"/>
                <a:cs typeface="Montserrat"/>
                <a:sym typeface="Montserrat"/>
              </a:rPr>
              <a:t>A </a:t>
            </a:r>
            <a:r>
              <a:rPr b="1" lang="en"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action="ppaction://hlinksldjump" r:id="rId7"/>
              </a:rPr>
              <a:t>thanks</a:t>
            </a:r>
            <a:r>
              <a:rPr lang="en">
                <a:latin typeface="Montserrat"/>
                <a:ea typeface="Montserrat"/>
                <a:cs typeface="Montserrat"/>
                <a:sym typeface="Montserrat"/>
              </a:rPr>
              <a:t> slide, which you must keep so that proper credits for our design are given.</a:t>
            </a:r>
            <a:endParaRPr>
              <a:latin typeface="Montserrat"/>
              <a:ea typeface="Montserrat"/>
              <a:cs typeface="Montserrat"/>
              <a:sym typeface="Montserrat"/>
            </a:endParaRPr>
          </a:p>
          <a:p>
            <a:pPr indent="-3048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Montserrat"/>
              <a:buAutoNum type="arabicPeriod"/>
            </a:pPr>
            <a:r>
              <a:rPr lang="en">
                <a:latin typeface="Montserrat"/>
                <a:ea typeface="Montserrat"/>
                <a:cs typeface="Montserrat"/>
                <a:sym typeface="Montserrat"/>
              </a:rPr>
              <a:t>Two </a:t>
            </a:r>
            <a:r>
              <a:rPr b="1" lang="en"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action="ppaction://hlinksldjump" r:id="rId8"/>
              </a:rPr>
              <a:t>resources</a:t>
            </a:r>
            <a:r>
              <a:rPr lang="en">
                <a:latin typeface="Montserrat"/>
                <a:ea typeface="Montserrat"/>
                <a:cs typeface="Montserrat"/>
                <a:sym typeface="Montserrat"/>
              </a:rPr>
              <a:t> slides, where you’ll find links to all the elements used in the template.</a:t>
            </a:r>
            <a:endParaRPr>
              <a:latin typeface="Montserrat"/>
              <a:ea typeface="Montserrat"/>
              <a:cs typeface="Montserrat"/>
              <a:sym typeface="Montserrat"/>
            </a:endParaRPr>
          </a:p>
          <a:p>
            <a:pPr indent="-3048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Montserrat"/>
              <a:buAutoNum type="arabicPeriod"/>
            </a:pPr>
            <a:r>
              <a:rPr b="1" lang="en"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action="ppaction://hlinksldjump" r:id="rId9"/>
              </a:rPr>
              <a:t>Instructions for use</a:t>
            </a:r>
            <a:r>
              <a:rPr lang="en">
                <a:latin typeface="Montserrat"/>
                <a:ea typeface="Montserrat"/>
                <a:cs typeface="Montserrat"/>
                <a:sym typeface="Montserrat"/>
              </a:rPr>
              <a:t> and final slides with: </a:t>
            </a:r>
            <a:endParaRPr>
              <a:latin typeface="Montserrat"/>
              <a:ea typeface="Montserrat"/>
              <a:cs typeface="Montserrat"/>
              <a:sym typeface="Montserrat"/>
            </a:endParaRPr>
          </a:p>
          <a:p>
            <a:pPr indent="-30480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Montserrat Light"/>
              <a:buChar char="●"/>
            </a:pPr>
            <a:r>
              <a:rPr lang="en">
                <a:latin typeface="Montserrat"/>
                <a:ea typeface="Montserrat"/>
                <a:cs typeface="Montserrat"/>
                <a:sym typeface="Montserrat"/>
              </a:rPr>
              <a:t>The </a:t>
            </a:r>
            <a:r>
              <a:rPr b="1" lang="en"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action="ppaction://hlinksldjump" r:id="rId10"/>
              </a:rPr>
              <a:t>fonts and colors</a:t>
            </a:r>
            <a:r>
              <a:rPr lang="en">
                <a:latin typeface="Montserrat"/>
                <a:ea typeface="Montserrat"/>
                <a:cs typeface="Montserrat"/>
                <a:sym typeface="Montserrat"/>
              </a:rPr>
              <a:t> used in the template.</a:t>
            </a:r>
            <a:endParaRPr>
              <a:latin typeface="Montserrat"/>
              <a:ea typeface="Montserrat"/>
              <a:cs typeface="Montserrat"/>
              <a:sym typeface="Montserrat"/>
            </a:endParaRPr>
          </a:p>
          <a:p>
            <a:pPr indent="-30480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Montserrat Light"/>
              <a:buChar char="●"/>
            </a:pPr>
            <a:r>
              <a:rPr lang="en">
                <a:latin typeface="Montserrat"/>
                <a:ea typeface="Montserrat"/>
                <a:cs typeface="Montserrat"/>
                <a:sym typeface="Montserrat"/>
              </a:rPr>
              <a:t>More </a:t>
            </a:r>
            <a:r>
              <a:rPr b="1" lang="en"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action="ppaction://hlinksldjump" r:id="rId11"/>
              </a:rPr>
              <a:t>infographic resources</a:t>
            </a:r>
            <a:r>
              <a:rPr lang="en">
                <a:latin typeface="Montserrat"/>
                <a:ea typeface="Montserrat"/>
                <a:cs typeface="Montserrat"/>
                <a:sym typeface="Montserrat"/>
              </a:rPr>
              <a:t>, whose size and color can be edited. </a:t>
            </a:r>
            <a:endParaRPr>
              <a:latin typeface="Montserrat"/>
              <a:ea typeface="Montserrat"/>
              <a:cs typeface="Montserrat"/>
              <a:sym typeface="Montserrat"/>
            </a:endParaRPr>
          </a:p>
          <a:p>
            <a:pPr indent="-304800" lvl="0" marL="9144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Montserrat Light"/>
              <a:buChar char="●"/>
            </a:pPr>
            <a:r>
              <a:rPr lang="en">
                <a:latin typeface="Montserrat"/>
                <a:ea typeface="Montserrat"/>
                <a:cs typeface="Montserrat"/>
                <a:sym typeface="Montserrat"/>
              </a:rPr>
              <a:t>Sets of </a:t>
            </a:r>
            <a:r>
              <a:rPr b="1" lang="en"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action="ppaction://hlinksldjump" r:id="rId12"/>
              </a:rPr>
              <a:t>customizable icons</a:t>
            </a:r>
            <a:r>
              <a:rPr lang="en">
                <a:latin typeface="Montserrat"/>
                <a:ea typeface="Montserrat"/>
                <a:cs typeface="Montserrat"/>
                <a:sym typeface="Montserrat"/>
              </a:rPr>
              <a:t> of the following themes: general, business, avatar, creative process, education, help &amp; support, medical, nature, performing arts, SEO &amp; marketing, and teamwork.</a:t>
            </a:r>
            <a:endParaRPr>
              <a:latin typeface="Montserrat"/>
              <a:ea typeface="Montserrat"/>
              <a:cs typeface="Montserrat"/>
              <a:sym typeface="Montserrat"/>
            </a:endParaRPr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None/>
            </a:pPr>
            <a:r>
              <a:rPr lang="en">
                <a:latin typeface="Montserrat"/>
                <a:ea typeface="Montserrat"/>
                <a:cs typeface="Montserrat"/>
                <a:sym typeface="Montserrat"/>
              </a:rPr>
              <a:t>You can delete this slide when you’re done editing the presentation.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35" name="Shape 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" name="Google Shape;636;p59"/>
          <p:cNvGrpSpPr/>
          <p:nvPr/>
        </p:nvGrpSpPr>
        <p:grpSpPr>
          <a:xfrm>
            <a:off x="3860031" y="2250198"/>
            <a:ext cx="1423954" cy="1422159"/>
            <a:chOff x="4805465" y="1351923"/>
            <a:chExt cx="1423954" cy="1422159"/>
          </a:xfrm>
        </p:grpSpPr>
        <p:sp>
          <p:nvSpPr>
            <p:cNvPr id="637" name="Google Shape;637;p59"/>
            <p:cNvSpPr/>
            <p:nvPr/>
          </p:nvSpPr>
          <p:spPr>
            <a:xfrm>
              <a:off x="5463774" y="1351923"/>
              <a:ext cx="107335" cy="106438"/>
            </a:xfrm>
            <a:custGeom>
              <a:rect b="b" l="l" r="r" t="t"/>
              <a:pathLst>
                <a:path extrusionOk="0" h="3558" w="3588">
                  <a:moveTo>
                    <a:pt x="1794" y="1"/>
                  </a:moveTo>
                  <a:cubicBezTo>
                    <a:pt x="791" y="1"/>
                    <a:pt x="1" y="791"/>
                    <a:pt x="1" y="1764"/>
                  </a:cubicBezTo>
                  <a:cubicBezTo>
                    <a:pt x="1" y="2767"/>
                    <a:pt x="791" y="3557"/>
                    <a:pt x="1794" y="3557"/>
                  </a:cubicBezTo>
                  <a:cubicBezTo>
                    <a:pt x="2767" y="3557"/>
                    <a:pt x="3587" y="2767"/>
                    <a:pt x="3587" y="1764"/>
                  </a:cubicBezTo>
                  <a:cubicBezTo>
                    <a:pt x="3587" y="791"/>
                    <a:pt x="2767" y="1"/>
                    <a:pt x="1794" y="1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59"/>
            <p:cNvSpPr/>
            <p:nvPr/>
          </p:nvSpPr>
          <p:spPr>
            <a:xfrm>
              <a:off x="5463774" y="2667674"/>
              <a:ext cx="107335" cy="106408"/>
            </a:xfrm>
            <a:custGeom>
              <a:rect b="b" l="l" r="r" t="t"/>
              <a:pathLst>
                <a:path extrusionOk="0" h="3557" w="3588">
                  <a:moveTo>
                    <a:pt x="1794" y="0"/>
                  </a:moveTo>
                  <a:cubicBezTo>
                    <a:pt x="791" y="0"/>
                    <a:pt x="1" y="791"/>
                    <a:pt x="1" y="1794"/>
                  </a:cubicBezTo>
                  <a:cubicBezTo>
                    <a:pt x="1" y="2766"/>
                    <a:pt x="791" y="3557"/>
                    <a:pt x="1794" y="3557"/>
                  </a:cubicBezTo>
                  <a:cubicBezTo>
                    <a:pt x="2767" y="3557"/>
                    <a:pt x="3587" y="2766"/>
                    <a:pt x="3587" y="1794"/>
                  </a:cubicBezTo>
                  <a:cubicBezTo>
                    <a:pt x="3587" y="821"/>
                    <a:pt x="2767" y="0"/>
                    <a:pt x="1794" y="0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59"/>
            <p:cNvSpPr/>
            <p:nvPr/>
          </p:nvSpPr>
          <p:spPr>
            <a:xfrm>
              <a:off x="5289190" y="1373910"/>
              <a:ext cx="118254" cy="105570"/>
            </a:xfrm>
            <a:custGeom>
              <a:rect b="b" l="l" r="r" t="t"/>
              <a:pathLst>
                <a:path extrusionOk="0" h="3529" w="3953">
                  <a:moveTo>
                    <a:pt x="1947" y="0"/>
                  </a:moveTo>
                  <a:cubicBezTo>
                    <a:pt x="1805" y="0"/>
                    <a:pt x="1662" y="18"/>
                    <a:pt x="1521" y="56"/>
                  </a:cubicBezTo>
                  <a:cubicBezTo>
                    <a:pt x="548" y="330"/>
                    <a:pt x="1" y="1272"/>
                    <a:pt x="244" y="2214"/>
                  </a:cubicBezTo>
                  <a:cubicBezTo>
                    <a:pt x="471" y="2997"/>
                    <a:pt x="1161" y="3529"/>
                    <a:pt x="1945" y="3529"/>
                  </a:cubicBezTo>
                  <a:cubicBezTo>
                    <a:pt x="2105" y="3529"/>
                    <a:pt x="2268" y="3507"/>
                    <a:pt x="2432" y="3460"/>
                  </a:cubicBezTo>
                  <a:cubicBezTo>
                    <a:pt x="3375" y="3217"/>
                    <a:pt x="3952" y="2245"/>
                    <a:pt x="3679" y="1302"/>
                  </a:cubicBezTo>
                  <a:cubicBezTo>
                    <a:pt x="3448" y="532"/>
                    <a:pt x="2718" y="0"/>
                    <a:pt x="1947" y="0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59"/>
            <p:cNvSpPr/>
            <p:nvPr/>
          </p:nvSpPr>
          <p:spPr>
            <a:xfrm>
              <a:off x="5628367" y="2645417"/>
              <a:ext cx="118224" cy="106138"/>
            </a:xfrm>
            <a:custGeom>
              <a:rect b="b" l="l" r="r" t="t"/>
              <a:pathLst>
                <a:path extrusionOk="0" h="3548" w="3952">
                  <a:moveTo>
                    <a:pt x="1928" y="1"/>
                  </a:moveTo>
                  <a:cubicBezTo>
                    <a:pt x="1793" y="1"/>
                    <a:pt x="1657" y="15"/>
                    <a:pt x="1520" y="45"/>
                  </a:cubicBezTo>
                  <a:cubicBezTo>
                    <a:pt x="578" y="319"/>
                    <a:pt x="0" y="1261"/>
                    <a:pt x="274" y="2234"/>
                  </a:cubicBezTo>
                  <a:cubicBezTo>
                    <a:pt x="501" y="3017"/>
                    <a:pt x="1191" y="3548"/>
                    <a:pt x="1958" y="3548"/>
                  </a:cubicBezTo>
                  <a:cubicBezTo>
                    <a:pt x="2114" y="3548"/>
                    <a:pt x="2273" y="3526"/>
                    <a:pt x="2432" y="3480"/>
                  </a:cubicBezTo>
                  <a:cubicBezTo>
                    <a:pt x="3405" y="3206"/>
                    <a:pt x="3952" y="2264"/>
                    <a:pt x="3709" y="1322"/>
                  </a:cubicBezTo>
                  <a:cubicBezTo>
                    <a:pt x="3500" y="538"/>
                    <a:pt x="2751" y="1"/>
                    <a:pt x="1928" y="1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59"/>
            <p:cNvSpPr/>
            <p:nvPr/>
          </p:nvSpPr>
          <p:spPr>
            <a:xfrm>
              <a:off x="5127350" y="1439843"/>
              <a:ext cx="121874" cy="106408"/>
            </a:xfrm>
            <a:custGeom>
              <a:rect b="b" l="l" r="r" t="t"/>
              <a:pathLst>
                <a:path extrusionOk="0" h="3557" w="4074">
                  <a:moveTo>
                    <a:pt x="2049" y="0"/>
                  </a:moveTo>
                  <a:cubicBezTo>
                    <a:pt x="1746" y="0"/>
                    <a:pt x="1439" y="81"/>
                    <a:pt x="1155" y="253"/>
                  </a:cubicBezTo>
                  <a:cubicBezTo>
                    <a:pt x="304" y="740"/>
                    <a:pt x="0" y="1834"/>
                    <a:pt x="487" y="2685"/>
                  </a:cubicBezTo>
                  <a:cubicBezTo>
                    <a:pt x="835" y="3238"/>
                    <a:pt x="1445" y="3556"/>
                    <a:pt x="2058" y="3556"/>
                  </a:cubicBezTo>
                  <a:cubicBezTo>
                    <a:pt x="2354" y="3556"/>
                    <a:pt x="2651" y="3482"/>
                    <a:pt x="2918" y="3323"/>
                  </a:cubicBezTo>
                  <a:cubicBezTo>
                    <a:pt x="3769" y="2837"/>
                    <a:pt x="4073" y="1712"/>
                    <a:pt x="3587" y="892"/>
                  </a:cubicBezTo>
                  <a:cubicBezTo>
                    <a:pt x="3243" y="324"/>
                    <a:pt x="2655" y="0"/>
                    <a:pt x="2049" y="0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59"/>
            <p:cNvSpPr/>
            <p:nvPr/>
          </p:nvSpPr>
          <p:spPr>
            <a:xfrm>
              <a:off x="5785660" y="2579784"/>
              <a:ext cx="121874" cy="106677"/>
            </a:xfrm>
            <a:custGeom>
              <a:rect b="b" l="l" r="r" t="t"/>
              <a:pathLst>
                <a:path extrusionOk="0" h="3566" w="4074">
                  <a:moveTo>
                    <a:pt x="2020" y="1"/>
                  </a:moveTo>
                  <a:cubicBezTo>
                    <a:pt x="1719" y="1"/>
                    <a:pt x="1411" y="76"/>
                    <a:pt x="1125" y="233"/>
                  </a:cubicBezTo>
                  <a:cubicBezTo>
                    <a:pt x="305" y="719"/>
                    <a:pt x="1" y="1844"/>
                    <a:pt x="487" y="2665"/>
                  </a:cubicBezTo>
                  <a:cubicBezTo>
                    <a:pt x="816" y="3240"/>
                    <a:pt x="1437" y="3565"/>
                    <a:pt x="2058" y="3565"/>
                  </a:cubicBezTo>
                  <a:cubicBezTo>
                    <a:pt x="2355" y="3565"/>
                    <a:pt x="2653" y="3491"/>
                    <a:pt x="2919" y="3333"/>
                  </a:cubicBezTo>
                  <a:cubicBezTo>
                    <a:pt x="3770" y="2817"/>
                    <a:pt x="4074" y="1722"/>
                    <a:pt x="3557" y="902"/>
                  </a:cubicBezTo>
                  <a:cubicBezTo>
                    <a:pt x="3249" y="326"/>
                    <a:pt x="2649" y="1"/>
                    <a:pt x="2020" y="1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59"/>
            <p:cNvSpPr/>
            <p:nvPr/>
          </p:nvSpPr>
          <p:spPr>
            <a:xfrm>
              <a:off x="4994587" y="1544246"/>
              <a:ext cx="115502" cy="105510"/>
            </a:xfrm>
            <a:custGeom>
              <a:rect b="b" l="l" r="r" t="t"/>
              <a:pathLst>
                <a:path extrusionOk="0" h="3527" w="3861">
                  <a:moveTo>
                    <a:pt x="1931" y="0"/>
                  </a:moveTo>
                  <a:cubicBezTo>
                    <a:pt x="1475" y="0"/>
                    <a:pt x="1019" y="168"/>
                    <a:pt x="669" y="502"/>
                  </a:cubicBezTo>
                  <a:cubicBezTo>
                    <a:pt x="1" y="1201"/>
                    <a:pt x="1" y="2326"/>
                    <a:pt x="669" y="3025"/>
                  </a:cubicBezTo>
                  <a:cubicBezTo>
                    <a:pt x="1019" y="3359"/>
                    <a:pt x="1475" y="3526"/>
                    <a:pt x="1931" y="3526"/>
                  </a:cubicBezTo>
                  <a:cubicBezTo>
                    <a:pt x="2387" y="3526"/>
                    <a:pt x="2843" y="3359"/>
                    <a:pt x="3192" y="3025"/>
                  </a:cubicBezTo>
                  <a:cubicBezTo>
                    <a:pt x="3861" y="2326"/>
                    <a:pt x="3861" y="1201"/>
                    <a:pt x="3192" y="502"/>
                  </a:cubicBezTo>
                  <a:cubicBezTo>
                    <a:pt x="2843" y="168"/>
                    <a:pt x="2387" y="0"/>
                    <a:pt x="1931" y="0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59"/>
            <p:cNvSpPr/>
            <p:nvPr/>
          </p:nvSpPr>
          <p:spPr>
            <a:xfrm>
              <a:off x="5924794" y="2475590"/>
              <a:ext cx="116429" cy="106168"/>
            </a:xfrm>
            <a:custGeom>
              <a:rect b="b" l="l" r="r" t="t"/>
              <a:pathLst>
                <a:path extrusionOk="0" h="3549" w="3892">
                  <a:moveTo>
                    <a:pt x="1961" y="0"/>
                  </a:moveTo>
                  <a:cubicBezTo>
                    <a:pt x="1505" y="0"/>
                    <a:pt x="1049" y="175"/>
                    <a:pt x="699" y="524"/>
                  </a:cubicBezTo>
                  <a:cubicBezTo>
                    <a:pt x="0" y="1224"/>
                    <a:pt x="0" y="2348"/>
                    <a:pt x="699" y="3047"/>
                  </a:cubicBezTo>
                  <a:cubicBezTo>
                    <a:pt x="1049" y="3382"/>
                    <a:pt x="1505" y="3549"/>
                    <a:pt x="1961" y="3549"/>
                  </a:cubicBezTo>
                  <a:cubicBezTo>
                    <a:pt x="2417" y="3549"/>
                    <a:pt x="2873" y="3382"/>
                    <a:pt x="3222" y="3047"/>
                  </a:cubicBezTo>
                  <a:cubicBezTo>
                    <a:pt x="3891" y="2348"/>
                    <a:pt x="3891" y="1224"/>
                    <a:pt x="3222" y="524"/>
                  </a:cubicBezTo>
                  <a:cubicBezTo>
                    <a:pt x="2873" y="175"/>
                    <a:pt x="2417" y="0"/>
                    <a:pt x="1961" y="0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59"/>
            <p:cNvSpPr/>
            <p:nvPr/>
          </p:nvSpPr>
          <p:spPr>
            <a:xfrm>
              <a:off x="4886385" y="1680778"/>
              <a:ext cx="121874" cy="106438"/>
            </a:xfrm>
            <a:custGeom>
              <a:rect b="b" l="l" r="r" t="t"/>
              <a:pathLst>
                <a:path extrusionOk="0" h="3558" w="4074">
                  <a:moveTo>
                    <a:pt x="2038" y="1"/>
                  </a:moveTo>
                  <a:cubicBezTo>
                    <a:pt x="1432" y="1"/>
                    <a:pt x="831" y="325"/>
                    <a:pt x="487" y="893"/>
                  </a:cubicBezTo>
                  <a:cubicBezTo>
                    <a:pt x="0" y="1774"/>
                    <a:pt x="304" y="2838"/>
                    <a:pt x="1156" y="3324"/>
                  </a:cubicBezTo>
                  <a:cubicBezTo>
                    <a:pt x="1433" y="3483"/>
                    <a:pt x="1733" y="3557"/>
                    <a:pt x="2030" y="3557"/>
                  </a:cubicBezTo>
                  <a:cubicBezTo>
                    <a:pt x="2642" y="3557"/>
                    <a:pt x="3239" y="3239"/>
                    <a:pt x="3587" y="2686"/>
                  </a:cubicBezTo>
                  <a:cubicBezTo>
                    <a:pt x="4073" y="1804"/>
                    <a:pt x="3770" y="741"/>
                    <a:pt x="2918" y="254"/>
                  </a:cubicBezTo>
                  <a:cubicBezTo>
                    <a:pt x="2645" y="82"/>
                    <a:pt x="2341" y="1"/>
                    <a:pt x="2038" y="1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59"/>
            <p:cNvSpPr/>
            <p:nvPr/>
          </p:nvSpPr>
          <p:spPr>
            <a:xfrm>
              <a:off x="6026625" y="2338818"/>
              <a:ext cx="121874" cy="106408"/>
            </a:xfrm>
            <a:custGeom>
              <a:rect b="b" l="l" r="r" t="t"/>
              <a:pathLst>
                <a:path extrusionOk="0" h="3557" w="4074">
                  <a:moveTo>
                    <a:pt x="2065" y="0"/>
                  </a:moveTo>
                  <a:cubicBezTo>
                    <a:pt x="1459" y="0"/>
                    <a:pt x="856" y="318"/>
                    <a:pt x="487" y="872"/>
                  </a:cubicBezTo>
                  <a:cubicBezTo>
                    <a:pt x="1" y="1753"/>
                    <a:pt x="305" y="2817"/>
                    <a:pt x="1125" y="3303"/>
                  </a:cubicBezTo>
                  <a:cubicBezTo>
                    <a:pt x="1419" y="3475"/>
                    <a:pt x="1733" y="3556"/>
                    <a:pt x="2039" y="3556"/>
                  </a:cubicBezTo>
                  <a:cubicBezTo>
                    <a:pt x="2652" y="3556"/>
                    <a:pt x="3233" y="3232"/>
                    <a:pt x="3557" y="2665"/>
                  </a:cubicBezTo>
                  <a:cubicBezTo>
                    <a:pt x="4074" y="1814"/>
                    <a:pt x="3770" y="750"/>
                    <a:pt x="2919" y="233"/>
                  </a:cubicBezTo>
                  <a:cubicBezTo>
                    <a:pt x="2651" y="75"/>
                    <a:pt x="2358" y="0"/>
                    <a:pt x="2065" y="0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59"/>
            <p:cNvSpPr/>
            <p:nvPr/>
          </p:nvSpPr>
          <p:spPr>
            <a:xfrm>
              <a:off x="4839089" y="1823622"/>
              <a:ext cx="118254" cy="105959"/>
            </a:xfrm>
            <a:custGeom>
              <a:rect b="b" l="l" r="r" t="t"/>
              <a:pathLst>
                <a:path extrusionOk="0" h="3542" w="3953">
                  <a:moveTo>
                    <a:pt x="1945" y="1"/>
                  </a:moveTo>
                  <a:cubicBezTo>
                    <a:pt x="1161" y="1"/>
                    <a:pt x="471" y="532"/>
                    <a:pt x="244" y="1315"/>
                  </a:cubicBezTo>
                  <a:cubicBezTo>
                    <a:pt x="1" y="2257"/>
                    <a:pt x="548" y="3230"/>
                    <a:pt x="1521" y="3473"/>
                  </a:cubicBezTo>
                  <a:cubicBezTo>
                    <a:pt x="1680" y="3519"/>
                    <a:pt x="1839" y="3541"/>
                    <a:pt x="1995" y="3541"/>
                  </a:cubicBezTo>
                  <a:cubicBezTo>
                    <a:pt x="2762" y="3541"/>
                    <a:pt x="3451" y="3010"/>
                    <a:pt x="3679" y="2227"/>
                  </a:cubicBezTo>
                  <a:cubicBezTo>
                    <a:pt x="3952" y="1285"/>
                    <a:pt x="3375" y="342"/>
                    <a:pt x="2433" y="69"/>
                  </a:cubicBezTo>
                  <a:cubicBezTo>
                    <a:pt x="2268" y="23"/>
                    <a:pt x="2105" y="1"/>
                    <a:pt x="1945" y="1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59"/>
            <p:cNvSpPr/>
            <p:nvPr/>
          </p:nvSpPr>
          <p:spPr>
            <a:xfrm>
              <a:off x="6110297" y="2164623"/>
              <a:ext cx="118224" cy="105929"/>
            </a:xfrm>
            <a:custGeom>
              <a:rect b="b" l="l" r="r" t="t"/>
              <a:pathLst>
                <a:path extrusionOk="0" h="3541" w="3952">
                  <a:moveTo>
                    <a:pt x="1968" y="0"/>
                  </a:moveTo>
                  <a:cubicBezTo>
                    <a:pt x="1211" y="0"/>
                    <a:pt x="501" y="531"/>
                    <a:pt x="274" y="1314"/>
                  </a:cubicBezTo>
                  <a:cubicBezTo>
                    <a:pt x="0" y="2257"/>
                    <a:pt x="578" y="3229"/>
                    <a:pt x="1520" y="3473"/>
                  </a:cubicBezTo>
                  <a:cubicBezTo>
                    <a:pt x="1684" y="3519"/>
                    <a:pt x="1847" y="3541"/>
                    <a:pt x="2007" y="3541"/>
                  </a:cubicBezTo>
                  <a:cubicBezTo>
                    <a:pt x="2792" y="3541"/>
                    <a:pt x="3481" y="3010"/>
                    <a:pt x="3708" y="2226"/>
                  </a:cubicBezTo>
                  <a:cubicBezTo>
                    <a:pt x="3952" y="1284"/>
                    <a:pt x="3404" y="342"/>
                    <a:pt x="2432" y="68"/>
                  </a:cubicBezTo>
                  <a:cubicBezTo>
                    <a:pt x="2278" y="22"/>
                    <a:pt x="2122" y="0"/>
                    <a:pt x="1968" y="0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59"/>
            <p:cNvSpPr/>
            <p:nvPr/>
          </p:nvSpPr>
          <p:spPr>
            <a:xfrm>
              <a:off x="4805465" y="2009335"/>
              <a:ext cx="107305" cy="107335"/>
            </a:xfrm>
            <a:custGeom>
              <a:rect b="b" l="l" r="r" t="t"/>
              <a:pathLst>
                <a:path extrusionOk="0" h="3588" w="3587">
                  <a:moveTo>
                    <a:pt x="1794" y="1"/>
                  </a:moveTo>
                  <a:cubicBezTo>
                    <a:pt x="791" y="1"/>
                    <a:pt x="0" y="822"/>
                    <a:pt x="0" y="1794"/>
                  </a:cubicBezTo>
                  <a:cubicBezTo>
                    <a:pt x="0" y="2797"/>
                    <a:pt x="821" y="3588"/>
                    <a:pt x="1794" y="3588"/>
                  </a:cubicBezTo>
                  <a:cubicBezTo>
                    <a:pt x="2766" y="3588"/>
                    <a:pt x="3587" y="2797"/>
                    <a:pt x="3587" y="1794"/>
                  </a:cubicBezTo>
                  <a:cubicBezTo>
                    <a:pt x="3587" y="822"/>
                    <a:pt x="2797" y="1"/>
                    <a:pt x="1794" y="1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59"/>
            <p:cNvSpPr/>
            <p:nvPr/>
          </p:nvSpPr>
          <p:spPr>
            <a:xfrm>
              <a:off x="6123011" y="2009335"/>
              <a:ext cx="106408" cy="107335"/>
            </a:xfrm>
            <a:custGeom>
              <a:rect b="b" l="l" r="r" t="t"/>
              <a:pathLst>
                <a:path extrusionOk="0" h="3588" w="3557">
                  <a:moveTo>
                    <a:pt x="1794" y="1"/>
                  </a:moveTo>
                  <a:cubicBezTo>
                    <a:pt x="791" y="1"/>
                    <a:pt x="1" y="822"/>
                    <a:pt x="1" y="1794"/>
                  </a:cubicBezTo>
                  <a:cubicBezTo>
                    <a:pt x="1" y="2767"/>
                    <a:pt x="791" y="3588"/>
                    <a:pt x="1794" y="3588"/>
                  </a:cubicBezTo>
                  <a:cubicBezTo>
                    <a:pt x="2767" y="3588"/>
                    <a:pt x="3557" y="2767"/>
                    <a:pt x="3557" y="1794"/>
                  </a:cubicBezTo>
                  <a:cubicBezTo>
                    <a:pt x="3557" y="822"/>
                    <a:pt x="2767" y="1"/>
                    <a:pt x="1794" y="1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59"/>
            <p:cNvSpPr/>
            <p:nvPr/>
          </p:nvSpPr>
          <p:spPr>
            <a:xfrm>
              <a:off x="4822726" y="2180389"/>
              <a:ext cx="118254" cy="106527"/>
            </a:xfrm>
            <a:custGeom>
              <a:rect b="b" l="l" r="r" t="t"/>
              <a:pathLst>
                <a:path extrusionOk="0" h="3561" w="3953">
                  <a:moveTo>
                    <a:pt x="1971" y="0"/>
                  </a:moveTo>
                  <a:cubicBezTo>
                    <a:pt x="1822" y="0"/>
                    <a:pt x="1671" y="19"/>
                    <a:pt x="1521" y="58"/>
                  </a:cubicBezTo>
                  <a:cubicBezTo>
                    <a:pt x="578" y="332"/>
                    <a:pt x="1" y="1274"/>
                    <a:pt x="274" y="2246"/>
                  </a:cubicBezTo>
                  <a:cubicBezTo>
                    <a:pt x="502" y="3030"/>
                    <a:pt x="1191" y="3561"/>
                    <a:pt x="1958" y="3561"/>
                  </a:cubicBezTo>
                  <a:cubicBezTo>
                    <a:pt x="2114" y="3561"/>
                    <a:pt x="2273" y="3539"/>
                    <a:pt x="2432" y="3493"/>
                  </a:cubicBezTo>
                  <a:cubicBezTo>
                    <a:pt x="3375" y="3219"/>
                    <a:pt x="3952" y="2277"/>
                    <a:pt x="3679" y="1335"/>
                  </a:cubicBezTo>
                  <a:cubicBezTo>
                    <a:pt x="3474" y="517"/>
                    <a:pt x="2755" y="0"/>
                    <a:pt x="1971" y="0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59"/>
            <p:cNvSpPr/>
            <p:nvPr/>
          </p:nvSpPr>
          <p:spPr>
            <a:xfrm>
              <a:off x="6094831" y="1839417"/>
              <a:ext cx="118224" cy="106527"/>
            </a:xfrm>
            <a:custGeom>
              <a:rect b="b" l="l" r="r" t="t"/>
              <a:pathLst>
                <a:path extrusionOk="0" h="3561" w="3952">
                  <a:moveTo>
                    <a:pt x="1969" y="0"/>
                  </a:moveTo>
                  <a:cubicBezTo>
                    <a:pt x="1821" y="0"/>
                    <a:pt x="1671" y="19"/>
                    <a:pt x="1520" y="58"/>
                  </a:cubicBezTo>
                  <a:cubicBezTo>
                    <a:pt x="578" y="331"/>
                    <a:pt x="0" y="1273"/>
                    <a:pt x="274" y="2246"/>
                  </a:cubicBezTo>
                  <a:cubicBezTo>
                    <a:pt x="476" y="3029"/>
                    <a:pt x="1182" y="3560"/>
                    <a:pt x="1956" y="3560"/>
                  </a:cubicBezTo>
                  <a:cubicBezTo>
                    <a:pt x="2113" y="3560"/>
                    <a:pt x="2273" y="3539"/>
                    <a:pt x="2432" y="3492"/>
                  </a:cubicBezTo>
                  <a:cubicBezTo>
                    <a:pt x="3374" y="3219"/>
                    <a:pt x="3952" y="2277"/>
                    <a:pt x="3678" y="1334"/>
                  </a:cubicBezTo>
                  <a:cubicBezTo>
                    <a:pt x="3448" y="517"/>
                    <a:pt x="2746" y="0"/>
                    <a:pt x="1969" y="0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59"/>
            <p:cNvSpPr/>
            <p:nvPr/>
          </p:nvSpPr>
          <p:spPr>
            <a:xfrm>
              <a:off x="4887282" y="2338818"/>
              <a:ext cx="120976" cy="106408"/>
            </a:xfrm>
            <a:custGeom>
              <a:rect b="b" l="l" r="r" t="t"/>
              <a:pathLst>
                <a:path extrusionOk="0" h="3557" w="4044">
                  <a:moveTo>
                    <a:pt x="1985" y="0"/>
                  </a:moveTo>
                  <a:cubicBezTo>
                    <a:pt x="1690" y="0"/>
                    <a:pt x="1393" y="75"/>
                    <a:pt x="1126" y="233"/>
                  </a:cubicBezTo>
                  <a:cubicBezTo>
                    <a:pt x="274" y="750"/>
                    <a:pt x="1" y="1844"/>
                    <a:pt x="457" y="2665"/>
                  </a:cubicBezTo>
                  <a:cubicBezTo>
                    <a:pt x="781" y="3232"/>
                    <a:pt x="1389" y="3556"/>
                    <a:pt x="2001" y="3556"/>
                  </a:cubicBezTo>
                  <a:cubicBezTo>
                    <a:pt x="2308" y="3556"/>
                    <a:pt x="2615" y="3475"/>
                    <a:pt x="2888" y="3303"/>
                  </a:cubicBezTo>
                  <a:cubicBezTo>
                    <a:pt x="3740" y="2817"/>
                    <a:pt x="4043" y="1723"/>
                    <a:pt x="3527" y="872"/>
                  </a:cubicBezTo>
                  <a:cubicBezTo>
                    <a:pt x="3199" y="318"/>
                    <a:pt x="2595" y="0"/>
                    <a:pt x="1985" y="0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59"/>
            <p:cNvSpPr/>
            <p:nvPr/>
          </p:nvSpPr>
          <p:spPr>
            <a:xfrm>
              <a:off x="6027552" y="1680778"/>
              <a:ext cx="121874" cy="106438"/>
            </a:xfrm>
            <a:custGeom>
              <a:rect b="b" l="l" r="r" t="t"/>
              <a:pathLst>
                <a:path extrusionOk="0" h="3558" w="4074">
                  <a:moveTo>
                    <a:pt x="2035" y="1"/>
                  </a:moveTo>
                  <a:cubicBezTo>
                    <a:pt x="1733" y="1"/>
                    <a:pt x="1429" y="82"/>
                    <a:pt x="1155" y="254"/>
                  </a:cubicBezTo>
                  <a:cubicBezTo>
                    <a:pt x="304" y="741"/>
                    <a:pt x="0" y="1804"/>
                    <a:pt x="486" y="2686"/>
                  </a:cubicBezTo>
                  <a:cubicBezTo>
                    <a:pt x="835" y="3239"/>
                    <a:pt x="1445" y="3557"/>
                    <a:pt x="2057" y="3557"/>
                  </a:cubicBezTo>
                  <a:cubicBezTo>
                    <a:pt x="2354" y="3557"/>
                    <a:pt x="2650" y="3483"/>
                    <a:pt x="2918" y="3324"/>
                  </a:cubicBezTo>
                  <a:cubicBezTo>
                    <a:pt x="3769" y="2838"/>
                    <a:pt x="4073" y="1713"/>
                    <a:pt x="3587" y="893"/>
                  </a:cubicBezTo>
                  <a:cubicBezTo>
                    <a:pt x="3242" y="325"/>
                    <a:pt x="2641" y="1"/>
                    <a:pt x="2035" y="1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59"/>
            <p:cNvSpPr/>
            <p:nvPr/>
          </p:nvSpPr>
          <p:spPr>
            <a:xfrm>
              <a:off x="4994587" y="2476248"/>
              <a:ext cx="115502" cy="105510"/>
            </a:xfrm>
            <a:custGeom>
              <a:rect b="b" l="l" r="r" t="t"/>
              <a:pathLst>
                <a:path extrusionOk="0" h="3527" w="3861">
                  <a:moveTo>
                    <a:pt x="1931" y="1"/>
                  </a:moveTo>
                  <a:cubicBezTo>
                    <a:pt x="1475" y="1"/>
                    <a:pt x="1019" y="168"/>
                    <a:pt x="669" y="502"/>
                  </a:cubicBezTo>
                  <a:cubicBezTo>
                    <a:pt x="1" y="1202"/>
                    <a:pt x="1" y="2296"/>
                    <a:pt x="669" y="3025"/>
                  </a:cubicBezTo>
                  <a:cubicBezTo>
                    <a:pt x="1019" y="3360"/>
                    <a:pt x="1475" y="3527"/>
                    <a:pt x="1931" y="3527"/>
                  </a:cubicBezTo>
                  <a:cubicBezTo>
                    <a:pt x="2387" y="3527"/>
                    <a:pt x="2843" y="3360"/>
                    <a:pt x="3192" y="3025"/>
                  </a:cubicBezTo>
                  <a:cubicBezTo>
                    <a:pt x="3861" y="2326"/>
                    <a:pt x="3861" y="1202"/>
                    <a:pt x="3192" y="502"/>
                  </a:cubicBezTo>
                  <a:cubicBezTo>
                    <a:pt x="2843" y="168"/>
                    <a:pt x="2387" y="1"/>
                    <a:pt x="1931" y="1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59"/>
            <p:cNvSpPr/>
            <p:nvPr/>
          </p:nvSpPr>
          <p:spPr>
            <a:xfrm>
              <a:off x="5925692" y="1544246"/>
              <a:ext cx="115532" cy="105510"/>
            </a:xfrm>
            <a:custGeom>
              <a:rect b="b" l="l" r="r" t="t"/>
              <a:pathLst>
                <a:path extrusionOk="0" h="3527" w="3862">
                  <a:moveTo>
                    <a:pt x="1931" y="0"/>
                  </a:moveTo>
                  <a:cubicBezTo>
                    <a:pt x="1475" y="0"/>
                    <a:pt x="1019" y="168"/>
                    <a:pt x="669" y="502"/>
                  </a:cubicBezTo>
                  <a:cubicBezTo>
                    <a:pt x="1" y="1232"/>
                    <a:pt x="1" y="2326"/>
                    <a:pt x="669" y="3025"/>
                  </a:cubicBezTo>
                  <a:cubicBezTo>
                    <a:pt x="1019" y="3359"/>
                    <a:pt x="1475" y="3526"/>
                    <a:pt x="1931" y="3526"/>
                  </a:cubicBezTo>
                  <a:cubicBezTo>
                    <a:pt x="2387" y="3526"/>
                    <a:pt x="2843" y="3359"/>
                    <a:pt x="3192" y="3025"/>
                  </a:cubicBezTo>
                  <a:cubicBezTo>
                    <a:pt x="3861" y="2326"/>
                    <a:pt x="3861" y="1201"/>
                    <a:pt x="3192" y="502"/>
                  </a:cubicBezTo>
                  <a:cubicBezTo>
                    <a:pt x="2843" y="168"/>
                    <a:pt x="2387" y="0"/>
                    <a:pt x="1931" y="0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59"/>
            <p:cNvSpPr/>
            <p:nvPr/>
          </p:nvSpPr>
          <p:spPr>
            <a:xfrm>
              <a:off x="5128248" y="2579784"/>
              <a:ext cx="120976" cy="106677"/>
            </a:xfrm>
            <a:custGeom>
              <a:rect b="b" l="l" r="r" t="t"/>
              <a:pathLst>
                <a:path extrusionOk="0" h="3566" w="4044">
                  <a:moveTo>
                    <a:pt x="2020" y="1"/>
                  </a:moveTo>
                  <a:cubicBezTo>
                    <a:pt x="1406" y="1"/>
                    <a:pt x="806" y="326"/>
                    <a:pt x="457" y="902"/>
                  </a:cubicBezTo>
                  <a:cubicBezTo>
                    <a:pt x="1" y="1753"/>
                    <a:pt x="274" y="2817"/>
                    <a:pt x="1125" y="3333"/>
                  </a:cubicBezTo>
                  <a:cubicBezTo>
                    <a:pt x="1401" y="3491"/>
                    <a:pt x="1699" y="3565"/>
                    <a:pt x="1992" y="3565"/>
                  </a:cubicBezTo>
                  <a:cubicBezTo>
                    <a:pt x="2605" y="3565"/>
                    <a:pt x="3198" y="3240"/>
                    <a:pt x="3527" y="2665"/>
                  </a:cubicBezTo>
                  <a:cubicBezTo>
                    <a:pt x="4043" y="1814"/>
                    <a:pt x="3739" y="750"/>
                    <a:pt x="2888" y="233"/>
                  </a:cubicBezTo>
                  <a:cubicBezTo>
                    <a:pt x="2613" y="76"/>
                    <a:pt x="2315" y="1"/>
                    <a:pt x="2020" y="1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59"/>
            <p:cNvSpPr/>
            <p:nvPr/>
          </p:nvSpPr>
          <p:spPr>
            <a:xfrm>
              <a:off x="5786587" y="1439843"/>
              <a:ext cx="121874" cy="106408"/>
            </a:xfrm>
            <a:custGeom>
              <a:rect b="b" l="l" r="r" t="t"/>
              <a:pathLst>
                <a:path extrusionOk="0" h="3557" w="4074">
                  <a:moveTo>
                    <a:pt x="2024" y="0"/>
                  </a:moveTo>
                  <a:cubicBezTo>
                    <a:pt x="1419" y="0"/>
                    <a:pt x="831" y="324"/>
                    <a:pt x="487" y="892"/>
                  </a:cubicBezTo>
                  <a:cubicBezTo>
                    <a:pt x="0" y="1712"/>
                    <a:pt x="304" y="2837"/>
                    <a:pt x="1155" y="3323"/>
                  </a:cubicBezTo>
                  <a:cubicBezTo>
                    <a:pt x="1433" y="3482"/>
                    <a:pt x="1733" y="3556"/>
                    <a:pt x="2028" y="3556"/>
                  </a:cubicBezTo>
                  <a:cubicBezTo>
                    <a:pt x="2639" y="3556"/>
                    <a:pt x="3229" y="3238"/>
                    <a:pt x="3557" y="2685"/>
                  </a:cubicBezTo>
                  <a:cubicBezTo>
                    <a:pt x="4073" y="1804"/>
                    <a:pt x="3769" y="740"/>
                    <a:pt x="2918" y="253"/>
                  </a:cubicBezTo>
                  <a:cubicBezTo>
                    <a:pt x="2635" y="81"/>
                    <a:pt x="2327" y="0"/>
                    <a:pt x="2024" y="0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59"/>
            <p:cNvSpPr/>
            <p:nvPr/>
          </p:nvSpPr>
          <p:spPr>
            <a:xfrm>
              <a:off x="5289190" y="2645088"/>
              <a:ext cx="118254" cy="106467"/>
            </a:xfrm>
            <a:custGeom>
              <a:rect b="b" l="l" r="r" t="t"/>
              <a:pathLst>
                <a:path extrusionOk="0" h="3559" w="3953">
                  <a:moveTo>
                    <a:pt x="1985" y="1"/>
                  </a:moveTo>
                  <a:cubicBezTo>
                    <a:pt x="1184" y="1"/>
                    <a:pt x="475" y="536"/>
                    <a:pt x="244" y="1333"/>
                  </a:cubicBezTo>
                  <a:cubicBezTo>
                    <a:pt x="1" y="2275"/>
                    <a:pt x="548" y="3278"/>
                    <a:pt x="1521" y="3491"/>
                  </a:cubicBezTo>
                  <a:cubicBezTo>
                    <a:pt x="1680" y="3537"/>
                    <a:pt x="1839" y="3559"/>
                    <a:pt x="1995" y="3559"/>
                  </a:cubicBezTo>
                  <a:cubicBezTo>
                    <a:pt x="2762" y="3559"/>
                    <a:pt x="3451" y="3028"/>
                    <a:pt x="3679" y="2245"/>
                  </a:cubicBezTo>
                  <a:cubicBezTo>
                    <a:pt x="3952" y="1272"/>
                    <a:pt x="3375" y="330"/>
                    <a:pt x="2432" y="56"/>
                  </a:cubicBezTo>
                  <a:cubicBezTo>
                    <a:pt x="2282" y="18"/>
                    <a:pt x="2132" y="1"/>
                    <a:pt x="1985" y="1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59"/>
            <p:cNvSpPr/>
            <p:nvPr/>
          </p:nvSpPr>
          <p:spPr>
            <a:xfrm>
              <a:off x="5630191" y="1373551"/>
              <a:ext cx="116399" cy="105929"/>
            </a:xfrm>
            <a:custGeom>
              <a:rect b="b" l="l" r="r" t="t"/>
              <a:pathLst>
                <a:path extrusionOk="0" h="3541" w="3891">
                  <a:moveTo>
                    <a:pt x="1897" y="0"/>
                  </a:moveTo>
                  <a:cubicBezTo>
                    <a:pt x="1130" y="0"/>
                    <a:pt x="440" y="531"/>
                    <a:pt x="213" y="1314"/>
                  </a:cubicBezTo>
                  <a:cubicBezTo>
                    <a:pt x="0" y="2257"/>
                    <a:pt x="517" y="3260"/>
                    <a:pt x="1459" y="3472"/>
                  </a:cubicBezTo>
                  <a:cubicBezTo>
                    <a:pt x="1623" y="3519"/>
                    <a:pt x="1787" y="3541"/>
                    <a:pt x="1946" y="3541"/>
                  </a:cubicBezTo>
                  <a:cubicBezTo>
                    <a:pt x="2731" y="3541"/>
                    <a:pt x="3420" y="3009"/>
                    <a:pt x="3648" y="2226"/>
                  </a:cubicBezTo>
                  <a:cubicBezTo>
                    <a:pt x="3891" y="1284"/>
                    <a:pt x="3344" y="342"/>
                    <a:pt x="2371" y="68"/>
                  </a:cubicBezTo>
                  <a:cubicBezTo>
                    <a:pt x="2212" y="22"/>
                    <a:pt x="2053" y="0"/>
                    <a:pt x="1897" y="0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1" name="Google Shape;661;p59"/>
          <p:cNvGrpSpPr/>
          <p:nvPr/>
        </p:nvGrpSpPr>
        <p:grpSpPr>
          <a:xfrm>
            <a:off x="1935488" y="2250198"/>
            <a:ext cx="1423984" cy="1422159"/>
            <a:chOff x="2981428" y="1351923"/>
            <a:chExt cx="1423984" cy="1422159"/>
          </a:xfrm>
        </p:grpSpPr>
        <p:sp>
          <p:nvSpPr>
            <p:cNvPr id="662" name="Google Shape;662;p59"/>
            <p:cNvSpPr/>
            <p:nvPr/>
          </p:nvSpPr>
          <p:spPr>
            <a:xfrm>
              <a:off x="3639737" y="1351923"/>
              <a:ext cx="106438" cy="106438"/>
            </a:xfrm>
            <a:custGeom>
              <a:rect b="b" l="l" r="r" t="t"/>
              <a:pathLst>
                <a:path extrusionOk="0" h="3558" w="3558">
                  <a:moveTo>
                    <a:pt x="1794" y="1"/>
                  </a:moveTo>
                  <a:cubicBezTo>
                    <a:pt x="791" y="1"/>
                    <a:pt x="1" y="791"/>
                    <a:pt x="1" y="1764"/>
                  </a:cubicBezTo>
                  <a:cubicBezTo>
                    <a:pt x="1" y="2767"/>
                    <a:pt x="791" y="3557"/>
                    <a:pt x="1794" y="3557"/>
                  </a:cubicBezTo>
                  <a:cubicBezTo>
                    <a:pt x="2767" y="3557"/>
                    <a:pt x="3557" y="2767"/>
                    <a:pt x="3557" y="1764"/>
                  </a:cubicBezTo>
                  <a:cubicBezTo>
                    <a:pt x="3557" y="791"/>
                    <a:pt x="2767" y="1"/>
                    <a:pt x="1794" y="1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59"/>
            <p:cNvSpPr/>
            <p:nvPr/>
          </p:nvSpPr>
          <p:spPr>
            <a:xfrm>
              <a:off x="3639737" y="2667674"/>
              <a:ext cx="106438" cy="106408"/>
            </a:xfrm>
            <a:custGeom>
              <a:rect b="b" l="l" r="r" t="t"/>
              <a:pathLst>
                <a:path extrusionOk="0" h="3557" w="3558">
                  <a:moveTo>
                    <a:pt x="1794" y="0"/>
                  </a:moveTo>
                  <a:cubicBezTo>
                    <a:pt x="791" y="0"/>
                    <a:pt x="1" y="791"/>
                    <a:pt x="1" y="1794"/>
                  </a:cubicBezTo>
                  <a:cubicBezTo>
                    <a:pt x="1" y="2766"/>
                    <a:pt x="791" y="3557"/>
                    <a:pt x="1794" y="3557"/>
                  </a:cubicBezTo>
                  <a:cubicBezTo>
                    <a:pt x="2767" y="3557"/>
                    <a:pt x="3557" y="2766"/>
                    <a:pt x="3557" y="1794"/>
                  </a:cubicBezTo>
                  <a:cubicBezTo>
                    <a:pt x="3557" y="821"/>
                    <a:pt x="2767" y="31"/>
                    <a:pt x="1794" y="0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59"/>
            <p:cNvSpPr/>
            <p:nvPr/>
          </p:nvSpPr>
          <p:spPr>
            <a:xfrm>
              <a:off x="3463358" y="1373910"/>
              <a:ext cx="118224" cy="105570"/>
            </a:xfrm>
            <a:custGeom>
              <a:rect b="b" l="l" r="r" t="t"/>
              <a:pathLst>
                <a:path extrusionOk="0" h="3529" w="3952">
                  <a:moveTo>
                    <a:pt x="1960" y="0"/>
                  </a:moveTo>
                  <a:cubicBezTo>
                    <a:pt x="1814" y="0"/>
                    <a:pt x="1666" y="18"/>
                    <a:pt x="1520" y="56"/>
                  </a:cubicBezTo>
                  <a:cubicBezTo>
                    <a:pt x="578" y="330"/>
                    <a:pt x="0" y="1272"/>
                    <a:pt x="274" y="2214"/>
                  </a:cubicBezTo>
                  <a:cubicBezTo>
                    <a:pt x="501" y="2997"/>
                    <a:pt x="1190" y="3529"/>
                    <a:pt x="1958" y="3529"/>
                  </a:cubicBezTo>
                  <a:cubicBezTo>
                    <a:pt x="2114" y="3529"/>
                    <a:pt x="2273" y="3507"/>
                    <a:pt x="2432" y="3460"/>
                  </a:cubicBezTo>
                  <a:cubicBezTo>
                    <a:pt x="3374" y="3217"/>
                    <a:pt x="3952" y="2245"/>
                    <a:pt x="3678" y="1302"/>
                  </a:cubicBezTo>
                  <a:cubicBezTo>
                    <a:pt x="3498" y="532"/>
                    <a:pt x="2755" y="0"/>
                    <a:pt x="1960" y="0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59"/>
            <p:cNvSpPr/>
            <p:nvPr/>
          </p:nvSpPr>
          <p:spPr>
            <a:xfrm>
              <a:off x="3804329" y="2645417"/>
              <a:ext cx="118254" cy="106138"/>
            </a:xfrm>
            <a:custGeom>
              <a:rect b="b" l="l" r="r" t="t"/>
              <a:pathLst>
                <a:path extrusionOk="0" h="3548" w="3953">
                  <a:moveTo>
                    <a:pt x="1918" y="1"/>
                  </a:moveTo>
                  <a:cubicBezTo>
                    <a:pt x="1786" y="1"/>
                    <a:pt x="1653" y="15"/>
                    <a:pt x="1520" y="45"/>
                  </a:cubicBezTo>
                  <a:cubicBezTo>
                    <a:pt x="578" y="319"/>
                    <a:pt x="1" y="1261"/>
                    <a:pt x="274" y="2234"/>
                  </a:cubicBezTo>
                  <a:cubicBezTo>
                    <a:pt x="502" y="3017"/>
                    <a:pt x="1191" y="3548"/>
                    <a:pt x="1958" y="3548"/>
                  </a:cubicBezTo>
                  <a:cubicBezTo>
                    <a:pt x="2114" y="3548"/>
                    <a:pt x="2273" y="3526"/>
                    <a:pt x="2432" y="3480"/>
                  </a:cubicBezTo>
                  <a:cubicBezTo>
                    <a:pt x="3375" y="3206"/>
                    <a:pt x="3952" y="2264"/>
                    <a:pt x="3678" y="1322"/>
                  </a:cubicBezTo>
                  <a:cubicBezTo>
                    <a:pt x="3496" y="538"/>
                    <a:pt x="2729" y="1"/>
                    <a:pt x="1918" y="1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59"/>
            <p:cNvSpPr/>
            <p:nvPr/>
          </p:nvSpPr>
          <p:spPr>
            <a:xfrm>
              <a:off x="3303313" y="1439843"/>
              <a:ext cx="121874" cy="106408"/>
            </a:xfrm>
            <a:custGeom>
              <a:rect b="b" l="l" r="r" t="t"/>
              <a:pathLst>
                <a:path extrusionOk="0" h="3557" w="4074">
                  <a:moveTo>
                    <a:pt x="2039" y="0"/>
                  </a:moveTo>
                  <a:cubicBezTo>
                    <a:pt x="1733" y="0"/>
                    <a:pt x="1419" y="81"/>
                    <a:pt x="1125" y="253"/>
                  </a:cubicBezTo>
                  <a:cubicBezTo>
                    <a:pt x="305" y="740"/>
                    <a:pt x="1" y="1834"/>
                    <a:pt x="487" y="2685"/>
                  </a:cubicBezTo>
                  <a:cubicBezTo>
                    <a:pt x="815" y="3238"/>
                    <a:pt x="1432" y="3556"/>
                    <a:pt x="2051" y="3556"/>
                  </a:cubicBezTo>
                  <a:cubicBezTo>
                    <a:pt x="2351" y="3556"/>
                    <a:pt x="2651" y="3482"/>
                    <a:pt x="2919" y="3323"/>
                  </a:cubicBezTo>
                  <a:cubicBezTo>
                    <a:pt x="3770" y="2837"/>
                    <a:pt x="4074" y="1712"/>
                    <a:pt x="3557" y="892"/>
                  </a:cubicBezTo>
                  <a:cubicBezTo>
                    <a:pt x="3233" y="324"/>
                    <a:pt x="2652" y="0"/>
                    <a:pt x="2039" y="0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59"/>
            <p:cNvSpPr/>
            <p:nvPr/>
          </p:nvSpPr>
          <p:spPr>
            <a:xfrm>
              <a:off x="3961652" y="2579784"/>
              <a:ext cx="120946" cy="106677"/>
            </a:xfrm>
            <a:custGeom>
              <a:rect b="b" l="l" r="r" t="t"/>
              <a:pathLst>
                <a:path extrusionOk="0" h="3566" w="4043">
                  <a:moveTo>
                    <a:pt x="2013" y="1"/>
                  </a:moveTo>
                  <a:cubicBezTo>
                    <a:pt x="1715" y="1"/>
                    <a:pt x="1410" y="76"/>
                    <a:pt x="1125" y="233"/>
                  </a:cubicBezTo>
                  <a:cubicBezTo>
                    <a:pt x="304" y="719"/>
                    <a:pt x="0" y="1844"/>
                    <a:pt x="486" y="2665"/>
                  </a:cubicBezTo>
                  <a:cubicBezTo>
                    <a:pt x="815" y="3240"/>
                    <a:pt x="1422" y="3565"/>
                    <a:pt x="2044" y="3565"/>
                  </a:cubicBezTo>
                  <a:cubicBezTo>
                    <a:pt x="2341" y="3565"/>
                    <a:pt x="2642" y="3491"/>
                    <a:pt x="2918" y="3333"/>
                  </a:cubicBezTo>
                  <a:cubicBezTo>
                    <a:pt x="3739" y="2817"/>
                    <a:pt x="4043" y="1722"/>
                    <a:pt x="3556" y="902"/>
                  </a:cubicBezTo>
                  <a:cubicBezTo>
                    <a:pt x="3227" y="326"/>
                    <a:pt x="2635" y="1"/>
                    <a:pt x="2013" y="1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59"/>
            <p:cNvSpPr/>
            <p:nvPr/>
          </p:nvSpPr>
          <p:spPr>
            <a:xfrm>
              <a:off x="3170550" y="1544246"/>
              <a:ext cx="115532" cy="105510"/>
            </a:xfrm>
            <a:custGeom>
              <a:rect b="b" l="l" r="r" t="t"/>
              <a:pathLst>
                <a:path extrusionOk="0" h="3527" w="3862">
                  <a:moveTo>
                    <a:pt x="1920" y="0"/>
                  </a:moveTo>
                  <a:cubicBezTo>
                    <a:pt x="1467" y="0"/>
                    <a:pt x="1019" y="168"/>
                    <a:pt x="669" y="502"/>
                  </a:cubicBezTo>
                  <a:cubicBezTo>
                    <a:pt x="1" y="1201"/>
                    <a:pt x="1" y="2326"/>
                    <a:pt x="669" y="3025"/>
                  </a:cubicBezTo>
                  <a:cubicBezTo>
                    <a:pt x="1019" y="3359"/>
                    <a:pt x="1475" y="3526"/>
                    <a:pt x="1931" y="3526"/>
                  </a:cubicBezTo>
                  <a:cubicBezTo>
                    <a:pt x="2387" y="3526"/>
                    <a:pt x="2843" y="3359"/>
                    <a:pt x="3192" y="3025"/>
                  </a:cubicBezTo>
                  <a:cubicBezTo>
                    <a:pt x="3861" y="2326"/>
                    <a:pt x="3861" y="1201"/>
                    <a:pt x="3192" y="502"/>
                  </a:cubicBezTo>
                  <a:cubicBezTo>
                    <a:pt x="2828" y="168"/>
                    <a:pt x="2372" y="0"/>
                    <a:pt x="1920" y="0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59"/>
            <p:cNvSpPr/>
            <p:nvPr/>
          </p:nvSpPr>
          <p:spPr>
            <a:xfrm>
              <a:off x="4100757" y="2475590"/>
              <a:ext cx="116429" cy="106168"/>
            </a:xfrm>
            <a:custGeom>
              <a:rect b="b" l="l" r="r" t="t"/>
              <a:pathLst>
                <a:path extrusionOk="0" h="3549" w="3892">
                  <a:moveTo>
                    <a:pt x="1946" y="0"/>
                  </a:moveTo>
                  <a:cubicBezTo>
                    <a:pt x="1490" y="0"/>
                    <a:pt x="1034" y="175"/>
                    <a:pt x="700" y="524"/>
                  </a:cubicBezTo>
                  <a:cubicBezTo>
                    <a:pt x="1" y="1224"/>
                    <a:pt x="1" y="2348"/>
                    <a:pt x="700" y="3047"/>
                  </a:cubicBezTo>
                  <a:cubicBezTo>
                    <a:pt x="1034" y="3382"/>
                    <a:pt x="1490" y="3549"/>
                    <a:pt x="1946" y="3549"/>
                  </a:cubicBezTo>
                  <a:cubicBezTo>
                    <a:pt x="2402" y="3549"/>
                    <a:pt x="2858" y="3382"/>
                    <a:pt x="3192" y="3047"/>
                  </a:cubicBezTo>
                  <a:cubicBezTo>
                    <a:pt x="3891" y="2348"/>
                    <a:pt x="3891" y="1224"/>
                    <a:pt x="3192" y="524"/>
                  </a:cubicBezTo>
                  <a:cubicBezTo>
                    <a:pt x="2858" y="175"/>
                    <a:pt x="2402" y="0"/>
                    <a:pt x="1946" y="0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59"/>
            <p:cNvSpPr/>
            <p:nvPr/>
          </p:nvSpPr>
          <p:spPr>
            <a:xfrm>
              <a:off x="3062348" y="1680778"/>
              <a:ext cx="121874" cy="106438"/>
            </a:xfrm>
            <a:custGeom>
              <a:rect b="b" l="l" r="r" t="t"/>
              <a:pathLst>
                <a:path extrusionOk="0" h="3558" w="4074">
                  <a:moveTo>
                    <a:pt x="2032" y="1"/>
                  </a:moveTo>
                  <a:cubicBezTo>
                    <a:pt x="1419" y="1"/>
                    <a:pt x="811" y="325"/>
                    <a:pt x="487" y="893"/>
                  </a:cubicBezTo>
                  <a:cubicBezTo>
                    <a:pt x="1" y="1774"/>
                    <a:pt x="305" y="2838"/>
                    <a:pt x="1125" y="3324"/>
                  </a:cubicBezTo>
                  <a:cubicBezTo>
                    <a:pt x="1413" y="3483"/>
                    <a:pt x="1720" y="3557"/>
                    <a:pt x="2020" y="3557"/>
                  </a:cubicBezTo>
                  <a:cubicBezTo>
                    <a:pt x="2639" y="3557"/>
                    <a:pt x="3229" y="3239"/>
                    <a:pt x="3557" y="2686"/>
                  </a:cubicBezTo>
                  <a:cubicBezTo>
                    <a:pt x="4074" y="1804"/>
                    <a:pt x="3770" y="741"/>
                    <a:pt x="2919" y="254"/>
                  </a:cubicBezTo>
                  <a:cubicBezTo>
                    <a:pt x="2645" y="82"/>
                    <a:pt x="2338" y="1"/>
                    <a:pt x="2032" y="1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59"/>
            <p:cNvSpPr/>
            <p:nvPr/>
          </p:nvSpPr>
          <p:spPr>
            <a:xfrm>
              <a:off x="4202588" y="2338818"/>
              <a:ext cx="120976" cy="106408"/>
            </a:xfrm>
            <a:custGeom>
              <a:rect b="b" l="l" r="r" t="t"/>
              <a:pathLst>
                <a:path extrusionOk="0" h="3557" w="4044">
                  <a:moveTo>
                    <a:pt x="2038" y="0"/>
                  </a:moveTo>
                  <a:cubicBezTo>
                    <a:pt x="1419" y="0"/>
                    <a:pt x="815" y="318"/>
                    <a:pt x="487" y="872"/>
                  </a:cubicBezTo>
                  <a:cubicBezTo>
                    <a:pt x="1" y="1753"/>
                    <a:pt x="305" y="2817"/>
                    <a:pt x="1126" y="3303"/>
                  </a:cubicBezTo>
                  <a:cubicBezTo>
                    <a:pt x="1419" y="3475"/>
                    <a:pt x="1733" y="3556"/>
                    <a:pt x="2040" y="3556"/>
                  </a:cubicBezTo>
                  <a:cubicBezTo>
                    <a:pt x="2652" y="3556"/>
                    <a:pt x="3233" y="3232"/>
                    <a:pt x="3557" y="2665"/>
                  </a:cubicBezTo>
                  <a:cubicBezTo>
                    <a:pt x="4044" y="1814"/>
                    <a:pt x="3740" y="750"/>
                    <a:pt x="2919" y="233"/>
                  </a:cubicBezTo>
                  <a:cubicBezTo>
                    <a:pt x="2641" y="75"/>
                    <a:pt x="2338" y="0"/>
                    <a:pt x="2038" y="0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59"/>
            <p:cNvSpPr/>
            <p:nvPr/>
          </p:nvSpPr>
          <p:spPr>
            <a:xfrm>
              <a:off x="2998688" y="1839417"/>
              <a:ext cx="118254" cy="106527"/>
            </a:xfrm>
            <a:custGeom>
              <a:rect b="b" l="l" r="r" t="t"/>
              <a:pathLst>
                <a:path extrusionOk="0" h="3561" w="3953">
                  <a:moveTo>
                    <a:pt x="1980" y="0"/>
                  </a:moveTo>
                  <a:cubicBezTo>
                    <a:pt x="1190" y="0"/>
                    <a:pt x="453" y="517"/>
                    <a:pt x="275" y="1334"/>
                  </a:cubicBezTo>
                  <a:cubicBezTo>
                    <a:pt x="1" y="2277"/>
                    <a:pt x="579" y="3219"/>
                    <a:pt x="1521" y="3492"/>
                  </a:cubicBezTo>
                  <a:cubicBezTo>
                    <a:pt x="1680" y="3539"/>
                    <a:pt x="1839" y="3560"/>
                    <a:pt x="1995" y="3560"/>
                  </a:cubicBezTo>
                  <a:cubicBezTo>
                    <a:pt x="2762" y="3560"/>
                    <a:pt x="3452" y="3029"/>
                    <a:pt x="3679" y="2246"/>
                  </a:cubicBezTo>
                  <a:cubicBezTo>
                    <a:pt x="3952" y="1273"/>
                    <a:pt x="3375" y="331"/>
                    <a:pt x="2433" y="58"/>
                  </a:cubicBezTo>
                  <a:cubicBezTo>
                    <a:pt x="2282" y="19"/>
                    <a:pt x="2130" y="0"/>
                    <a:pt x="1980" y="0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59"/>
            <p:cNvSpPr/>
            <p:nvPr/>
          </p:nvSpPr>
          <p:spPr>
            <a:xfrm>
              <a:off x="4270794" y="2180389"/>
              <a:ext cx="118254" cy="106527"/>
            </a:xfrm>
            <a:custGeom>
              <a:rect b="b" l="l" r="r" t="t"/>
              <a:pathLst>
                <a:path extrusionOk="0" h="3561" w="3953">
                  <a:moveTo>
                    <a:pt x="1969" y="0"/>
                  </a:moveTo>
                  <a:cubicBezTo>
                    <a:pt x="1167" y="0"/>
                    <a:pt x="448" y="517"/>
                    <a:pt x="244" y="1335"/>
                  </a:cubicBezTo>
                  <a:cubicBezTo>
                    <a:pt x="1" y="2277"/>
                    <a:pt x="548" y="3219"/>
                    <a:pt x="1520" y="3493"/>
                  </a:cubicBezTo>
                  <a:cubicBezTo>
                    <a:pt x="1679" y="3539"/>
                    <a:pt x="1839" y="3561"/>
                    <a:pt x="1994" y="3561"/>
                  </a:cubicBezTo>
                  <a:cubicBezTo>
                    <a:pt x="2762" y="3561"/>
                    <a:pt x="3451" y="3030"/>
                    <a:pt x="3678" y="2246"/>
                  </a:cubicBezTo>
                  <a:cubicBezTo>
                    <a:pt x="3952" y="1274"/>
                    <a:pt x="3375" y="332"/>
                    <a:pt x="2432" y="58"/>
                  </a:cubicBezTo>
                  <a:cubicBezTo>
                    <a:pt x="2277" y="19"/>
                    <a:pt x="2122" y="0"/>
                    <a:pt x="1969" y="0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59"/>
            <p:cNvSpPr/>
            <p:nvPr/>
          </p:nvSpPr>
          <p:spPr>
            <a:xfrm>
              <a:off x="2981428" y="2009335"/>
              <a:ext cx="107335" cy="107335"/>
            </a:xfrm>
            <a:custGeom>
              <a:rect b="b" l="l" r="r" t="t"/>
              <a:pathLst>
                <a:path extrusionOk="0" h="3588" w="3588">
                  <a:moveTo>
                    <a:pt x="1794" y="1"/>
                  </a:moveTo>
                  <a:cubicBezTo>
                    <a:pt x="791" y="1"/>
                    <a:pt x="0" y="822"/>
                    <a:pt x="0" y="1794"/>
                  </a:cubicBezTo>
                  <a:cubicBezTo>
                    <a:pt x="0" y="2797"/>
                    <a:pt x="791" y="3588"/>
                    <a:pt x="1794" y="3588"/>
                  </a:cubicBezTo>
                  <a:cubicBezTo>
                    <a:pt x="2766" y="3588"/>
                    <a:pt x="3587" y="2797"/>
                    <a:pt x="3587" y="1794"/>
                  </a:cubicBezTo>
                  <a:cubicBezTo>
                    <a:pt x="3587" y="822"/>
                    <a:pt x="2766" y="1"/>
                    <a:pt x="1794" y="1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59"/>
            <p:cNvSpPr/>
            <p:nvPr/>
          </p:nvSpPr>
          <p:spPr>
            <a:xfrm>
              <a:off x="4298974" y="2009335"/>
              <a:ext cx="106438" cy="107335"/>
            </a:xfrm>
            <a:custGeom>
              <a:rect b="b" l="l" r="r" t="t"/>
              <a:pathLst>
                <a:path extrusionOk="0" h="3588" w="3558">
                  <a:moveTo>
                    <a:pt x="1764" y="1"/>
                  </a:moveTo>
                  <a:cubicBezTo>
                    <a:pt x="791" y="1"/>
                    <a:pt x="1" y="822"/>
                    <a:pt x="1" y="1794"/>
                  </a:cubicBezTo>
                  <a:cubicBezTo>
                    <a:pt x="1" y="2767"/>
                    <a:pt x="791" y="3588"/>
                    <a:pt x="1764" y="3588"/>
                  </a:cubicBezTo>
                  <a:cubicBezTo>
                    <a:pt x="2767" y="3588"/>
                    <a:pt x="3557" y="2767"/>
                    <a:pt x="3557" y="1794"/>
                  </a:cubicBezTo>
                  <a:cubicBezTo>
                    <a:pt x="3557" y="822"/>
                    <a:pt x="2767" y="1"/>
                    <a:pt x="1764" y="1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59"/>
            <p:cNvSpPr/>
            <p:nvPr/>
          </p:nvSpPr>
          <p:spPr>
            <a:xfrm>
              <a:off x="2998688" y="2180389"/>
              <a:ext cx="118254" cy="106527"/>
            </a:xfrm>
            <a:custGeom>
              <a:rect b="b" l="l" r="r" t="t"/>
              <a:pathLst>
                <a:path extrusionOk="0" h="3561" w="3953">
                  <a:moveTo>
                    <a:pt x="1970" y="0"/>
                  </a:moveTo>
                  <a:cubicBezTo>
                    <a:pt x="1822" y="0"/>
                    <a:pt x="1671" y="19"/>
                    <a:pt x="1521" y="58"/>
                  </a:cubicBezTo>
                  <a:cubicBezTo>
                    <a:pt x="579" y="332"/>
                    <a:pt x="1" y="1274"/>
                    <a:pt x="275" y="2246"/>
                  </a:cubicBezTo>
                  <a:cubicBezTo>
                    <a:pt x="477" y="3030"/>
                    <a:pt x="1183" y="3561"/>
                    <a:pt x="1956" y="3561"/>
                  </a:cubicBezTo>
                  <a:cubicBezTo>
                    <a:pt x="2114" y="3561"/>
                    <a:pt x="2274" y="3539"/>
                    <a:pt x="2433" y="3493"/>
                  </a:cubicBezTo>
                  <a:cubicBezTo>
                    <a:pt x="3375" y="3219"/>
                    <a:pt x="3952" y="2277"/>
                    <a:pt x="3679" y="1335"/>
                  </a:cubicBezTo>
                  <a:cubicBezTo>
                    <a:pt x="3449" y="517"/>
                    <a:pt x="2747" y="0"/>
                    <a:pt x="1970" y="0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59"/>
            <p:cNvSpPr/>
            <p:nvPr/>
          </p:nvSpPr>
          <p:spPr>
            <a:xfrm>
              <a:off x="4270794" y="1839417"/>
              <a:ext cx="117327" cy="106527"/>
            </a:xfrm>
            <a:custGeom>
              <a:rect b="b" l="l" r="r" t="t"/>
              <a:pathLst>
                <a:path extrusionOk="0" h="3561" w="3922">
                  <a:moveTo>
                    <a:pt x="1969" y="0"/>
                  </a:moveTo>
                  <a:cubicBezTo>
                    <a:pt x="1821" y="0"/>
                    <a:pt x="1671" y="19"/>
                    <a:pt x="1520" y="58"/>
                  </a:cubicBezTo>
                  <a:cubicBezTo>
                    <a:pt x="548" y="331"/>
                    <a:pt x="1" y="1273"/>
                    <a:pt x="244" y="2246"/>
                  </a:cubicBezTo>
                  <a:cubicBezTo>
                    <a:pt x="471" y="3029"/>
                    <a:pt x="1160" y="3560"/>
                    <a:pt x="1928" y="3560"/>
                  </a:cubicBezTo>
                  <a:cubicBezTo>
                    <a:pt x="2084" y="3560"/>
                    <a:pt x="2243" y="3539"/>
                    <a:pt x="2402" y="3492"/>
                  </a:cubicBezTo>
                  <a:cubicBezTo>
                    <a:pt x="3375" y="3219"/>
                    <a:pt x="3922" y="2277"/>
                    <a:pt x="3678" y="1334"/>
                  </a:cubicBezTo>
                  <a:cubicBezTo>
                    <a:pt x="3449" y="517"/>
                    <a:pt x="2747" y="0"/>
                    <a:pt x="1969" y="0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59"/>
            <p:cNvSpPr/>
            <p:nvPr/>
          </p:nvSpPr>
          <p:spPr>
            <a:xfrm>
              <a:off x="3062348" y="2338818"/>
              <a:ext cx="121874" cy="106408"/>
            </a:xfrm>
            <a:custGeom>
              <a:rect b="b" l="l" r="r" t="t"/>
              <a:pathLst>
                <a:path extrusionOk="0" h="3557" w="4074">
                  <a:moveTo>
                    <a:pt x="2006" y="0"/>
                  </a:moveTo>
                  <a:cubicBezTo>
                    <a:pt x="1706" y="0"/>
                    <a:pt x="1403" y="75"/>
                    <a:pt x="1125" y="233"/>
                  </a:cubicBezTo>
                  <a:cubicBezTo>
                    <a:pt x="305" y="750"/>
                    <a:pt x="1" y="1844"/>
                    <a:pt x="487" y="2665"/>
                  </a:cubicBezTo>
                  <a:cubicBezTo>
                    <a:pt x="811" y="3232"/>
                    <a:pt x="1419" y="3556"/>
                    <a:pt x="2032" y="3556"/>
                  </a:cubicBezTo>
                  <a:cubicBezTo>
                    <a:pt x="2338" y="3556"/>
                    <a:pt x="2645" y="3475"/>
                    <a:pt x="2919" y="3303"/>
                  </a:cubicBezTo>
                  <a:cubicBezTo>
                    <a:pt x="3770" y="2817"/>
                    <a:pt x="4074" y="1723"/>
                    <a:pt x="3557" y="872"/>
                  </a:cubicBezTo>
                  <a:cubicBezTo>
                    <a:pt x="3229" y="318"/>
                    <a:pt x="2625" y="0"/>
                    <a:pt x="2006" y="0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59"/>
            <p:cNvSpPr/>
            <p:nvPr/>
          </p:nvSpPr>
          <p:spPr>
            <a:xfrm>
              <a:off x="4203515" y="1680778"/>
              <a:ext cx="121874" cy="106438"/>
            </a:xfrm>
            <a:custGeom>
              <a:rect b="b" l="l" r="r" t="t"/>
              <a:pathLst>
                <a:path extrusionOk="0" h="3558" w="4074">
                  <a:moveTo>
                    <a:pt x="2026" y="1"/>
                  </a:moveTo>
                  <a:cubicBezTo>
                    <a:pt x="1719" y="1"/>
                    <a:pt x="1409" y="82"/>
                    <a:pt x="1125" y="254"/>
                  </a:cubicBezTo>
                  <a:cubicBezTo>
                    <a:pt x="274" y="741"/>
                    <a:pt x="0" y="1804"/>
                    <a:pt x="487" y="2686"/>
                  </a:cubicBezTo>
                  <a:cubicBezTo>
                    <a:pt x="814" y="3239"/>
                    <a:pt x="1432" y="3557"/>
                    <a:pt x="2051" y="3557"/>
                  </a:cubicBezTo>
                  <a:cubicBezTo>
                    <a:pt x="2351" y="3557"/>
                    <a:pt x="2651" y="3483"/>
                    <a:pt x="2918" y="3324"/>
                  </a:cubicBezTo>
                  <a:cubicBezTo>
                    <a:pt x="3769" y="2838"/>
                    <a:pt x="4073" y="1713"/>
                    <a:pt x="3557" y="893"/>
                  </a:cubicBezTo>
                  <a:cubicBezTo>
                    <a:pt x="3232" y="325"/>
                    <a:pt x="2638" y="1"/>
                    <a:pt x="2026" y="1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59"/>
            <p:cNvSpPr/>
            <p:nvPr/>
          </p:nvSpPr>
          <p:spPr>
            <a:xfrm>
              <a:off x="3168725" y="2476248"/>
              <a:ext cx="117357" cy="105510"/>
            </a:xfrm>
            <a:custGeom>
              <a:rect b="b" l="l" r="r" t="t"/>
              <a:pathLst>
                <a:path extrusionOk="0" h="3527" w="3923">
                  <a:moveTo>
                    <a:pt x="1992" y="1"/>
                  </a:moveTo>
                  <a:cubicBezTo>
                    <a:pt x="1536" y="1"/>
                    <a:pt x="1080" y="168"/>
                    <a:pt x="730" y="502"/>
                  </a:cubicBezTo>
                  <a:cubicBezTo>
                    <a:pt x="1" y="1202"/>
                    <a:pt x="1" y="2296"/>
                    <a:pt x="730" y="3025"/>
                  </a:cubicBezTo>
                  <a:cubicBezTo>
                    <a:pt x="1065" y="3360"/>
                    <a:pt x="1521" y="3527"/>
                    <a:pt x="1981" y="3527"/>
                  </a:cubicBezTo>
                  <a:cubicBezTo>
                    <a:pt x="2440" y="3527"/>
                    <a:pt x="2904" y="3360"/>
                    <a:pt x="3253" y="3025"/>
                  </a:cubicBezTo>
                  <a:cubicBezTo>
                    <a:pt x="3922" y="2326"/>
                    <a:pt x="3922" y="1202"/>
                    <a:pt x="3253" y="502"/>
                  </a:cubicBezTo>
                  <a:cubicBezTo>
                    <a:pt x="2904" y="168"/>
                    <a:pt x="2448" y="1"/>
                    <a:pt x="1992" y="1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59"/>
            <p:cNvSpPr/>
            <p:nvPr/>
          </p:nvSpPr>
          <p:spPr>
            <a:xfrm>
              <a:off x="4100757" y="1544246"/>
              <a:ext cx="116429" cy="105510"/>
            </a:xfrm>
            <a:custGeom>
              <a:rect b="b" l="l" r="r" t="t"/>
              <a:pathLst>
                <a:path extrusionOk="0" h="3527" w="3892">
                  <a:moveTo>
                    <a:pt x="1946" y="0"/>
                  </a:moveTo>
                  <a:cubicBezTo>
                    <a:pt x="1490" y="0"/>
                    <a:pt x="1034" y="168"/>
                    <a:pt x="700" y="502"/>
                  </a:cubicBezTo>
                  <a:cubicBezTo>
                    <a:pt x="1" y="1232"/>
                    <a:pt x="1" y="2326"/>
                    <a:pt x="700" y="3025"/>
                  </a:cubicBezTo>
                  <a:cubicBezTo>
                    <a:pt x="1034" y="3359"/>
                    <a:pt x="1490" y="3526"/>
                    <a:pt x="1946" y="3526"/>
                  </a:cubicBezTo>
                  <a:cubicBezTo>
                    <a:pt x="2402" y="3526"/>
                    <a:pt x="2858" y="3359"/>
                    <a:pt x="3192" y="3025"/>
                  </a:cubicBezTo>
                  <a:cubicBezTo>
                    <a:pt x="3891" y="2326"/>
                    <a:pt x="3891" y="1201"/>
                    <a:pt x="3192" y="502"/>
                  </a:cubicBezTo>
                  <a:cubicBezTo>
                    <a:pt x="2858" y="168"/>
                    <a:pt x="2402" y="0"/>
                    <a:pt x="1946" y="0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59"/>
            <p:cNvSpPr/>
            <p:nvPr/>
          </p:nvSpPr>
          <p:spPr>
            <a:xfrm>
              <a:off x="3303313" y="2579784"/>
              <a:ext cx="121874" cy="106677"/>
            </a:xfrm>
            <a:custGeom>
              <a:rect b="b" l="l" r="r" t="t"/>
              <a:pathLst>
                <a:path extrusionOk="0" h="3566" w="4074">
                  <a:moveTo>
                    <a:pt x="2031" y="1"/>
                  </a:moveTo>
                  <a:cubicBezTo>
                    <a:pt x="1409" y="1"/>
                    <a:pt x="816" y="326"/>
                    <a:pt x="487" y="902"/>
                  </a:cubicBezTo>
                  <a:cubicBezTo>
                    <a:pt x="1" y="1753"/>
                    <a:pt x="305" y="2817"/>
                    <a:pt x="1125" y="3333"/>
                  </a:cubicBezTo>
                  <a:cubicBezTo>
                    <a:pt x="1411" y="3491"/>
                    <a:pt x="1715" y="3565"/>
                    <a:pt x="2013" y="3565"/>
                  </a:cubicBezTo>
                  <a:cubicBezTo>
                    <a:pt x="2635" y="3565"/>
                    <a:pt x="3228" y="3240"/>
                    <a:pt x="3557" y="2665"/>
                  </a:cubicBezTo>
                  <a:cubicBezTo>
                    <a:pt x="4074" y="1814"/>
                    <a:pt x="3770" y="750"/>
                    <a:pt x="2919" y="233"/>
                  </a:cubicBezTo>
                  <a:cubicBezTo>
                    <a:pt x="2633" y="76"/>
                    <a:pt x="2329" y="1"/>
                    <a:pt x="2031" y="1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59"/>
            <p:cNvSpPr/>
            <p:nvPr/>
          </p:nvSpPr>
          <p:spPr>
            <a:xfrm>
              <a:off x="3962550" y="1439843"/>
              <a:ext cx="121874" cy="106408"/>
            </a:xfrm>
            <a:custGeom>
              <a:rect b="b" l="l" r="r" t="t"/>
              <a:pathLst>
                <a:path extrusionOk="0" h="3557" w="4074">
                  <a:moveTo>
                    <a:pt x="2004" y="0"/>
                  </a:moveTo>
                  <a:cubicBezTo>
                    <a:pt x="1392" y="0"/>
                    <a:pt x="811" y="324"/>
                    <a:pt x="487" y="892"/>
                  </a:cubicBezTo>
                  <a:cubicBezTo>
                    <a:pt x="0" y="1712"/>
                    <a:pt x="274" y="2837"/>
                    <a:pt x="1125" y="3323"/>
                  </a:cubicBezTo>
                  <a:cubicBezTo>
                    <a:pt x="1413" y="3482"/>
                    <a:pt x="1719" y="3556"/>
                    <a:pt x="2019" y="3556"/>
                  </a:cubicBezTo>
                  <a:cubicBezTo>
                    <a:pt x="2639" y="3556"/>
                    <a:pt x="3229" y="3238"/>
                    <a:pt x="3557" y="2685"/>
                  </a:cubicBezTo>
                  <a:cubicBezTo>
                    <a:pt x="4073" y="1804"/>
                    <a:pt x="3770" y="740"/>
                    <a:pt x="2918" y="253"/>
                  </a:cubicBezTo>
                  <a:cubicBezTo>
                    <a:pt x="2625" y="81"/>
                    <a:pt x="2311" y="0"/>
                    <a:pt x="2004" y="0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59"/>
            <p:cNvSpPr/>
            <p:nvPr/>
          </p:nvSpPr>
          <p:spPr>
            <a:xfrm>
              <a:off x="3464256" y="2645088"/>
              <a:ext cx="117327" cy="106467"/>
            </a:xfrm>
            <a:custGeom>
              <a:rect b="b" l="l" r="r" t="t"/>
              <a:pathLst>
                <a:path extrusionOk="0" h="3559" w="3922">
                  <a:moveTo>
                    <a:pt x="1967" y="1"/>
                  </a:moveTo>
                  <a:cubicBezTo>
                    <a:pt x="1184" y="1"/>
                    <a:pt x="475" y="536"/>
                    <a:pt x="244" y="1333"/>
                  </a:cubicBezTo>
                  <a:cubicBezTo>
                    <a:pt x="1" y="2275"/>
                    <a:pt x="548" y="3278"/>
                    <a:pt x="1490" y="3491"/>
                  </a:cubicBezTo>
                  <a:cubicBezTo>
                    <a:pt x="1649" y="3537"/>
                    <a:pt x="1809" y="3559"/>
                    <a:pt x="1966" y="3559"/>
                  </a:cubicBezTo>
                  <a:cubicBezTo>
                    <a:pt x="2740" y="3559"/>
                    <a:pt x="3446" y="3028"/>
                    <a:pt x="3648" y="2245"/>
                  </a:cubicBezTo>
                  <a:cubicBezTo>
                    <a:pt x="3922" y="1272"/>
                    <a:pt x="3344" y="330"/>
                    <a:pt x="2402" y="56"/>
                  </a:cubicBezTo>
                  <a:cubicBezTo>
                    <a:pt x="2256" y="18"/>
                    <a:pt x="2110" y="1"/>
                    <a:pt x="1967" y="1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59"/>
            <p:cNvSpPr/>
            <p:nvPr/>
          </p:nvSpPr>
          <p:spPr>
            <a:xfrm>
              <a:off x="3804329" y="1373551"/>
              <a:ext cx="118254" cy="105929"/>
            </a:xfrm>
            <a:custGeom>
              <a:rect b="b" l="l" r="r" t="t"/>
              <a:pathLst>
                <a:path extrusionOk="0" h="3541" w="3953">
                  <a:moveTo>
                    <a:pt x="1958" y="0"/>
                  </a:moveTo>
                  <a:cubicBezTo>
                    <a:pt x="1191" y="0"/>
                    <a:pt x="502" y="531"/>
                    <a:pt x="274" y="1314"/>
                  </a:cubicBezTo>
                  <a:cubicBezTo>
                    <a:pt x="1" y="2257"/>
                    <a:pt x="578" y="3260"/>
                    <a:pt x="1520" y="3472"/>
                  </a:cubicBezTo>
                  <a:cubicBezTo>
                    <a:pt x="1679" y="3519"/>
                    <a:pt x="1839" y="3541"/>
                    <a:pt x="1997" y="3541"/>
                  </a:cubicBezTo>
                  <a:cubicBezTo>
                    <a:pt x="2770" y="3541"/>
                    <a:pt x="3476" y="3009"/>
                    <a:pt x="3678" y="2226"/>
                  </a:cubicBezTo>
                  <a:cubicBezTo>
                    <a:pt x="3952" y="1284"/>
                    <a:pt x="3375" y="342"/>
                    <a:pt x="2432" y="68"/>
                  </a:cubicBezTo>
                  <a:cubicBezTo>
                    <a:pt x="2273" y="22"/>
                    <a:pt x="2114" y="0"/>
                    <a:pt x="1958" y="0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59"/>
            <p:cNvSpPr txBox="1"/>
            <p:nvPr/>
          </p:nvSpPr>
          <p:spPr>
            <a:xfrm>
              <a:off x="3223499" y="1813402"/>
              <a:ext cx="966900" cy="499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i="0" sz="1800" u="none" cap="none" strike="noStrike">
                <a:solidFill>
                  <a:srgbClr val="1231B3"/>
                </a:solidFill>
                <a:latin typeface="Barlow Condensed Medium"/>
                <a:ea typeface="Barlow Condensed Medium"/>
                <a:cs typeface="Barlow Condensed Medium"/>
                <a:sym typeface="Barlow Condensed Medium"/>
              </a:endParaRPr>
            </a:p>
          </p:txBody>
        </p:sp>
      </p:grpSp>
      <p:grpSp>
        <p:nvGrpSpPr>
          <p:cNvPr id="687" name="Google Shape;687;p59"/>
          <p:cNvGrpSpPr/>
          <p:nvPr/>
        </p:nvGrpSpPr>
        <p:grpSpPr>
          <a:xfrm>
            <a:off x="5784489" y="2250198"/>
            <a:ext cx="1423984" cy="1422159"/>
            <a:chOff x="6472179" y="1351923"/>
            <a:chExt cx="1423984" cy="1422159"/>
          </a:xfrm>
        </p:grpSpPr>
        <p:sp>
          <p:nvSpPr>
            <p:cNvPr id="688" name="Google Shape;688;p59"/>
            <p:cNvSpPr/>
            <p:nvPr/>
          </p:nvSpPr>
          <p:spPr>
            <a:xfrm>
              <a:off x="7131416" y="1351923"/>
              <a:ext cx="106408" cy="106438"/>
            </a:xfrm>
            <a:custGeom>
              <a:rect b="b" l="l" r="r" t="t"/>
              <a:pathLst>
                <a:path extrusionOk="0" h="3558" w="3557">
                  <a:moveTo>
                    <a:pt x="1763" y="1"/>
                  </a:moveTo>
                  <a:cubicBezTo>
                    <a:pt x="791" y="1"/>
                    <a:pt x="0" y="791"/>
                    <a:pt x="0" y="1764"/>
                  </a:cubicBezTo>
                  <a:cubicBezTo>
                    <a:pt x="0" y="2767"/>
                    <a:pt x="791" y="3557"/>
                    <a:pt x="1763" y="3557"/>
                  </a:cubicBezTo>
                  <a:cubicBezTo>
                    <a:pt x="2766" y="3557"/>
                    <a:pt x="3557" y="2767"/>
                    <a:pt x="3557" y="1764"/>
                  </a:cubicBezTo>
                  <a:cubicBezTo>
                    <a:pt x="3557" y="791"/>
                    <a:pt x="2766" y="1"/>
                    <a:pt x="1763" y="1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59"/>
            <p:cNvSpPr/>
            <p:nvPr/>
          </p:nvSpPr>
          <p:spPr>
            <a:xfrm>
              <a:off x="7129591" y="2667674"/>
              <a:ext cx="107335" cy="106408"/>
            </a:xfrm>
            <a:custGeom>
              <a:rect b="b" l="l" r="r" t="t"/>
              <a:pathLst>
                <a:path extrusionOk="0" h="3557" w="3588">
                  <a:moveTo>
                    <a:pt x="1794" y="0"/>
                  </a:moveTo>
                  <a:cubicBezTo>
                    <a:pt x="821" y="0"/>
                    <a:pt x="1" y="791"/>
                    <a:pt x="1" y="1794"/>
                  </a:cubicBezTo>
                  <a:cubicBezTo>
                    <a:pt x="1" y="2766"/>
                    <a:pt x="821" y="3557"/>
                    <a:pt x="1794" y="3557"/>
                  </a:cubicBezTo>
                  <a:cubicBezTo>
                    <a:pt x="2797" y="3557"/>
                    <a:pt x="3587" y="2766"/>
                    <a:pt x="3587" y="1794"/>
                  </a:cubicBezTo>
                  <a:cubicBezTo>
                    <a:pt x="3587" y="821"/>
                    <a:pt x="2797" y="0"/>
                    <a:pt x="1794" y="0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59"/>
            <p:cNvSpPr/>
            <p:nvPr/>
          </p:nvSpPr>
          <p:spPr>
            <a:xfrm>
              <a:off x="6955007" y="1373910"/>
              <a:ext cx="118254" cy="105570"/>
            </a:xfrm>
            <a:custGeom>
              <a:rect b="b" l="l" r="r" t="t"/>
              <a:pathLst>
                <a:path extrusionOk="0" h="3529" w="3953">
                  <a:moveTo>
                    <a:pt x="1959" y="0"/>
                  </a:moveTo>
                  <a:cubicBezTo>
                    <a:pt x="1814" y="0"/>
                    <a:pt x="1667" y="18"/>
                    <a:pt x="1520" y="56"/>
                  </a:cubicBezTo>
                  <a:cubicBezTo>
                    <a:pt x="578" y="330"/>
                    <a:pt x="1" y="1272"/>
                    <a:pt x="274" y="2214"/>
                  </a:cubicBezTo>
                  <a:cubicBezTo>
                    <a:pt x="502" y="2997"/>
                    <a:pt x="1191" y="3529"/>
                    <a:pt x="1958" y="3529"/>
                  </a:cubicBezTo>
                  <a:cubicBezTo>
                    <a:pt x="2114" y="3529"/>
                    <a:pt x="2273" y="3507"/>
                    <a:pt x="2432" y="3460"/>
                  </a:cubicBezTo>
                  <a:cubicBezTo>
                    <a:pt x="3375" y="3217"/>
                    <a:pt x="3952" y="2245"/>
                    <a:pt x="3679" y="1302"/>
                  </a:cubicBezTo>
                  <a:cubicBezTo>
                    <a:pt x="3473" y="532"/>
                    <a:pt x="2747" y="0"/>
                    <a:pt x="1959" y="0"/>
                  </a:cubicBez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59"/>
            <p:cNvSpPr/>
            <p:nvPr/>
          </p:nvSpPr>
          <p:spPr>
            <a:xfrm>
              <a:off x="7296008" y="2645417"/>
              <a:ext cx="118224" cy="106138"/>
            </a:xfrm>
            <a:custGeom>
              <a:rect b="b" l="l" r="r" t="t"/>
              <a:pathLst>
                <a:path extrusionOk="0" h="3548" w="3952">
                  <a:moveTo>
                    <a:pt x="1916" y="1"/>
                  </a:moveTo>
                  <a:cubicBezTo>
                    <a:pt x="1785" y="1"/>
                    <a:pt x="1652" y="15"/>
                    <a:pt x="1520" y="45"/>
                  </a:cubicBezTo>
                  <a:cubicBezTo>
                    <a:pt x="578" y="319"/>
                    <a:pt x="0" y="1261"/>
                    <a:pt x="274" y="2234"/>
                  </a:cubicBezTo>
                  <a:cubicBezTo>
                    <a:pt x="501" y="3017"/>
                    <a:pt x="1190" y="3548"/>
                    <a:pt x="1958" y="3548"/>
                  </a:cubicBezTo>
                  <a:cubicBezTo>
                    <a:pt x="2114" y="3548"/>
                    <a:pt x="2273" y="3526"/>
                    <a:pt x="2432" y="3480"/>
                  </a:cubicBezTo>
                  <a:cubicBezTo>
                    <a:pt x="3374" y="3206"/>
                    <a:pt x="3952" y="2264"/>
                    <a:pt x="3678" y="1322"/>
                  </a:cubicBezTo>
                  <a:cubicBezTo>
                    <a:pt x="3469" y="538"/>
                    <a:pt x="2721" y="1"/>
                    <a:pt x="1916" y="1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59"/>
            <p:cNvSpPr/>
            <p:nvPr/>
          </p:nvSpPr>
          <p:spPr>
            <a:xfrm>
              <a:off x="6794064" y="1439843"/>
              <a:ext cx="120976" cy="106408"/>
            </a:xfrm>
            <a:custGeom>
              <a:rect b="b" l="l" r="r" t="t"/>
              <a:pathLst>
                <a:path extrusionOk="0" h="3557" w="4044">
                  <a:moveTo>
                    <a:pt x="2046" y="0"/>
                  </a:moveTo>
                  <a:cubicBezTo>
                    <a:pt x="1737" y="0"/>
                    <a:pt x="1419" y="81"/>
                    <a:pt x="1125" y="253"/>
                  </a:cubicBezTo>
                  <a:cubicBezTo>
                    <a:pt x="305" y="740"/>
                    <a:pt x="1" y="1834"/>
                    <a:pt x="487" y="2685"/>
                  </a:cubicBezTo>
                  <a:cubicBezTo>
                    <a:pt x="815" y="3238"/>
                    <a:pt x="1419" y="3556"/>
                    <a:pt x="2038" y="3556"/>
                  </a:cubicBezTo>
                  <a:cubicBezTo>
                    <a:pt x="2338" y="3556"/>
                    <a:pt x="2641" y="3482"/>
                    <a:pt x="2919" y="3323"/>
                  </a:cubicBezTo>
                  <a:cubicBezTo>
                    <a:pt x="3739" y="2837"/>
                    <a:pt x="4043" y="1712"/>
                    <a:pt x="3557" y="892"/>
                  </a:cubicBezTo>
                  <a:cubicBezTo>
                    <a:pt x="3253" y="324"/>
                    <a:pt x="2665" y="0"/>
                    <a:pt x="2046" y="0"/>
                  </a:cubicBez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59"/>
            <p:cNvSpPr/>
            <p:nvPr/>
          </p:nvSpPr>
          <p:spPr>
            <a:xfrm>
              <a:off x="7453301" y="2579784"/>
              <a:ext cx="120976" cy="106677"/>
            </a:xfrm>
            <a:custGeom>
              <a:rect b="b" l="l" r="r" t="t"/>
              <a:pathLst>
                <a:path extrusionOk="0" h="3566" w="4044">
                  <a:moveTo>
                    <a:pt x="2000" y="1"/>
                  </a:moveTo>
                  <a:cubicBezTo>
                    <a:pt x="1702" y="1"/>
                    <a:pt x="1401" y="76"/>
                    <a:pt x="1125" y="233"/>
                  </a:cubicBezTo>
                  <a:cubicBezTo>
                    <a:pt x="304" y="719"/>
                    <a:pt x="1" y="1844"/>
                    <a:pt x="487" y="2665"/>
                  </a:cubicBezTo>
                  <a:cubicBezTo>
                    <a:pt x="816" y="3240"/>
                    <a:pt x="1423" y="3565"/>
                    <a:pt x="2044" y="3565"/>
                  </a:cubicBezTo>
                  <a:cubicBezTo>
                    <a:pt x="2342" y="3565"/>
                    <a:pt x="2643" y="3491"/>
                    <a:pt x="2919" y="3333"/>
                  </a:cubicBezTo>
                  <a:cubicBezTo>
                    <a:pt x="3739" y="2817"/>
                    <a:pt x="4043" y="1722"/>
                    <a:pt x="3557" y="902"/>
                  </a:cubicBezTo>
                  <a:cubicBezTo>
                    <a:pt x="3228" y="326"/>
                    <a:pt x="2621" y="1"/>
                    <a:pt x="2000" y="1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59"/>
            <p:cNvSpPr/>
            <p:nvPr/>
          </p:nvSpPr>
          <p:spPr>
            <a:xfrm>
              <a:off x="6660404" y="1544246"/>
              <a:ext cx="116429" cy="105510"/>
            </a:xfrm>
            <a:custGeom>
              <a:rect b="b" l="l" r="r" t="t"/>
              <a:pathLst>
                <a:path extrusionOk="0" h="3527" w="3892">
                  <a:moveTo>
                    <a:pt x="1946" y="0"/>
                  </a:moveTo>
                  <a:cubicBezTo>
                    <a:pt x="1490" y="0"/>
                    <a:pt x="1034" y="168"/>
                    <a:pt x="700" y="502"/>
                  </a:cubicBezTo>
                  <a:cubicBezTo>
                    <a:pt x="0" y="1201"/>
                    <a:pt x="0" y="2326"/>
                    <a:pt x="700" y="3025"/>
                  </a:cubicBezTo>
                  <a:cubicBezTo>
                    <a:pt x="1034" y="3359"/>
                    <a:pt x="1490" y="3526"/>
                    <a:pt x="1946" y="3526"/>
                  </a:cubicBezTo>
                  <a:cubicBezTo>
                    <a:pt x="2402" y="3526"/>
                    <a:pt x="2858" y="3359"/>
                    <a:pt x="3192" y="3025"/>
                  </a:cubicBezTo>
                  <a:cubicBezTo>
                    <a:pt x="3891" y="2326"/>
                    <a:pt x="3891" y="1201"/>
                    <a:pt x="3192" y="502"/>
                  </a:cubicBezTo>
                  <a:cubicBezTo>
                    <a:pt x="2858" y="168"/>
                    <a:pt x="2402" y="0"/>
                    <a:pt x="1946" y="0"/>
                  </a:cubicBez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59"/>
            <p:cNvSpPr/>
            <p:nvPr/>
          </p:nvSpPr>
          <p:spPr>
            <a:xfrm>
              <a:off x="7591508" y="2475919"/>
              <a:ext cx="115502" cy="105839"/>
            </a:xfrm>
            <a:custGeom>
              <a:rect b="b" l="l" r="r" t="t"/>
              <a:pathLst>
                <a:path extrusionOk="0" h="3538" w="3861">
                  <a:moveTo>
                    <a:pt x="1958" y="1"/>
                  </a:moveTo>
                  <a:cubicBezTo>
                    <a:pt x="1493" y="1"/>
                    <a:pt x="1023" y="175"/>
                    <a:pt x="669" y="513"/>
                  </a:cubicBezTo>
                  <a:cubicBezTo>
                    <a:pt x="1" y="1213"/>
                    <a:pt x="1" y="2337"/>
                    <a:pt x="669" y="3036"/>
                  </a:cubicBezTo>
                  <a:cubicBezTo>
                    <a:pt x="1019" y="3371"/>
                    <a:pt x="1482" y="3538"/>
                    <a:pt x="1942" y="3538"/>
                  </a:cubicBezTo>
                  <a:cubicBezTo>
                    <a:pt x="2402" y="3538"/>
                    <a:pt x="2858" y="3371"/>
                    <a:pt x="3192" y="3036"/>
                  </a:cubicBezTo>
                  <a:cubicBezTo>
                    <a:pt x="3861" y="2337"/>
                    <a:pt x="3861" y="1213"/>
                    <a:pt x="3192" y="513"/>
                  </a:cubicBezTo>
                  <a:cubicBezTo>
                    <a:pt x="2862" y="168"/>
                    <a:pt x="2412" y="1"/>
                    <a:pt x="1958" y="1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59"/>
            <p:cNvSpPr/>
            <p:nvPr/>
          </p:nvSpPr>
          <p:spPr>
            <a:xfrm>
              <a:off x="6553099" y="1680778"/>
              <a:ext cx="120976" cy="106438"/>
            </a:xfrm>
            <a:custGeom>
              <a:rect b="b" l="l" r="r" t="t"/>
              <a:pathLst>
                <a:path extrusionOk="0" h="3558" w="4044">
                  <a:moveTo>
                    <a:pt x="2025" y="1"/>
                  </a:moveTo>
                  <a:cubicBezTo>
                    <a:pt x="1419" y="1"/>
                    <a:pt x="832" y="325"/>
                    <a:pt x="487" y="893"/>
                  </a:cubicBezTo>
                  <a:cubicBezTo>
                    <a:pt x="1" y="1774"/>
                    <a:pt x="305" y="2838"/>
                    <a:pt x="1125" y="3324"/>
                  </a:cubicBezTo>
                  <a:cubicBezTo>
                    <a:pt x="1413" y="3483"/>
                    <a:pt x="1720" y="3557"/>
                    <a:pt x="2020" y="3557"/>
                  </a:cubicBezTo>
                  <a:cubicBezTo>
                    <a:pt x="2639" y="3557"/>
                    <a:pt x="3229" y="3239"/>
                    <a:pt x="3557" y="2686"/>
                  </a:cubicBezTo>
                  <a:cubicBezTo>
                    <a:pt x="4043" y="1804"/>
                    <a:pt x="3739" y="741"/>
                    <a:pt x="2919" y="254"/>
                  </a:cubicBezTo>
                  <a:cubicBezTo>
                    <a:pt x="2635" y="82"/>
                    <a:pt x="2328" y="1"/>
                    <a:pt x="2025" y="1"/>
                  </a:cubicBez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59"/>
            <p:cNvSpPr/>
            <p:nvPr/>
          </p:nvSpPr>
          <p:spPr>
            <a:xfrm>
              <a:off x="7694267" y="2338818"/>
              <a:ext cx="120976" cy="106408"/>
            </a:xfrm>
            <a:custGeom>
              <a:rect b="b" l="l" r="r" t="t"/>
              <a:pathLst>
                <a:path extrusionOk="0" h="3557" w="4044">
                  <a:moveTo>
                    <a:pt x="2024" y="0"/>
                  </a:moveTo>
                  <a:cubicBezTo>
                    <a:pt x="1404" y="0"/>
                    <a:pt x="814" y="318"/>
                    <a:pt x="487" y="872"/>
                  </a:cubicBezTo>
                  <a:cubicBezTo>
                    <a:pt x="0" y="1753"/>
                    <a:pt x="304" y="2817"/>
                    <a:pt x="1125" y="3303"/>
                  </a:cubicBezTo>
                  <a:cubicBezTo>
                    <a:pt x="1419" y="3475"/>
                    <a:pt x="1733" y="3556"/>
                    <a:pt x="2039" y="3556"/>
                  </a:cubicBezTo>
                  <a:cubicBezTo>
                    <a:pt x="2652" y="3556"/>
                    <a:pt x="3232" y="3232"/>
                    <a:pt x="3557" y="2665"/>
                  </a:cubicBezTo>
                  <a:cubicBezTo>
                    <a:pt x="4043" y="1814"/>
                    <a:pt x="3739" y="750"/>
                    <a:pt x="2918" y="233"/>
                  </a:cubicBezTo>
                  <a:cubicBezTo>
                    <a:pt x="2631" y="75"/>
                    <a:pt x="2324" y="0"/>
                    <a:pt x="2024" y="0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59"/>
            <p:cNvSpPr/>
            <p:nvPr/>
          </p:nvSpPr>
          <p:spPr>
            <a:xfrm>
              <a:off x="6489470" y="1839417"/>
              <a:ext cx="118224" cy="106527"/>
            </a:xfrm>
            <a:custGeom>
              <a:rect b="b" l="l" r="r" t="t"/>
              <a:pathLst>
                <a:path extrusionOk="0" h="3561" w="3952">
                  <a:moveTo>
                    <a:pt x="1971" y="0"/>
                  </a:moveTo>
                  <a:cubicBezTo>
                    <a:pt x="1175" y="0"/>
                    <a:pt x="473" y="517"/>
                    <a:pt x="243" y="1334"/>
                  </a:cubicBezTo>
                  <a:cubicBezTo>
                    <a:pt x="0" y="2277"/>
                    <a:pt x="547" y="3219"/>
                    <a:pt x="1520" y="3492"/>
                  </a:cubicBezTo>
                  <a:cubicBezTo>
                    <a:pt x="1679" y="3539"/>
                    <a:pt x="1838" y="3560"/>
                    <a:pt x="1994" y="3560"/>
                  </a:cubicBezTo>
                  <a:cubicBezTo>
                    <a:pt x="2761" y="3560"/>
                    <a:pt x="3451" y="3029"/>
                    <a:pt x="3678" y="2246"/>
                  </a:cubicBezTo>
                  <a:cubicBezTo>
                    <a:pt x="3952" y="1273"/>
                    <a:pt x="3374" y="331"/>
                    <a:pt x="2432" y="58"/>
                  </a:cubicBezTo>
                  <a:cubicBezTo>
                    <a:pt x="2276" y="19"/>
                    <a:pt x="2122" y="0"/>
                    <a:pt x="1971" y="0"/>
                  </a:cubicBez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59"/>
            <p:cNvSpPr/>
            <p:nvPr/>
          </p:nvSpPr>
          <p:spPr>
            <a:xfrm>
              <a:off x="7760648" y="2180389"/>
              <a:ext cx="118224" cy="106527"/>
            </a:xfrm>
            <a:custGeom>
              <a:rect b="b" l="l" r="r" t="t"/>
              <a:pathLst>
                <a:path extrusionOk="0" h="3561" w="3952">
                  <a:moveTo>
                    <a:pt x="1993" y="0"/>
                  </a:moveTo>
                  <a:cubicBezTo>
                    <a:pt x="1227" y="0"/>
                    <a:pt x="504" y="517"/>
                    <a:pt x="274" y="1335"/>
                  </a:cubicBezTo>
                  <a:cubicBezTo>
                    <a:pt x="0" y="2277"/>
                    <a:pt x="578" y="3219"/>
                    <a:pt x="1520" y="3493"/>
                  </a:cubicBezTo>
                  <a:cubicBezTo>
                    <a:pt x="1679" y="3539"/>
                    <a:pt x="1839" y="3561"/>
                    <a:pt x="1996" y="3561"/>
                  </a:cubicBezTo>
                  <a:cubicBezTo>
                    <a:pt x="2771" y="3561"/>
                    <a:pt x="3481" y="3030"/>
                    <a:pt x="3709" y="2246"/>
                  </a:cubicBezTo>
                  <a:cubicBezTo>
                    <a:pt x="3952" y="1274"/>
                    <a:pt x="3405" y="332"/>
                    <a:pt x="2432" y="58"/>
                  </a:cubicBezTo>
                  <a:cubicBezTo>
                    <a:pt x="2286" y="19"/>
                    <a:pt x="2139" y="0"/>
                    <a:pt x="1993" y="0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59"/>
            <p:cNvSpPr/>
            <p:nvPr/>
          </p:nvSpPr>
          <p:spPr>
            <a:xfrm>
              <a:off x="6472179" y="2009335"/>
              <a:ext cx="106408" cy="107335"/>
            </a:xfrm>
            <a:custGeom>
              <a:rect b="b" l="l" r="r" t="t"/>
              <a:pathLst>
                <a:path extrusionOk="0" h="3588" w="3557">
                  <a:moveTo>
                    <a:pt x="1794" y="1"/>
                  </a:moveTo>
                  <a:cubicBezTo>
                    <a:pt x="791" y="1"/>
                    <a:pt x="1" y="822"/>
                    <a:pt x="1" y="1794"/>
                  </a:cubicBezTo>
                  <a:cubicBezTo>
                    <a:pt x="1" y="2767"/>
                    <a:pt x="791" y="3588"/>
                    <a:pt x="1794" y="3588"/>
                  </a:cubicBezTo>
                  <a:cubicBezTo>
                    <a:pt x="2767" y="3588"/>
                    <a:pt x="3557" y="2767"/>
                    <a:pt x="3557" y="1794"/>
                  </a:cubicBezTo>
                  <a:cubicBezTo>
                    <a:pt x="3557" y="822"/>
                    <a:pt x="2767" y="1"/>
                    <a:pt x="1794" y="1"/>
                  </a:cubicBez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59"/>
            <p:cNvSpPr/>
            <p:nvPr/>
          </p:nvSpPr>
          <p:spPr>
            <a:xfrm>
              <a:off x="7788828" y="2009335"/>
              <a:ext cx="107335" cy="107335"/>
            </a:xfrm>
            <a:custGeom>
              <a:rect b="b" l="l" r="r" t="t"/>
              <a:pathLst>
                <a:path extrusionOk="0" h="3588" w="3588">
                  <a:moveTo>
                    <a:pt x="1794" y="1"/>
                  </a:moveTo>
                  <a:cubicBezTo>
                    <a:pt x="821" y="1"/>
                    <a:pt x="1" y="822"/>
                    <a:pt x="1" y="1794"/>
                  </a:cubicBezTo>
                  <a:cubicBezTo>
                    <a:pt x="1" y="2797"/>
                    <a:pt x="821" y="3588"/>
                    <a:pt x="1794" y="3588"/>
                  </a:cubicBezTo>
                  <a:cubicBezTo>
                    <a:pt x="2797" y="3588"/>
                    <a:pt x="3587" y="2797"/>
                    <a:pt x="3587" y="1794"/>
                  </a:cubicBezTo>
                  <a:cubicBezTo>
                    <a:pt x="3587" y="822"/>
                    <a:pt x="2797" y="1"/>
                    <a:pt x="1794" y="1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59"/>
            <p:cNvSpPr/>
            <p:nvPr/>
          </p:nvSpPr>
          <p:spPr>
            <a:xfrm>
              <a:off x="6490367" y="2180389"/>
              <a:ext cx="116429" cy="106527"/>
            </a:xfrm>
            <a:custGeom>
              <a:rect b="b" l="l" r="r" t="t"/>
              <a:pathLst>
                <a:path extrusionOk="0" h="3561" w="3892">
                  <a:moveTo>
                    <a:pt x="1939" y="0"/>
                  </a:moveTo>
                  <a:cubicBezTo>
                    <a:pt x="1791" y="0"/>
                    <a:pt x="1640" y="19"/>
                    <a:pt x="1490" y="58"/>
                  </a:cubicBezTo>
                  <a:cubicBezTo>
                    <a:pt x="517" y="332"/>
                    <a:pt x="0" y="1274"/>
                    <a:pt x="213" y="2246"/>
                  </a:cubicBezTo>
                  <a:cubicBezTo>
                    <a:pt x="441" y="3030"/>
                    <a:pt x="1130" y="3561"/>
                    <a:pt x="1897" y="3561"/>
                  </a:cubicBezTo>
                  <a:cubicBezTo>
                    <a:pt x="2053" y="3561"/>
                    <a:pt x="2212" y="3539"/>
                    <a:pt x="2371" y="3493"/>
                  </a:cubicBezTo>
                  <a:cubicBezTo>
                    <a:pt x="3344" y="3219"/>
                    <a:pt x="3891" y="2277"/>
                    <a:pt x="3648" y="1335"/>
                  </a:cubicBezTo>
                  <a:cubicBezTo>
                    <a:pt x="3418" y="517"/>
                    <a:pt x="2716" y="0"/>
                    <a:pt x="1939" y="0"/>
                  </a:cubicBez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59"/>
            <p:cNvSpPr/>
            <p:nvPr/>
          </p:nvSpPr>
          <p:spPr>
            <a:xfrm>
              <a:off x="7762473" y="1839417"/>
              <a:ext cx="116399" cy="106527"/>
            </a:xfrm>
            <a:custGeom>
              <a:rect b="b" l="l" r="r" t="t"/>
              <a:pathLst>
                <a:path extrusionOk="0" h="3561" w="3891">
                  <a:moveTo>
                    <a:pt x="1910" y="0"/>
                  </a:moveTo>
                  <a:cubicBezTo>
                    <a:pt x="1761" y="0"/>
                    <a:pt x="1610" y="19"/>
                    <a:pt x="1459" y="58"/>
                  </a:cubicBezTo>
                  <a:cubicBezTo>
                    <a:pt x="517" y="331"/>
                    <a:pt x="0" y="1273"/>
                    <a:pt x="213" y="2246"/>
                  </a:cubicBezTo>
                  <a:cubicBezTo>
                    <a:pt x="440" y="3029"/>
                    <a:pt x="1130" y="3560"/>
                    <a:pt x="1897" y="3560"/>
                  </a:cubicBezTo>
                  <a:cubicBezTo>
                    <a:pt x="2053" y="3560"/>
                    <a:pt x="2212" y="3539"/>
                    <a:pt x="2371" y="3492"/>
                  </a:cubicBezTo>
                  <a:cubicBezTo>
                    <a:pt x="3344" y="3219"/>
                    <a:pt x="3891" y="2277"/>
                    <a:pt x="3648" y="1334"/>
                  </a:cubicBezTo>
                  <a:cubicBezTo>
                    <a:pt x="3418" y="517"/>
                    <a:pt x="2694" y="0"/>
                    <a:pt x="1910" y="0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59"/>
            <p:cNvSpPr/>
            <p:nvPr/>
          </p:nvSpPr>
          <p:spPr>
            <a:xfrm>
              <a:off x="6554026" y="2338818"/>
              <a:ext cx="121874" cy="106408"/>
            </a:xfrm>
            <a:custGeom>
              <a:rect b="b" l="l" r="r" t="t"/>
              <a:pathLst>
                <a:path extrusionOk="0" h="3557" w="4074">
                  <a:moveTo>
                    <a:pt x="2005" y="0"/>
                  </a:moveTo>
                  <a:cubicBezTo>
                    <a:pt x="1706" y="0"/>
                    <a:pt x="1402" y="75"/>
                    <a:pt x="1125" y="233"/>
                  </a:cubicBezTo>
                  <a:cubicBezTo>
                    <a:pt x="274" y="750"/>
                    <a:pt x="0" y="1844"/>
                    <a:pt x="487" y="2665"/>
                  </a:cubicBezTo>
                  <a:cubicBezTo>
                    <a:pt x="811" y="3232"/>
                    <a:pt x="1419" y="3556"/>
                    <a:pt x="2031" y="3556"/>
                  </a:cubicBezTo>
                  <a:cubicBezTo>
                    <a:pt x="2337" y="3556"/>
                    <a:pt x="2645" y="3475"/>
                    <a:pt x="2918" y="3303"/>
                  </a:cubicBezTo>
                  <a:cubicBezTo>
                    <a:pt x="3769" y="2817"/>
                    <a:pt x="4073" y="1723"/>
                    <a:pt x="3556" y="872"/>
                  </a:cubicBezTo>
                  <a:cubicBezTo>
                    <a:pt x="3229" y="318"/>
                    <a:pt x="2625" y="0"/>
                    <a:pt x="2005" y="0"/>
                  </a:cubicBez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59"/>
            <p:cNvSpPr/>
            <p:nvPr/>
          </p:nvSpPr>
          <p:spPr>
            <a:xfrm>
              <a:off x="7694267" y="1680778"/>
              <a:ext cx="120976" cy="106438"/>
            </a:xfrm>
            <a:custGeom>
              <a:rect b="b" l="l" r="r" t="t"/>
              <a:pathLst>
                <a:path extrusionOk="0" h="3558" w="4044">
                  <a:moveTo>
                    <a:pt x="2026" y="1"/>
                  </a:moveTo>
                  <a:cubicBezTo>
                    <a:pt x="1719" y="1"/>
                    <a:pt x="1409" y="82"/>
                    <a:pt x="1125" y="254"/>
                  </a:cubicBezTo>
                  <a:cubicBezTo>
                    <a:pt x="304" y="741"/>
                    <a:pt x="0" y="1804"/>
                    <a:pt x="487" y="2686"/>
                  </a:cubicBezTo>
                  <a:cubicBezTo>
                    <a:pt x="814" y="3239"/>
                    <a:pt x="1418" y="3557"/>
                    <a:pt x="2038" y="3557"/>
                  </a:cubicBezTo>
                  <a:cubicBezTo>
                    <a:pt x="2337" y="3557"/>
                    <a:pt x="2641" y="3483"/>
                    <a:pt x="2918" y="3324"/>
                  </a:cubicBezTo>
                  <a:cubicBezTo>
                    <a:pt x="3739" y="2838"/>
                    <a:pt x="4043" y="1713"/>
                    <a:pt x="3557" y="893"/>
                  </a:cubicBezTo>
                  <a:cubicBezTo>
                    <a:pt x="3232" y="325"/>
                    <a:pt x="2638" y="1"/>
                    <a:pt x="2026" y="1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59"/>
            <p:cNvSpPr/>
            <p:nvPr/>
          </p:nvSpPr>
          <p:spPr>
            <a:xfrm>
              <a:off x="6660404" y="2476248"/>
              <a:ext cx="116429" cy="105510"/>
            </a:xfrm>
            <a:custGeom>
              <a:rect b="b" l="l" r="r" t="t"/>
              <a:pathLst>
                <a:path extrusionOk="0" h="3527" w="3892">
                  <a:moveTo>
                    <a:pt x="1946" y="1"/>
                  </a:moveTo>
                  <a:cubicBezTo>
                    <a:pt x="1490" y="1"/>
                    <a:pt x="1034" y="168"/>
                    <a:pt x="700" y="502"/>
                  </a:cubicBezTo>
                  <a:cubicBezTo>
                    <a:pt x="0" y="1202"/>
                    <a:pt x="0" y="2296"/>
                    <a:pt x="700" y="3025"/>
                  </a:cubicBezTo>
                  <a:cubicBezTo>
                    <a:pt x="1034" y="3360"/>
                    <a:pt x="1490" y="3527"/>
                    <a:pt x="1946" y="3527"/>
                  </a:cubicBezTo>
                  <a:cubicBezTo>
                    <a:pt x="2402" y="3527"/>
                    <a:pt x="2858" y="3360"/>
                    <a:pt x="3192" y="3025"/>
                  </a:cubicBezTo>
                  <a:cubicBezTo>
                    <a:pt x="3891" y="2326"/>
                    <a:pt x="3891" y="1202"/>
                    <a:pt x="3192" y="502"/>
                  </a:cubicBezTo>
                  <a:cubicBezTo>
                    <a:pt x="2858" y="168"/>
                    <a:pt x="2402" y="1"/>
                    <a:pt x="1946" y="1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59"/>
            <p:cNvSpPr/>
            <p:nvPr/>
          </p:nvSpPr>
          <p:spPr>
            <a:xfrm>
              <a:off x="7591508" y="1544246"/>
              <a:ext cx="116429" cy="105510"/>
            </a:xfrm>
            <a:custGeom>
              <a:rect b="b" l="l" r="r" t="t"/>
              <a:pathLst>
                <a:path extrusionOk="0" h="3527" w="3892">
                  <a:moveTo>
                    <a:pt x="1946" y="0"/>
                  </a:moveTo>
                  <a:cubicBezTo>
                    <a:pt x="1490" y="0"/>
                    <a:pt x="1034" y="168"/>
                    <a:pt x="700" y="502"/>
                  </a:cubicBezTo>
                  <a:cubicBezTo>
                    <a:pt x="1" y="1232"/>
                    <a:pt x="1" y="2326"/>
                    <a:pt x="700" y="3025"/>
                  </a:cubicBezTo>
                  <a:cubicBezTo>
                    <a:pt x="1034" y="3359"/>
                    <a:pt x="1490" y="3526"/>
                    <a:pt x="1946" y="3526"/>
                  </a:cubicBezTo>
                  <a:cubicBezTo>
                    <a:pt x="2402" y="3526"/>
                    <a:pt x="2858" y="3359"/>
                    <a:pt x="3192" y="3025"/>
                  </a:cubicBezTo>
                  <a:cubicBezTo>
                    <a:pt x="3891" y="2326"/>
                    <a:pt x="3891" y="1201"/>
                    <a:pt x="3192" y="502"/>
                  </a:cubicBezTo>
                  <a:cubicBezTo>
                    <a:pt x="2858" y="168"/>
                    <a:pt x="2402" y="0"/>
                    <a:pt x="1946" y="0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59"/>
            <p:cNvSpPr/>
            <p:nvPr/>
          </p:nvSpPr>
          <p:spPr>
            <a:xfrm>
              <a:off x="6794992" y="2579784"/>
              <a:ext cx="121874" cy="106677"/>
            </a:xfrm>
            <a:custGeom>
              <a:rect b="b" l="l" r="r" t="t"/>
              <a:pathLst>
                <a:path extrusionOk="0" h="3566" w="4074">
                  <a:moveTo>
                    <a:pt x="2030" y="1"/>
                  </a:moveTo>
                  <a:cubicBezTo>
                    <a:pt x="1408" y="1"/>
                    <a:pt x="815" y="326"/>
                    <a:pt x="486" y="902"/>
                  </a:cubicBezTo>
                  <a:cubicBezTo>
                    <a:pt x="0" y="1753"/>
                    <a:pt x="304" y="2817"/>
                    <a:pt x="1125" y="3333"/>
                  </a:cubicBezTo>
                  <a:cubicBezTo>
                    <a:pt x="1410" y="3491"/>
                    <a:pt x="1715" y="3565"/>
                    <a:pt x="2013" y="3565"/>
                  </a:cubicBezTo>
                  <a:cubicBezTo>
                    <a:pt x="2635" y="3565"/>
                    <a:pt x="3228" y="3240"/>
                    <a:pt x="3556" y="2665"/>
                  </a:cubicBezTo>
                  <a:cubicBezTo>
                    <a:pt x="4073" y="1814"/>
                    <a:pt x="3769" y="750"/>
                    <a:pt x="2918" y="233"/>
                  </a:cubicBezTo>
                  <a:cubicBezTo>
                    <a:pt x="2633" y="76"/>
                    <a:pt x="2328" y="1"/>
                    <a:pt x="2030" y="1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59"/>
            <p:cNvSpPr/>
            <p:nvPr/>
          </p:nvSpPr>
          <p:spPr>
            <a:xfrm>
              <a:off x="7453301" y="1439843"/>
              <a:ext cx="120976" cy="106408"/>
            </a:xfrm>
            <a:custGeom>
              <a:rect b="b" l="l" r="r" t="t"/>
              <a:pathLst>
                <a:path extrusionOk="0" h="3557" w="4044">
                  <a:moveTo>
                    <a:pt x="2004" y="0"/>
                  </a:moveTo>
                  <a:cubicBezTo>
                    <a:pt x="1392" y="0"/>
                    <a:pt x="811" y="324"/>
                    <a:pt x="487" y="892"/>
                  </a:cubicBezTo>
                  <a:cubicBezTo>
                    <a:pt x="1" y="1712"/>
                    <a:pt x="304" y="2837"/>
                    <a:pt x="1125" y="3323"/>
                  </a:cubicBezTo>
                  <a:cubicBezTo>
                    <a:pt x="1413" y="3482"/>
                    <a:pt x="1719" y="3556"/>
                    <a:pt x="2019" y="3556"/>
                  </a:cubicBezTo>
                  <a:cubicBezTo>
                    <a:pt x="2639" y="3556"/>
                    <a:pt x="3229" y="3238"/>
                    <a:pt x="3557" y="2685"/>
                  </a:cubicBezTo>
                  <a:cubicBezTo>
                    <a:pt x="4043" y="1804"/>
                    <a:pt x="3739" y="740"/>
                    <a:pt x="2919" y="253"/>
                  </a:cubicBezTo>
                  <a:cubicBezTo>
                    <a:pt x="2625" y="81"/>
                    <a:pt x="2311" y="0"/>
                    <a:pt x="2004" y="0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59"/>
            <p:cNvSpPr/>
            <p:nvPr/>
          </p:nvSpPr>
          <p:spPr>
            <a:xfrm>
              <a:off x="6955007" y="2645088"/>
              <a:ext cx="118254" cy="106467"/>
            </a:xfrm>
            <a:custGeom>
              <a:rect b="b" l="l" r="r" t="t"/>
              <a:pathLst>
                <a:path extrusionOk="0" h="3559" w="3953">
                  <a:moveTo>
                    <a:pt x="1997" y="1"/>
                  </a:moveTo>
                  <a:cubicBezTo>
                    <a:pt x="1214" y="1"/>
                    <a:pt x="505" y="536"/>
                    <a:pt x="274" y="1333"/>
                  </a:cubicBezTo>
                  <a:cubicBezTo>
                    <a:pt x="1" y="2275"/>
                    <a:pt x="578" y="3278"/>
                    <a:pt x="1520" y="3491"/>
                  </a:cubicBezTo>
                  <a:cubicBezTo>
                    <a:pt x="1680" y="3537"/>
                    <a:pt x="1840" y="3559"/>
                    <a:pt x="1997" y="3559"/>
                  </a:cubicBezTo>
                  <a:cubicBezTo>
                    <a:pt x="2770" y="3559"/>
                    <a:pt x="3476" y="3028"/>
                    <a:pt x="3679" y="2245"/>
                  </a:cubicBezTo>
                  <a:cubicBezTo>
                    <a:pt x="3952" y="1272"/>
                    <a:pt x="3375" y="330"/>
                    <a:pt x="2432" y="56"/>
                  </a:cubicBezTo>
                  <a:cubicBezTo>
                    <a:pt x="2286" y="18"/>
                    <a:pt x="2141" y="1"/>
                    <a:pt x="1997" y="1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59"/>
            <p:cNvSpPr/>
            <p:nvPr/>
          </p:nvSpPr>
          <p:spPr>
            <a:xfrm>
              <a:off x="7293256" y="1372594"/>
              <a:ext cx="121874" cy="106916"/>
            </a:xfrm>
            <a:custGeom>
              <a:rect b="b" l="l" r="r" t="t"/>
              <a:pathLst>
                <a:path extrusionOk="0" h="3574" w="4074">
                  <a:moveTo>
                    <a:pt x="2060" y="0"/>
                  </a:moveTo>
                  <a:cubicBezTo>
                    <a:pt x="1351" y="0"/>
                    <a:pt x="673" y="412"/>
                    <a:pt x="396" y="1103"/>
                  </a:cubicBezTo>
                  <a:cubicBezTo>
                    <a:pt x="1" y="2015"/>
                    <a:pt x="457" y="3048"/>
                    <a:pt x="1369" y="3444"/>
                  </a:cubicBezTo>
                  <a:cubicBezTo>
                    <a:pt x="1589" y="3532"/>
                    <a:pt x="1817" y="3574"/>
                    <a:pt x="2041" y="3574"/>
                  </a:cubicBezTo>
                  <a:cubicBezTo>
                    <a:pt x="2742" y="3574"/>
                    <a:pt x="3402" y="3162"/>
                    <a:pt x="3679" y="2471"/>
                  </a:cubicBezTo>
                  <a:cubicBezTo>
                    <a:pt x="4074" y="1559"/>
                    <a:pt x="3648" y="526"/>
                    <a:pt x="2737" y="131"/>
                  </a:cubicBezTo>
                  <a:cubicBezTo>
                    <a:pt x="2516" y="42"/>
                    <a:pt x="2286" y="0"/>
                    <a:pt x="2060" y="0"/>
                  </a:cubicBezTo>
                  <a:close/>
                </a:path>
              </a:pathLst>
            </a:custGeom>
            <a:solidFill>
              <a:srgbClr val="B9C1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2" name="Google Shape;712;p59"/>
          <p:cNvSpPr txBox="1"/>
          <p:nvPr>
            <p:ph type="title"/>
          </p:nvPr>
        </p:nvSpPr>
        <p:spPr>
          <a:xfrm>
            <a:off x="1295700" y="749700"/>
            <a:ext cx="4488900" cy="916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How a</a:t>
            </a:r>
            <a:r>
              <a:rPr lang="en"/>
              <a:t>bout These Percentages?</a:t>
            </a:r>
            <a:endParaRPr/>
          </a:p>
        </p:txBody>
      </p:sp>
      <p:sp>
        <p:nvSpPr>
          <p:cNvPr id="713" name="Google Shape;713;p59"/>
          <p:cNvSpPr txBox="1"/>
          <p:nvPr>
            <p:ph idx="2" type="title"/>
          </p:nvPr>
        </p:nvSpPr>
        <p:spPr>
          <a:xfrm>
            <a:off x="3818100" y="2738616"/>
            <a:ext cx="1507800" cy="42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rgbClr val="FF925C"/>
                </a:solidFill>
              </a:rPr>
              <a:t>Jupiter </a:t>
            </a:r>
            <a:endParaRPr b="1">
              <a:solidFill>
                <a:srgbClr val="FF925C"/>
              </a:solidFill>
            </a:endParaRPr>
          </a:p>
        </p:txBody>
      </p:sp>
      <p:sp>
        <p:nvSpPr>
          <p:cNvPr id="714" name="Google Shape;714;p59"/>
          <p:cNvSpPr txBox="1"/>
          <p:nvPr>
            <p:ph idx="1" type="subTitle"/>
          </p:nvPr>
        </p:nvSpPr>
        <p:spPr>
          <a:xfrm>
            <a:off x="3818100" y="3939475"/>
            <a:ext cx="1507800" cy="916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the biggest planet in the Solar System</a:t>
            </a:r>
            <a:endParaRPr/>
          </a:p>
        </p:txBody>
      </p:sp>
      <p:sp>
        <p:nvSpPr>
          <p:cNvPr id="715" name="Google Shape;715;p59"/>
          <p:cNvSpPr txBox="1"/>
          <p:nvPr>
            <p:ph idx="3" type="title"/>
          </p:nvPr>
        </p:nvSpPr>
        <p:spPr>
          <a:xfrm>
            <a:off x="5742585" y="2738616"/>
            <a:ext cx="1507800" cy="42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rgbClr val="FF9CE1"/>
                </a:solidFill>
              </a:rPr>
              <a:t>Mars</a:t>
            </a:r>
            <a:endParaRPr b="1">
              <a:solidFill>
                <a:srgbClr val="FF9CE1"/>
              </a:solidFill>
            </a:endParaRPr>
          </a:p>
        </p:txBody>
      </p:sp>
      <p:sp>
        <p:nvSpPr>
          <p:cNvPr id="716" name="Google Shape;716;p59"/>
          <p:cNvSpPr txBox="1"/>
          <p:nvPr>
            <p:ph idx="4" type="subTitle"/>
          </p:nvPr>
        </p:nvSpPr>
        <p:spPr>
          <a:xfrm>
            <a:off x="5743600" y="3939475"/>
            <a:ext cx="1507800" cy="916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Despite being red, Mars is a cold place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7" name="Google Shape;717;p59"/>
          <p:cNvSpPr txBox="1"/>
          <p:nvPr>
            <p:ph idx="5" type="title"/>
          </p:nvPr>
        </p:nvSpPr>
        <p:spPr>
          <a:xfrm>
            <a:off x="1893585" y="2738616"/>
            <a:ext cx="1507800" cy="42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Mercury </a:t>
            </a:r>
            <a:endParaRPr b="1"/>
          </a:p>
        </p:txBody>
      </p:sp>
      <p:sp>
        <p:nvSpPr>
          <p:cNvPr id="718" name="Google Shape;718;p59"/>
          <p:cNvSpPr txBox="1"/>
          <p:nvPr>
            <p:ph idx="6" type="subTitle"/>
          </p:nvPr>
        </p:nvSpPr>
        <p:spPr>
          <a:xfrm>
            <a:off x="1892600" y="3939475"/>
            <a:ext cx="1507800" cy="916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22" name="Shape 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3" name="Google Shape;723;p60"/>
          <p:cNvGrpSpPr/>
          <p:nvPr/>
        </p:nvGrpSpPr>
        <p:grpSpPr>
          <a:xfrm>
            <a:off x="3189465" y="1183662"/>
            <a:ext cx="2691030" cy="2575634"/>
            <a:chOff x="2917200" y="1558125"/>
            <a:chExt cx="2151275" cy="2059025"/>
          </a:xfrm>
        </p:grpSpPr>
        <p:sp>
          <p:nvSpPr>
            <p:cNvPr id="724" name="Google Shape;724;p60"/>
            <p:cNvSpPr/>
            <p:nvPr/>
          </p:nvSpPr>
          <p:spPr>
            <a:xfrm>
              <a:off x="2968075" y="2008900"/>
              <a:ext cx="1099900" cy="1002425"/>
            </a:xfrm>
            <a:custGeom>
              <a:rect b="b" l="l" r="r" t="t"/>
              <a:pathLst>
                <a:path extrusionOk="0" h="40097" w="43996">
                  <a:moveTo>
                    <a:pt x="21998" y="1"/>
                  </a:moveTo>
                  <a:cubicBezTo>
                    <a:pt x="16867" y="1"/>
                    <a:pt x="11736" y="1960"/>
                    <a:pt x="7818" y="5878"/>
                  </a:cubicBezTo>
                  <a:cubicBezTo>
                    <a:pt x="1" y="13696"/>
                    <a:pt x="1" y="26402"/>
                    <a:pt x="7818" y="34219"/>
                  </a:cubicBezTo>
                  <a:cubicBezTo>
                    <a:pt x="11736" y="38138"/>
                    <a:pt x="16867" y="40097"/>
                    <a:pt x="21998" y="40097"/>
                  </a:cubicBezTo>
                  <a:cubicBezTo>
                    <a:pt x="27129" y="40097"/>
                    <a:pt x="32260" y="38138"/>
                    <a:pt x="36178" y="34219"/>
                  </a:cubicBezTo>
                  <a:cubicBezTo>
                    <a:pt x="43996" y="26402"/>
                    <a:pt x="43996" y="13696"/>
                    <a:pt x="36178" y="5878"/>
                  </a:cubicBezTo>
                  <a:cubicBezTo>
                    <a:pt x="32260" y="1960"/>
                    <a:pt x="27129" y="1"/>
                    <a:pt x="21998" y="1"/>
                  </a:cubicBez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60"/>
            <p:cNvSpPr/>
            <p:nvPr/>
          </p:nvSpPr>
          <p:spPr>
            <a:xfrm>
              <a:off x="3153525" y="2569375"/>
              <a:ext cx="1110375" cy="1002400"/>
            </a:xfrm>
            <a:custGeom>
              <a:rect b="b" l="l" r="r" t="t"/>
              <a:pathLst>
                <a:path extrusionOk="0" h="40096" w="44415">
                  <a:moveTo>
                    <a:pt x="21734" y="0"/>
                  </a:moveTo>
                  <a:cubicBezTo>
                    <a:pt x="15536" y="0"/>
                    <a:pt x="9429" y="2864"/>
                    <a:pt x="5498" y="8262"/>
                  </a:cubicBezTo>
                  <a:cubicBezTo>
                    <a:pt x="4242" y="10012"/>
                    <a:pt x="3310" y="11857"/>
                    <a:pt x="2664" y="13778"/>
                  </a:cubicBezTo>
                  <a:cubicBezTo>
                    <a:pt x="1" y="21843"/>
                    <a:pt x="2702" y="31030"/>
                    <a:pt x="9930" y="36280"/>
                  </a:cubicBezTo>
                  <a:cubicBezTo>
                    <a:pt x="13486" y="38855"/>
                    <a:pt x="17606" y="40096"/>
                    <a:pt x="21688" y="40096"/>
                  </a:cubicBezTo>
                  <a:cubicBezTo>
                    <a:pt x="27890" y="40096"/>
                    <a:pt x="34005" y="37232"/>
                    <a:pt x="37928" y="31829"/>
                  </a:cubicBezTo>
                  <a:cubicBezTo>
                    <a:pt x="44414" y="22908"/>
                    <a:pt x="42474" y="10431"/>
                    <a:pt x="33592" y="3888"/>
                  </a:cubicBezTo>
                  <a:cubicBezTo>
                    <a:pt x="33573" y="3869"/>
                    <a:pt x="33534" y="3850"/>
                    <a:pt x="33515" y="3831"/>
                  </a:cubicBezTo>
                  <a:cubicBezTo>
                    <a:pt x="29948" y="1246"/>
                    <a:pt x="25821" y="0"/>
                    <a:pt x="21734" y="0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60"/>
            <p:cNvSpPr/>
            <p:nvPr/>
          </p:nvSpPr>
          <p:spPr>
            <a:xfrm>
              <a:off x="3734625" y="2572750"/>
              <a:ext cx="1099900" cy="1002200"/>
            </a:xfrm>
            <a:custGeom>
              <a:rect b="b" l="l" r="r" t="t"/>
              <a:pathLst>
                <a:path extrusionOk="0" h="40088" w="43996">
                  <a:moveTo>
                    <a:pt x="22000" y="1"/>
                  </a:moveTo>
                  <a:cubicBezTo>
                    <a:pt x="16872" y="1"/>
                    <a:pt x="11746" y="1955"/>
                    <a:pt x="7837" y="5864"/>
                  </a:cubicBezTo>
                  <a:cubicBezTo>
                    <a:pt x="0" y="13701"/>
                    <a:pt x="0" y="26387"/>
                    <a:pt x="7837" y="34224"/>
                  </a:cubicBezTo>
                  <a:cubicBezTo>
                    <a:pt x="11746" y="38133"/>
                    <a:pt x="16872" y="40087"/>
                    <a:pt x="22000" y="40087"/>
                  </a:cubicBezTo>
                  <a:cubicBezTo>
                    <a:pt x="27129" y="40087"/>
                    <a:pt x="32260" y="38133"/>
                    <a:pt x="36178" y="34224"/>
                  </a:cubicBezTo>
                  <a:cubicBezTo>
                    <a:pt x="43995" y="26387"/>
                    <a:pt x="43995" y="13701"/>
                    <a:pt x="36178" y="5864"/>
                  </a:cubicBezTo>
                  <a:cubicBezTo>
                    <a:pt x="32260" y="1955"/>
                    <a:pt x="27129" y="1"/>
                    <a:pt x="22000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60"/>
            <p:cNvSpPr/>
            <p:nvPr/>
          </p:nvSpPr>
          <p:spPr>
            <a:xfrm>
              <a:off x="3919600" y="2014150"/>
              <a:ext cx="1099900" cy="1002050"/>
            </a:xfrm>
            <a:custGeom>
              <a:rect b="b" l="l" r="r" t="t"/>
              <a:pathLst>
                <a:path extrusionOk="0" h="40082" w="43996">
                  <a:moveTo>
                    <a:pt x="21996" y="0"/>
                  </a:moveTo>
                  <a:cubicBezTo>
                    <a:pt x="16867" y="0"/>
                    <a:pt x="11736" y="1959"/>
                    <a:pt x="7818" y="5878"/>
                  </a:cubicBezTo>
                  <a:cubicBezTo>
                    <a:pt x="0" y="13695"/>
                    <a:pt x="0" y="26382"/>
                    <a:pt x="7818" y="34219"/>
                  </a:cubicBezTo>
                  <a:cubicBezTo>
                    <a:pt x="11736" y="38127"/>
                    <a:pt x="16867" y="40082"/>
                    <a:pt x="21996" y="40082"/>
                  </a:cubicBezTo>
                  <a:cubicBezTo>
                    <a:pt x="27124" y="40082"/>
                    <a:pt x="32250" y="38127"/>
                    <a:pt x="36159" y="34219"/>
                  </a:cubicBezTo>
                  <a:cubicBezTo>
                    <a:pt x="43996" y="26382"/>
                    <a:pt x="43996" y="13695"/>
                    <a:pt x="36159" y="5878"/>
                  </a:cubicBezTo>
                  <a:cubicBezTo>
                    <a:pt x="32250" y="1959"/>
                    <a:pt x="27124" y="0"/>
                    <a:pt x="21996" y="0"/>
                  </a:cubicBez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60"/>
            <p:cNvSpPr/>
            <p:nvPr/>
          </p:nvSpPr>
          <p:spPr>
            <a:xfrm>
              <a:off x="3494000" y="1665575"/>
              <a:ext cx="1002425" cy="1002425"/>
            </a:xfrm>
            <a:custGeom>
              <a:rect b="b" l="l" r="r" t="t"/>
              <a:pathLst>
                <a:path extrusionOk="0" h="40097" w="40097">
                  <a:moveTo>
                    <a:pt x="20049" y="1"/>
                  </a:moveTo>
                  <a:cubicBezTo>
                    <a:pt x="8978" y="1"/>
                    <a:pt x="1" y="8979"/>
                    <a:pt x="1" y="20049"/>
                  </a:cubicBezTo>
                  <a:cubicBezTo>
                    <a:pt x="1" y="31119"/>
                    <a:pt x="8978" y="40097"/>
                    <a:pt x="20049" y="40097"/>
                  </a:cubicBezTo>
                  <a:cubicBezTo>
                    <a:pt x="31119" y="40097"/>
                    <a:pt x="40097" y="31119"/>
                    <a:pt x="40097" y="20049"/>
                  </a:cubicBezTo>
                  <a:cubicBezTo>
                    <a:pt x="40097" y="8979"/>
                    <a:pt x="31119" y="1"/>
                    <a:pt x="20049" y="1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60"/>
            <p:cNvSpPr/>
            <p:nvPr/>
          </p:nvSpPr>
          <p:spPr>
            <a:xfrm>
              <a:off x="3521575" y="2215650"/>
              <a:ext cx="929200" cy="846550"/>
            </a:xfrm>
            <a:custGeom>
              <a:rect b="b" l="l" r="r" t="t"/>
              <a:pathLst>
                <a:path extrusionOk="0" h="33862" w="37168">
                  <a:moveTo>
                    <a:pt x="18594" y="0"/>
                  </a:moveTo>
                  <a:cubicBezTo>
                    <a:pt x="14262" y="0"/>
                    <a:pt x="9930" y="1650"/>
                    <a:pt x="6620" y="4950"/>
                  </a:cubicBezTo>
                  <a:cubicBezTo>
                    <a:pt x="1" y="11570"/>
                    <a:pt x="1" y="22297"/>
                    <a:pt x="6620" y="28898"/>
                  </a:cubicBezTo>
                  <a:cubicBezTo>
                    <a:pt x="9930" y="32207"/>
                    <a:pt x="14262" y="33862"/>
                    <a:pt x="18594" y="33862"/>
                  </a:cubicBezTo>
                  <a:cubicBezTo>
                    <a:pt x="22926" y="33862"/>
                    <a:pt x="27258" y="32207"/>
                    <a:pt x="30567" y="28898"/>
                  </a:cubicBezTo>
                  <a:cubicBezTo>
                    <a:pt x="37168" y="22297"/>
                    <a:pt x="37168" y="11570"/>
                    <a:pt x="30567" y="4950"/>
                  </a:cubicBezTo>
                  <a:cubicBezTo>
                    <a:pt x="27258" y="1650"/>
                    <a:pt x="22926" y="0"/>
                    <a:pt x="185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60"/>
            <p:cNvSpPr/>
            <p:nvPr/>
          </p:nvSpPr>
          <p:spPr>
            <a:xfrm>
              <a:off x="3903900" y="1558125"/>
              <a:ext cx="217350" cy="194975"/>
            </a:xfrm>
            <a:custGeom>
              <a:rect b="b" l="l" r="r" t="t"/>
              <a:pathLst>
                <a:path extrusionOk="0" h="7799" w="8694">
                  <a:moveTo>
                    <a:pt x="4356" y="0"/>
                  </a:moveTo>
                  <a:lnTo>
                    <a:pt x="1" y="7799"/>
                  </a:lnTo>
                  <a:lnTo>
                    <a:pt x="8693" y="7799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60"/>
            <p:cNvSpPr/>
            <p:nvPr/>
          </p:nvSpPr>
          <p:spPr>
            <a:xfrm>
              <a:off x="2917200" y="2247150"/>
              <a:ext cx="219225" cy="207350"/>
            </a:xfrm>
            <a:custGeom>
              <a:rect b="b" l="l" r="r" t="t"/>
              <a:pathLst>
                <a:path extrusionOk="0" h="8294" w="8769">
                  <a:moveTo>
                    <a:pt x="8769" y="0"/>
                  </a:moveTo>
                  <a:lnTo>
                    <a:pt x="0" y="1731"/>
                  </a:lnTo>
                  <a:lnTo>
                    <a:pt x="6087" y="8293"/>
                  </a:lnTo>
                  <a:lnTo>
                    <a:pt x="8769" y="0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60"/>
            <p:cNvSpPr/>
            <p:nvPr/>
          </p:nvSpPr>
          <p:spPr>
            <a:xfrm>
              <a:off x="3322350" y="3371750"/>
              <a:ext cx="203075" cy="221625"/>
            </a:xfrm>
            <a:custGeom>
              <a:rect b="b" l="l" r="r" t="t"/>
              <a:pathLst>
                <a:path extrusionOk="0" h="8865" w="8123">
                  <a:moveTo>
                    <a:pt x="1084" y="0"/>
                  </a:moveTo>
                  <a:lnTo>
                    <a:pt x="0" y="8864"/>
                  </a:lnTo>
                  <a:lnTo>
                    <a:pt x="8122" y="5136"/>
                  </a:lnTo>
                  <a:lnTo>
                    <a:pt x="1084" y="0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60"/>
            <p:cNvSpPr/>
            <p:nvPr/>
          </p:nvSpPr>
          <p:spPr>
            <a:xfrm>
              <a:off x="4397975" y="3395525"/>
              <a:ext cx="202600" cy="221625"/>
            </a:xfrm>
            <a:custGeom>
              <a:rect b="b" l="l" r="r" t="t"/>
              <a:pathLst>
                <a:path extrusionOk="0" h="8865" w="8104">
                  <a:moveTo>
                    <a:pt x="7038" y="1"/>
                  </a:moveTo>
                  <a:lnTo>
                    <a:pt x="0" y="5117"/>
                  </a:lnTo>
                  <a:lnTo>
                    <a:pt x="8103" y="8864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60"/>
            <p:cNvSpPr/>
            <p:nvPr/>
          </p:nvSpPr>
          <p:spPr>
            <a:xfrm>
              <a:off x="4849725" y="2285200"/>
              <a:ext cx="218750" cy="206875"/>
            </a:xfrm>
            <a:custGeom>
              <a:rect b="b" l="l" r="r" t="t"/>
              <a:pathLst>
                <a:path extrusionOk="0" h="8275" w="8750">
                  <a:moveTo>
                    <a:pt x="0" y="0"/>
                  </a:moveTo>
                  <a:lnTo>
                    <a:pt x="2682" y="8274"/>
                  </a:lnTo>
                  <a:lnTo>
                    <a:pt x="8750" y="17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60"/>
            <p:cNvSpPr/>
            <p:nvPr/>
          </p:nvSpPr>
          <p:spPr>
            <a:xfrm>
              <a:off x="3419825" y="3110225"/>
              <a:ext cx="242075" cy="188325"/>
            </a:xfrm>
            <a:custGeom>
              <a:rect b="b" l="l" r="r" t="t"/>
              <a:pathLst>
                <a:path extrusionOk="0" h="7533" w="9683">
                  <a:moveTo>
                    <a:pt x="6620" y="380"/>
                  </a:moveTo>
                  <a:lnTo>
                    <a:pt x="6620" y="1560"/>
                  </a:lnTo>
                  <a:lnTo>
                    <a:pt x="3025" y="1560"/>
                  </a:lnTo>
                  <a:lnTo>
                    <a:pt x="3025" y="380"/>
                  </a:lnTo>
                  <a:close/>
                  <a:moveTo>
                    <a:pt x="8541" y="3234"/>
                  </a:moveTo>
                  <a:lnTo>
                    <a:pt x="8541" y="3842"/>
                  </a:lnTo>
                  <a:lnTo>
                    <a:pt x="1085" y="3842"/>
                  </a:lnTo>
                  <a:lnTo>
                    <a:pt x="1085" y="3234"/>
                  </a:lnTo>
                  <a:close/>
                  <a:moveTo>
                    <a:pt x="2835" y="0"/>
                  </a:moveTo>
                  <a:cubicBezTo>
                    <a:pt x="2720" y="0"/>
                    <a:pt x="2644" y="95"/>
                    <a:pt x="2644" y="190"/>
                  </a:cubicBezTo>
                  <a:lnTo>
                    <a:pt x="2644" y="1560"/>
                  </a:lnTo>
                  <a:lnTo>
                    <a:pt x="0" y="1560"/>
                  </a:lnTo>
                  <a:lnTo>
                    <a:pt x="0" y="7532"/>
                  </a:lnTo>
                  <a:lnTo>
                    <a:pt x="9682" y="7532"/>
                  </a:lnTo>
                  <a:lnTo>
                    <a:pt x="9682" y="1560"/>
                  </a:lnTo>
                  <a:lnTo>
                    <a:pt x="7019" y="1560"/>
                  </a:lnTo>
                  <a:lnTo>
                    <a:pt x="7019" y="190"/>
                  </a:lnTo>
                  <a:cubicBezTo>
                    <a:pt x="7019" y="76"/>
                    <a:pt x="6924" y="0"/>
                    <a:pt x="68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60"/>
            <p:cNvSpPr/>
            <p:nvPr/>
          </p:nvSpPr>
          <p:spPr>
            <a:xfrm>
              <a:off x="3359900" y="2310875"/>
              <a:ext cx="106550" cy="106050"/>
            </a:xfrm>
            <a:custGeom>
              <a:rect b="b" l="l" r="r" t="t"/>
              <a:pathLst>
                <a:path extrusionOk="0" h="4242" w="4262">
                  <a:moveTo>
                    <a:pt x="1" y="0"/>
                  </a:moveTo>
                  <a:lnTo>
                    <a:pt x="1" y="4242"/>
                  </a:lnTo>
                  <a:lnTo>
                    <a:pt x="4261" y="4242"/>
                  </a:lnTo>
                  <a:cubicBezTo>
                    <a:pt x="4261" y="1864"/>
                    <a:pt x="235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60"/>
            <p:cNvSpPr/>
            <p:nvPr/>
          </p:nvSpPr>
          <p:spPr>
            <a:xfrm>
              <a:off x="3234375" y="2328925"/>
              <a:ext cx="213050" cy="213075"/>
            </a:xfrm>
            <a:custGeom>
              <a:rect b="b" l="l" r="r" t="t"/>
              <a:pathLst>
                <a:path extrusionOk="0" h="8523" w="8522">
                  <a:moveTo>
                    <a:pt x="4261" y="1"/>
                  </a:moveTo>
                  <a:cubicBezTo>
                    <a:pt x="1902" y="1"/>
                    <a:pt x="0" y="1903"/>
                    <a:pt x="0" y="4262"/>
                  </a:cubicBezTo>
                  <a:cubicBezTo>
                    <a:pt x="0" y="6620"/>
                    <a:pt x="1902" y="8522"/>
                    <a:pt x="4261" y="8522"/>
                  </a:cubicBezTo>
                  <a:cubicBezTo>
                    <a:pt x="6620" y="8522"/>
                    <a:pt x="8522" y="6620"/>
                    <a:pt x="8522" y="4262"/>
                  </a:cubicBezTo>
                  <a:lnTo>
                    <a:pt x="4261" y="4262"/>
                  </a:lnTo>
                  <a:lnTo>
                    <a:pt x="426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60"/>
            <p:cNvSpPr/>
            <p:nvPr/>
          </p:nvSpPr>
          <p:spPr>
            <a:xfrm>
              <a:off x="4534450" y="2388375"/>
              <a:ext cx="258700" cy="258700"/>
            </a:xfrm>
            <a:custGeom>
              <a:rect b="b" l="l" r="r" t="t"/>
              <a:pathLst>
                <a:path extrusionOk="0" h="10348" w="10348">
                  <a:moveTo>
                    <a:pt x="5155" y="3976"/>
                  </a:moveTo>
                  <a:cubicBezTo>
                    <a:pt x="5821" y="3976"/>
                    <a:pt x="6372" y="4527"/>
                    <a:pt x="6372" y="5193"/>
                  </a:cubicBezTo>
                  <a:cubicBezTo>
                    <a:pt x="6372" y="5859"/>
                    <a:pt x="5821" y="6411"/>
                    <a:pt x="5155" y="6411"/>
                  </a:cubicBezTo>
                  <a:cubicBezTo>
                    <a:pt x="4489" y="6411"/>
                    <a:pt x="3957" y="5859"/>
                    <a:pt x="3957" y="5193"/>
                  </a:cubicBezTo>
                  <a:cubicBezTo>
                    <a:pt x="3957" y="4527"/>
                    <a:pt x="4489" y="3976"/>
                    <a:pt x="5155" y="3976"/>
                  </a:cubicBezTo>
                  <a:close/>
                  <a:moveTo>
                    <a:pt x="4223" y="1"/>
                  </a:moveTo>
                  <a:lnTo>
                    <a:pt x="4223" y="1199"/>
                  </a:lnTo>
                  <a:cubicBezTo>
                    <a:pt x="3804" y="1294"/>
                    <a:pt x="3367" y="1484"/>
                    <a:pt x="3025" y="1693"/>
                  </a:cubicBezTo>
                  <a:lnTo>
                    <a:pt x="2169" y="837"/>
                  </a:lnTo>
                  <a:lnTo>
                    <a:pt x="837" y="2169"/>
                  </a:lnTo>
                  <a:lnTo>
                    <a:pt x="1693" y="3025"/>
                  </a:lnTo>
                  <a:cubicBezTo>
                    <a:pt x="1446" y="3405"/>
                    <a:pt x="1275" y="3805"/>
                    <a:pt x="1180" y="4242"/>
                  </a:cubicBezTo>
                  <a:lnTo>
                    <a:pt x="0" y="4242"/>
                  </a:lnTo>
                  <a:lnTo>
                    <a:pt x="0" y="6125"/>
                  </a:lnTo>
                  <a:lnTo>
                    <a:pt x="1180" y="6125"/>
                  </a:lnTo>
                  <a:cubicBezTo>
                    <a:pt x="1275" y="6544"/>
                    <a:pt x="1465" y="6981"/>
                    <a:pt x="1693" y="7324"/>
                  </a:cubicBezTo>
                  <a:lnTo>
                    <a:pt x="837" y="8179"/>
                  </a:lnTo>
                  <a:lnTo>
                    <a:pt x="2169" y="9511"/>
                  </a:lnTo>
                  <a:lnTo>
                    <a:pt x="3025" y="8655"/>
                  </a:lnTo>
                  <a:cubicBezTo>
                    <a:pt x="3405" y="8902"/>
                    <a:pt x="3804" y="9073"/>
                    <a:pt x="4223" y="9169"/>
                  </a:cubicBezTo>
                  <a:lnTo>
                    <a:pt x="4223" y="10348"/>
                  </a:lnTo>
                  <a:lnTo>
                    <a:pt x="6106" y="10348"/>
                  </a:lnTo>
                  <a:lnTo>
                    <a:pt x="6106" y="9169"/>
                  </a:lnTo>
                  <a:cubicBezTo>
                    <a:pt x="6543" y="9073"/>
                    <a:pt x="6962" y="8883"/>
                    <a:pt x="7323" y="8655"/>
                  </a:cubicBezTo>
                  <a:lnTo>
                    <a:pt x="8179" y="9511"/>
                  </a:lnTo>
                  <a:lnTo>
                    <a:pt x="9511" y="8179"/>
                  </a:lnTo>
                  <a:lnTo>
                    <a:pt x="8655" y="7324"/>
                  </a:lnTo>
                  <a:cubicBezTo>
                    <a:pt x="8902" y="6943"/>
                    <a:pt x="9054" y="6544"/>
                    <a:pt x="9149" y="6125"/>
                  </a:cubicBezTo>
                  <a:lnTo>
                    <a:pt x="10348" y="6125"/>
                  </a:lnTo>
                  <a:lnTo>
                    <a:pt x="10348" y="4242"/>
                  </a:lnTo>
                  <a:lnTo>
                    <a:pt x="9149" y="4242"/>
                  </a:lnTo>
                  <a:cubicBezTo>
                    <a:pt x="9054" y="3805"/>
                    <a:pt x="8864" y="3386"/>
                    <a:pt x="8655" y="3025"/>
                  </a:cubicBezTo>
                  <a:lnTo>
                    <a:pt x="9511" y="2169"/>
                  </a:lnTo>
                  <a:lnTo>
                    <a:pt x="8179" y="837"/>
                  </a:lnTo>
                  <a:lnTo>
                    <a:pt x="7323" y="1693"/>
                  </a:lnTo>
                  <a:cubicBezTo>
                    <a:pt x="6943" y="1446"/>
                    <a:pt x="6543" y="1294"/>
                    <a:pt x="6106" y="1199"/>
                  </a:cubicBezTo>
                  <a:lnTo>
                    <a:pt x="61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60"/>
            <p:cNvSpPr/>
            <p:nvPr/>
          </p:nvSpPr>
          <p:spPr>
            <a:xfrm>
              <a:off x="3897493" y="1861429"/>
              <a:ext cx="230175" cy="245875"/>
            </a:xfrm>
            <a:custGeom>
              <a:rect b="b" l="l" r="r" t="t"/>
              <a:pathLst>
                <a:path extrusionOk="0" h="9835" w="9207">
                  <a:moveTo>
                    <a:pt x="2568" y="4014"/>
                  </a:moveTo>
                  <a:cubicBezTo>
                    <a:pt x="2835" y="4014"/>
                    <a:pt x="3025" y="4223"/>
                    <a:pt x="3025" y="4470"/>
                  </a:cubicBezTo>
                  <a:cubicBezTo>
                    <a:pt x="3025" y="4699"/>
                    <a:pt x="2835" y="4908"/>
                    <a:pt x="2568" y="4908"/>
                  </a:cubicBezTo>
                  <a:cubicBezTo>
                    <a:pt x="2302" y="4908"/>
                    <a:pt x="2112" y="4699"/>
                    <a:pt x="2112" y="4470"/>
                  </a:cubicBezTo>
                  <a:cubicBezTo>
                    <a:pt x="2112" y="4223"/>
                    <a:pt x="2321" y="4014"/>
                    <a:pt x="2568" y="4014"/>
                  </a:cubicBezTo>
                  <a:close/>
                  <a:moveTo>
                    <a:pt x="4642" y="4014"/>
                  </a:moveTo>
                  <a:cubicBezTo>
                    <a:pt x="4889" y="4014"/>
                    <a:pt x="5079" y="4223"/>
                    <a:pt x="5079" y="4470"/>
                  </a:cubicBezTo>
                  <a:cubicBezTo>
                    <a:pt x="5079" y="4699"/>
                    <a:pt x="4889" y="4908"/>
                    <a:pt x="4642" y="4908"/>
                  </a:cubicBezTo>
                  <a:cubicBezTo>
                    <a:pt x="4375" y="4908"/>
                    <a:pt x="4185" y="4699"/>
                    <a:pt x="4185" y="4470"/>
                  </a:cubicBezTo>
                  <a:cubicBezTo>
                    <a:pt x="4185" y="4223"/>
                    <a:pt x="4394" y="4014"/>
                    <a:pt x="4642" y="4014"/>
                  </a:cubicBezTo>
                  <a:close/>
                  <a:moveTo>
                    <a:pt x="6696" y="4014"/>
                  </a:moveTo>
                  <a:cubicBezTo>
                    <a:pt x="6962" y="4014"/>
                    <a:pt x="7152" y="4223"/>
                    <a:pt x="7152" y="4470"/>
                  </a:cubicBezTo>
                  <a:cubicBezTo>
                    <a:pt x="7152" y="4699"/>
                    <a:pt x="6943" y="4908"/>
                    <a:pt x="6696" y="4908"/>
                  </a:cubicBezTo>
                  <a:cubicBezTo>
                    <a:pt x="6430" y="4908"/>
                    <a:pt x="6259" y="4699"/>
                    <a:pt x="6259" y="4470"/>
                  </a:cubicBezTo>
                  <a:cubicBezTo>
                    <a:pt x="6259" y="4223"/>
                    <a:pt x="6468" y="4014"/>
                    <a:pt x="6696" y="4014"/>
                  </a:cubicBezTo>
                  <a:close/>
                  <a:moveTo>
                    <a:pt x="4604" y="0"/>
                  </a:moveTo>
                  <a:cubicBezTo>
                    <a:pt x="2074" y="0"/>
                    <a:pt x="1" y="2055"/>
                    <a:pt x="1" y="4603"/>
                  </a:cubicBezTo>
                  <a:cubicBezTo>
                    <a:pt x="1" y="5840"/>
                    <a:pt x="476" y="6962"/>
                    <a:pt x="1275" y="7780"/>
                  </a:cubicBezTo>
                  <a:lnTo>
                    <a:pt x="838" y="9834"/>
                  </a:lnTo>
                  <a:lnTo>
                    <a:pt x="838" y="9834"/>
                  </a:lnTo>
                  <a:lnTo>
                    <a:pt x="2854" y="8883"/>
                  </a:lnTo>
                  <a:cubicBezTo>
                    <a:pt x="3405" y="9092"/>
                    <a:pt x="3976" y="9206"/>
                    <a:pt x="4585" y="9206"/>
                  </a:cubicBezTo>
                  <a:cubicBezTo>
                    <a:pt x="7133" y="9206"/>
                    <a:pt x="9207" y="7152"/>
                    <a:pt x="9207" y="4603"/>
                  </a:cubicBezTo>
                  <a:cubicBezTo>
                    <a:pt x="9207" y="2055"/>
                    <a:pt x="7152" y="0"/>
                    <a:pt x="46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60"/>
            <p:cNvSpPr/>
            <p:nvPr/>
          </p:nvSpPr>
          <p:spPr>
            <a:xfrm>
              <a:off x="4281950" y="3329900"/>
              <a:ext cx="90375" cy="14300"/>
            </a:xfrm>
            <a:custGeom>
              <a:rect b="b" l="l" r="r" t="t"/>
              <a:pathLst>
                <a:path extrusionOk="0" h="572" w="3615">
                  <a:moveTo>
                    <a:pt x="285" y="1"/>
                  </a:moveTo>
                  <a:cubicBezTo>
                    <a:pt x="133" y="1"/>
                    <a:pt x="0" y="134"/>
                    <a:pt x="0" y="286"/>
                  </a:cubicBezTo>
                  <a:cubicBezTo>
                    <a:pt x="0" y="438"/>
                    <a:pt x="114" y="571"/>
                    <a:pt x="285" y="571"/>
                  </a:cubicBezTo>
                  <a:lnTo>
                    <a:pt x="3329" y="571"/>
                  </a:lnTo>
                  <a:cubicBezTo>
                    <a:pt x="3462" y="571"/>
                    <a:pt x="3614" y="457"/>
                    <a:pt x="3614" y="286"/>
                  </a:cubicBezTo>
                  <a:cubicBezTo>
                    <a:pt x="3614" y="134"/>
                    <a:pt x="3462" y="1"/>
                    <a:pt x="3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60"/>
            <p:cNvSpPr/>
            <p:nvPr/>
          </p:nvSpPr>
          <p:spPr>
            <a:xfrm>
              <a:off x="4290975" y="3349875"/>
              <a:ext cx="69450" cy="13825"/>
            </a:xfrm>
            <a:custGeom>
              <a:rect b="b" l="l" r="r" t="t"/>
              <a:pathLst>
                <a:path extrusionOk="0" h="553" w="2778">
                  <a:moveTo>
                    <a:pt x="286" y="1"/>
                  </a:moveTo>
                  <a:cubicBezTo>
                    <a:pt x="134" y="1"/>
                    <a:pt x="1" y="115"/>
                    <a:pt x="1" y="286"/>
                  </a:cubicBezTo>
                  <a:cubicBezTo>
                    <a:pt x="1" y="419"/>
                    <a:pt x="115" y="552"/>
                    <a:pt x="286" y="552"/>
                  </a:cubicBezTo>
                  <a:lnTo>
                    <a:pt x="2492" y="552"/>
                  </a:lnTo>
                  <a:cubicBezTo>
                    <a:pt x="2625" y="552"/>
                    <a:pt x="2778" y="438"/>
                    <a:pt x="2778" y="286"/>
                  </a:cubicBezTo>
                  <a:cubicBezTo>
                    <a:pt x="2778" y="115"/>
                    <a:pt x="2663" y="1"/>
                    <a:pt x="25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60"/>
            <p:cNvSpPr/>
            <p:nvPr/>
          </p:nvSpPr>
          <p:spPr>
            <a:xfrm>
              <a:off x="4238675" y="3124850"/>
              <a:ext cx="176925" cy="191775"/>
            </a:xfrm>
            <a:custGeom>
              <a:rect b="b" l="l" r="r" t="t"/>
              <a:pathLst>
                <a:path extrusionOk="0" h="7671" w="7077">
                  <a:moveTo>
                    <a:pt x="4813" y="2496"/>
                  </a:moveTo>
                  <a:cubicBezTo>
                    <a:pt x="5098" y="2534"/>
                    <a:pt x="5269" y="2877"/>
                    <a:pt x="5060" y="3105"/>
                  </a:cubicBezTo>
                  <a:lnTo>
                    <a:pt x="3386" y="4760"/>
                  </a:lnTo>
                  <a:cubicBezTo>
                    <a:pt x="3291" y="4855"/>
                    <a:pt x="3172" y="4903"/>
                    <a:pt x="3053" y="4903"/>
                  </a:cubicBezTo>
                  <a:cubicBezTo>
                    <a:pt x="2934" y="4903"/>
                    <a:pt x="2815" y="4855"/>
                    <a:pt x="2720" y="4760"/>
                  </a:cubicBezTo>
                  <a:lnTo>
                    <a:pt x="2131" y="4151"/>
                  </a:lnTo>
                  <a:cubicBezTo>
                    <a:pt x="1864" y="3885"/>
                    <a:pt x="2055" y="3428"/>
                    <a:pt x="2435" y="3428"/>
                  </a:cubicBezTo>
                  <a:cubicBezTo>
                    <a:pt x="2568" y="3428"/>
                    <a:pt x="2663" y="3485"/>
                    <a:pt x="2720" y="3543"/>
                  </a:cubicBezTo>
                  <a:lnTo>
                    <a:pt x="3044" y="3866"/>
                  </a:lnTo>
                  <a:cubicBezTo>
                    <a:pt x="3063" y="3885"/>
                    <a:pt x="3091" y="3894"/>
                    <a:pt x="3122" y="3894"/>
                  </a:cubicBezTo>
                  <a:cubicBezTo>
                    <a:pt x="3153" y="3894"/>
                    <a:pt x="3186" y="3885"/>
                    <a:pt x="3215" y="3866"/>
                  </a:cubicBezTo>
                  <a:lnTo>
                    <a:pt x="4603" y="2592"/>
                  </a:lnTo>
                  <a:cubicBezTo>
                    <a:pt x="4679" y="2553"/>
                    <a:pt x="4736" y="2496"/>
                    <a:pt x="4813" y="2496"/>
                  </a:cubicBezTo>
                  <a:close/>
                  <a:moveTo>
                    <a:pt x="3579" y="0"/>
                  </a:moveTo>
                  <a:cubicBezTo>
                    <a:pt x="3445" y="0"/>
                    <a:pt x="3310" y="8"/>
                    <a:pt x="3177" y="24"/>
                  </a:cubicBezTo>
                  <a:cubicBezTo>
                    <a:pt x="1617" y="195"/>
                    <a:pt x="324" y="1450"/>
                    <a:pt x="133" y="3029"/>
                  </a:cubicBezTo>
                  <a:cubicBezTo>
                    <a:pt x="0" y="4170"/>
                    <a:pt x="381" y="5254"/>
                    <a:pt x="1237" y="6053"/>
                  </a:cubicBezTo>
                  <a:cubicBezTo>
                    <a:pt x="1674" y="6453"/>
                    <a:pt x="1845" y="6814"/>
                    <a:pt x="1845" y="7252"/>
                  </a:cubicBezTo>
                  <a:lnTo>
                    <a:pt x="1845" y="7385"/>
                  </a:lnTo>
                  <a:cubicBezTo>
                    <a:pt x="1845" y="7518"/>
                    <a:pt x="1959" y="7670"/>
                    <a:pt x="2131" y="7670"/>
                  </a:cubicBezTo>
                  <a:lnTo>
                    <a:pt x="5060" y="7670"/>
                  </a:lnTo>
                  <a:cubicBezTo>
                    <a:pt x="5193" y="7670"/>
                    <a:pt x="5345" y="7537"/>
                    <a:pt x="5345" y="7385"/>
                  </a:cubicBezTo>
                  <a:lnTo>
                    <a:pt x="5345" y="7252"/>
                  </a:lnTo>
                  <a:cubicBezTo>
                    <a:pt x="5345" y="6814"/>
                    <a:pt x="5535" y="6453"/>
                    <a:pt x="5954" y="6053"/>
                  </a:cubicBezTo>
                  <a:cubicBezTo>
                    <a:pt x="6677" y="5388"/>
                    <a:pt x="7076" y="4456"/>
                    <a:pt x="7076" y="3485"/>
                  </a:cubicBezTo>
                  <a:cubicBezTo>
                    <a:pt x="7057" y="2496"/>
                    <a:pt x="6620" y="1545"/>
                    <a:pt x="5897" y="880"/>
                  </a:cubicBezTo>
                  <a:cubicBezTo>
                    <a:pt x="5257" y="306"/>
                    <a:pt x="4419" y="0"/>
                    <a:pt x="3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3" name="Google Shape;743;p60"/>
          <p:cNvSpPr txBox="1"/>
          <p:nvPr>
            <p:ph type="title"/>
          </p:nvPr>
        </p:nvSpPr>
        <p:spPr>
          <a:xfrm>
            <a:off x="1011875" y="4157425"/>
            <a:ext cx="7120200" cy="51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F9CE1"/>
                </a:solidFill>
              </a:rPr>
              <a:t>Infographics Make Your Idea Understandable…</a:t>
            </a:r>
            <a:endParaRPr sz="2400">
              <a:solidFill>
                <a:srgbClr val="FF9CE1"/>
              </a:solidFill>
            </a:endParaRPr>
          </a:p>
        </p:txBody>
      </p:sp>
      <p:sp>
        <p:nvSpPr>
          <p:cNvPr id="744" name="Google Shape;744;p60"/>
          <p:cNvSpPr txBox="1"/>
          <p:nvPr>
            <p:ph idx="4294967295" type="title"/>
          </p:nvPr>
        </p:nvSpPr>
        <p:spPr>
          <a:xfrm>
            <a:off x="1402955" y="1974680"/>
            <a:ext cx="1690200" cy="8244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latin typeface="Montserrat"/>
                <a:ea typeface="Montserrat"/>
                <a:cs typeface="Montserrat"/>
                <a:sym typeface="Montserrat"/>
              </a:rPr>
              <a:t>Despite being red, Mars is a cold place</a:t>
            </a:r>
            <a:endParaRPr sz="1200"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745" name="Google Shape;745;p60"/>
          <p:cNvSpPr txBox="1"/>
          <p:nvPr>
            <p:ph idx="4294967295" type="title"/>
          </p:nvPr>
        </p:nvSpPr>
        <p:spPr>
          <a:xfrm>
            <a:off x="5976805" y="1974680"/>
            <a:ext cx="2206500" cy="824400"/>
          </a:xfrm>
          <a:prstGeom prst="rect">
            <a:avLst/>
          </a:prstGeom>
          <a:solidFill>
            <a:schemeClr val="lt1"/>
          </a:solidFill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latin typeface="Montserrat"/>
                <a:ea typeface="Montserrat"/>
                <a:cs typeface="Montserrat"/>
                <a:sym typeface="Montserrat"/>
              </a:rPr>
              <a:t>Jupiter is the biggest planet in the Solar System</a:t>
            </a:r>
            <a:endParaRPr sz="1200"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746" name="Google Shape;746;p60"/>
          <p:cNvSpPr txBox="1"/>
          <p:nvPr>
            <p:ph idx="4294967295" type="title"/>
          </p:nvPr>
        </p:nvSpPr>
        <p:spPr>
          <a:xfrm>
            <a:off x="3559530" y="661954"/>
            <a:ext cx="1950900" cy="6297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latin typeface="Montserrat"/>
                <a:ea typeface="Montserrat"/>
                <a:cs typeface="Montserrat"/>
                <a:sym typeface="Montserrat"/>
              </a:rPr>
              <a:t>Mercury is the closest planet to the Sun</a:t>
            </a:r>
            <a:endParaRPr sz="1200"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747" name="Google Shape;747;p60"/>
          <p:cNvSpPr txBox="1"/>
          <p:nvPr>
            <p:ph idx="4294967295" type="title"/>
          </p:nvPr>
        </p:nvSpPr>
        <p:spPr>
          <a:xfrm>
            <a:off x="1191980" y="3424780"/>
            <a:ext cx="2400300" cy="6297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latin typeface="Montserrat"/>
                <a:ea typeface="Montserrat"/>
                <a:cs typeface="Montserrat"/>
                <a:sym typeface="Montserrat"/>
              </a:rPr>
              <a:t>Saturn is composed mostly of hydrogen and helium</a:t>
            </a:r>
            <a:endParaRPr sz="1200"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748" name="Google Shape;748;p60"/>
          <p:cNvSpPr txBox="1"/>
          <p:nvPr>
            <p:ph idx="4294967295" type="title"/>
          </p:nvPr>
        </p:nvSpPr>
        <p:spPr>
          <a:xfrm>
            <a:off x="5461630" y="3424780"/>
            <a:ext cx="2537400" cy="62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latin typeface="Montserrat"/>
                <a:ea typeface="Montserrat"/>
                <a:cs typeface="Montserrat"/>
                <a:sym typeface="Montserrat"/>
              </a:rPr>
              <a:t>Neptune is the farthest planet from the Sun</a:t>
            </a:r>
            <a:endParaRPr sz="1200"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2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3" name="Google Shape;753;p61"/>
          <p:cNvPicPr preferRelativeResize="0"/>
          <p:nvPr/>
        </p:nvPicPr>
        <p:blipFill rotWithShape="1">
          <a:blip r:embed="rId3">
            <a:alphaModFix/>
          </a:blip>
          <a:srcRect b="53035" l="0" r="0" t="13193"/>
          <a:stretch/>
        </p:blipFill>
        <p:spPr>
          <a:xfrm>
            <a:off x="0" y="247000"/>
            <a:ext cx="9144001" cy="2279700"/>
          </a:xfrm>
          <a:prstGeom prst="rect">
            <a:avLst/>
          </a:prstGeom>
          <a:noFill/>
          <a:ln>
            <a:noFill/>
          </a:ln>
        </p:spPr>
      </p:pic>
      <p:sp>
        <p:nvSpPr>
          <p:cNvPr id="754" name="Google Shape;754;p61"/>
          <p:cNvSpPr/>
          <p:nvPr/>
        </p:nvSpPr>
        <p:spPr>
          <a:xfrm>
            <a:off x="4765025" y="1512825"/>
            <a:ext cx="4379100" cy="1749600"/>
          </a:xfrm>
          <a:prstGeom prst="rect">
            <a:avLst/>
          </a:prstGeom>
          <a:solidFill>
            <a:srgbClr val="FF9CE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9CE1"/>
              </a:solidFill>
            </a:endParaRPr>
          </a:p>
        </p:txBody>
      </p:sp>
      <p:sp>
        <p:nvSpPr>
          <p:cNvPr id="755" name="Google Shape;755;p61"/>
          <p:cNvSpPr txBox="1"/>
          <p:nvPr>
            <p:ph type="title"/>
          </p:nvPr>
        </p:nvSpPr>
        <p:spPr>
          <a:xfrm>
            <a:off x="5018450" y="1848825"/>
            <a:ext cx="3591000" cy="141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How a</a:t>
            </a:r>
            <a:r>
              <a:rPr lang="en">
                <a:solidFill>
                  <a:schemeClr val="lt1"/>
                </a:solidFill>
              </a:rPr>
              <a:t>bout Four Columns?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756" name="Google Shape;756;p61"/>
          <p:cNvSpPr txBox="1"/>
          <p:nvPr>
            <p:ph idx="5" type="title"/>
          </p:nvPr>
        </p:nvSpPr>
        <p:spPr>
          <a:xfrm>
            <a:off x="4889900" y="3527916"/>
            <a:ext cx="1507800" cy="56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Mercury</a:t>
            </a:r>
            <a:endParaRPr b="1"/>
          </a:p>
        </p:txBody>
      </p:sp>
      <p:sp>
        <p:nvSpPr>
          <p:cNvPr id="757" name="Google Shape;757;p61"/>
          <p:cNvSpPr txBox="1"/>
          <p:nvPr>
            <p:ph idx="3" type="title"/>
          </p:nvPr>
        </p:nvSpPr>
        <p:spPr>
          <a:xfrm>
            <a:off x="2806700" y="3511598"/>
            <a:ext cx="1507800" cy="56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Jupiter</a:t>
            </a:r>
            <a:endParaRPr b="1"/>
          </a:p>
        </p:txBody>
      </p:sp>
      <p:sp>
        <p:nvSpPr>
          <p:cNvPr id="758" name="Google Shape;758;p61"/>
          <p:cNvSpPr txBox="1"/>
          <p:nvPr>
            <p:ph idx="7" type="title"/>
          </p:nvPr>
        </p:nvSpPr>
        <p:spPr>
          <a:xfrm>
            <a:off x="6951650" y="3511598"/>
            <a:ext cx="1507800" cy="56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Venus</a:t>
            </a:r>
            <a:endParaRPr b="1"/>
          </a:p>
        </p:txBody>
      </p:sp>
      <p:sp>
        <p:nvSpPr>
          <p:cNvPr id="759" name="Google Shape;759;p61"/>
          <p:cNvSpPr txBox="1"/>
          <p:nvPr>
            <p:ph idx="2" type="title"/>
          </p:nvPr>
        </p:nvSpPr>
        <p:spPr>
          <a:xfrm>
            <a:off x="676225" y="3511598"/>
            <a:ext cx="1507800" cy="56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Mars</a:t>
            </a:r>
            <a:endParaRPr b="1"/>
          </a:p>
        </p:txBody>
      </p:sp>
      <p:sp>
        <p:nvSpPr>
          <p:cNvPr id="760" name="Google Shape;760;p61"/>
          <p:cNvSpPr txBox="1"/>
          <p:nvPr>
            <p:ph idx="1" type="subTitle"/>
          </p:nvPr>
        </p:nvSpPr>
        <p:spPr>
          <a:xfrm>
            <a:off x="638875" y="3841900"/>
            <a:ext cx="1582500" cy="107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761" name="Google Shape;761;p61"/>
          <p:cNvSpPr txBox="1"/>
          <p:nvPr>
            <p:ph idx="4" type="subTitle"/>
          </p:nvPr>
        </p:nvSpPr>
        <p:spPr>
          <a:xfrm>
            <a:off x="2713850" y="3841900"/>
            <a:ext cx="1693500" cy="107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It’s the biggest planet in the Solar System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2" name="Google Shape;762;p61"/>
          <p:cNvSpPr txBox="1"/>
          <p:nvPr>
            <p:ph idx="6" type="subTitle"/>
          </p:nvPr>
        </p:nvSpPr>
        <p:spPr>
          <a:xfrm>
            <a:off x="4797050" y="3844067"/>
            <a:ext cx="1693500" cy="107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763" name="Google Shape;763;p61"/>
          <p:cNvSpPr txBox="1"/>
          <p:nvPr>
            <p:ph idx="8" type="subTitle"/>
          </p:nvPr>
        </p:nvSpPr>
        <p:spPr>
          <a:xfrm>
            <a:off x="6896900" y="3841900"/>
            <a:ext cx="1617300" cy="107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67" name="Shape 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" name="Google Shape;768;p62"/>
          <p:cNvSpPr txBox="1"/>
          <p:nvPr>
            <p:ph type="ctrTitle"/>
          </p:nvPr>
        </p:nvSpPr>
        <p:spPr>
          <a:xfrm>
            <a:off x="4818975" y="1799750"/>
            <a:ext cx="3268200" cy="960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4</a:t>
            </a:r>
            <a:r>
              <a:rPr lang="en">
                <a:solidFill>
                  <a:schemeClr val="lt1"/>
                </a:solidFill>
              </a:rPr>
              <a:t>. Company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769" name="Google Shape;769;p62"/>
          <p:cNvSpPr txBox="1"/>
          <p:nvPr>
            <p:ph idx="1" type="subTitle"/>
          </p:nvPr>
        </p:nvSpPr>
        <p:spPr>
          <a:xfrm>
            <a:off x="4838700" y="2438400"/>
            <a:ext cx="3248400" cy="960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>
              <a:solidFill>
                <a:schemeClr val="lt1"/>
              </a:solidFill>
            </a:endParaRPr>
          </a:p>
        </p:txBody>
      </p:sp>
      <p:pic>
        <p:nvPicPr>
          <p:cNvPr id="770" name="Google Shape;770;p62"/>
          <p:cNvPicPr preferRelativeResize="0"/>
          <p:nvPr/>
        </p:nvPicPr>
        <p:blipFill rotWithShape="1">
          <a:blip r:embed="rId3">
            <a:alphaModFix/>
          </a:blip>
          <a:srcRect b="0" l="2865" r="4687" t="0"/>
          <a:stretch/>
        </p:blipFill>
        <p:spPr>
          <a:xfrm>
            <a:off x="0" y="1096625"/>
            <a:ext cx="4363798" cy="29502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74" name="Shape 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" name="Google Shape;775;p63"/>
          <p:cNvSpPr txBox="1"/>
          <p:nvPr>
            <p:ph type="title"/>
          </p:nvPr>
        </p:nvSpPr>
        <p:spPr>
          <a:xfrm>
            <a:off x="447900" y="1924625"/>
            <a:ext cx="1866900" cy="155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Display Some Data In a Table!</a:t>
            </a:r>
            <a:endParaRPr>
              <a:solidFill>
                <a:schemeClr val="lt1"/>
              </a:solidFill>
            </a:endParaRPr>
          </a:p>
        </p:txBody>
      </p:sp>
      <p:graphicFrame>
        <p:nvGraphicFramePr>
          <p:cNvPr id="776" name="Google Shape;776;p63"/>
          <p:cNvGraphicFramePr/>
          <p:nvPr/>
        </p:nvGraphicFramePr>
        <p:xfrm>
          <a:off x="3128513" y="1308173"/>
          <a:ext cx="3000000" cy="3000000"/>
        </p:xfrm>
        <a:graphic>
          <a:graphicData uri="http://schemas.openxmlformats.org/drawingml/2006/table">
            <a:tbl>
              <a:tblPr>
                <a:noFill/>
                <a:tableStyleId>{F2F3F298-936C-41FC-8668-1F5A3D1858DB}</a:tableStyleId>
              </a:tblPr>
              <a:tblGrid>
                <a:gridCol w="1219200"/>
                <a:gridCol w="1323950"/>
                <a:gridCol w="1308050"/>
                <a:gridCol w="1444275"/>
              </a:tblGrid>
              <a:tr h="8450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800">
                        <a:solidFill>
                          <a:srgbClr val="541C1D"/>
                        </a:solidFill>
                        <a:latin typeface="Ubuntu Light"/>
                        <a:ea typeface="Ubuntu Light"/>
                        <a:cs typeface="Ubuntu Light"/>
                        <a:sym typeface="Ubuntu Light"/>
                      </a:endParaRPr>
                    </a:p>
                  </a:txBody>
                  <a:tcPr marT="68575" marB="68575" marR="91425" marL="91425" anchor="ctr">
                    <a:lnL cap="flat" cmpd="sng" w="28575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FFB08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B08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MASS</a:t>
                      </a:r>
                      <a:endParaRPr sz="1200">
                        <a:solidFill>
                          <a:schemeClr val="lt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(earths)</a:t>
                      </a:r>
                      <a:endParaRPr sz="1200">
                        <a:solidFill>
                          <a:schemeClr val="lt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T="68575" marB="68575" marR="91425" marL="91425">
                    <a:lnL cap="flat" cmpd="sng" w="28575">
                      <a:solidFill>
                        <a:srgbClr val="FFB08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FFB08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FFB08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DIAMETER</a:t>
                      </a:r>
                      <a:endParaRPr sz="1200">
                        <a:solidFill>
                          <a:schemeClr val="lt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(earths)</a:t>
                      </a:r>
                      <a:endParaRPr sz="1200">
                        <a:solidFill>
                          <a:schemeClr val="lt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T="68575" marB="68575" marR="91425" marL="91425">
                    <a:lnL cap="flat" cmpd="sng" w="28575">
                      <a:solidFill>
                        <a:srgbClr val="FFB08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FFB08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FFB08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SURFACE GRAVITY</a:t>
                      </a:r>
                      <a:endParaRPr sz="1200">
                        <a:solidFill>
                          <a:schemeClr val="lt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(earths)</a:t>
                      </a:r>
                      <a:endParaRPr sz="1200">
                        <a:solidFill>
                          <a:schemeClr val="lt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T="68575" marB="68575" marR="91425" marL="91425">
                    <a:lnL cap="flat" cmpd="sng" w="28575">
                      <a:solidFill>
                        <a:srgbClr val="FFB08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FFB08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FFB08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CCCCC"/>
                    </a:solidFill>
                  </a:tcPr>
                </a:tc>
              </a:tr>
              <a:tr h="65867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MERCURY</a:t>
                      </a:r>
                      <a:endParaRPr sz="1200">
                        <a:solidFill>
                          <a:schemeClr val="lt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FFB08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B08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B08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0.06</a:t>
                      </a:r>
                      <a:endParaRPr sz="1200">
                        <a:solidFill>
                          <a:schemeClr val="lt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T="68575" marB="68575" marR="91425" marL="91425" anchor="ctr">
                    <a:lnL cap="flat" cmpd="sng" w="28575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CE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0.38</a:t>
                      </a:r>
                      <a:endParaRPr sz="1200">
                        <a:solidFill>
                          <a:schemeClr val="lt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CE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0.38</a:t>
                      </a:r>
                      <a:endParaRPr sz="1200">
                        <a:solidFill>
                          <a:schemeClr val="lt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CE1"/>
                    </a:solidFill>
                  </a:tcPr>
                </a:tc>
              </a:tr>
              <a:tr h="65867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MARS</a:t>
                      </a:r>
                      <a:endParaRPr sz="1200">
                        <a:solidFill>
                          <a:schemeClr val="lt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FFB08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B08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B08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0.11</a:t>
                      </a:r>
                      <a:endParaRPr sz="1200">
                        <a:solidFill>
                          <a:schemeClr val="lt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T="68575" marB="68575" marR="91425" marL="91425" anchor="ctr">
                    <a:lnL cap="flat" cmpd="sng" w="28575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25C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0.53</a:t>
                      </a:r>
                      <a:endParaRPr sz="1200">
                        <a:solidFill>
                          <a:schemeClr val="lt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25C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0.38</a:t>
                      </a:r>
                      <a:endParaRPr sz="1200">
                        <a:solidFill>
                          <a:schemeClr val="lt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25C"/>
                    </a:solidFill>
                  </a:tcPr>
                </a:tc>
              </a:tr>
              <a:tr h="65867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SATURN</a:t>
                      </a:r>
                      <a:endParaRPr sz="1200">
                        <a:solidFill>
                          <a:schemeClr val="lt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FFB08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FB08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FB080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95.2</a:t>
                      </a:r>
                      <a:endParaRPr sz="1200">
                        <a:solidFill>
                          <a:schemeClr val="lt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T="68575" marB="68575" marR="91425" marL="91425" anchor="ctr">
                    <a:lnL cap="flat" cmpd="sng" w="28575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231B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9.4</a:t>
                      </a:r>
                      <a:endParaRPr sz="1200">
                        <a:solidFill>
                          <a:schemeClr val="lt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231B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1.16</a:t>
                      </a:r>
                      <a:endParaRPr sz="1200">
                        <a:solidFill>
                          <a:schemeClr val="lt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9D8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231B3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80" name="Shape 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" name="Google Shape;781;p64"/>
          <p:cNvSpPr txBox="1"/>
          <p:nvPr>
            <p:ph type="title"/>
          </p:nvPr>
        </p:nvSpPr>
        <p:spPr>
          <a:xfrm>
            <a:off x="766535" y="1814645"/>
            <a:ext cx="1533900" cy="1465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3000">
                <a:solidFill>
                  <a:schemeClr val="lt1"/>
                </a:solidFill>
              </a:rPr>
              <a:t>This Is </a:t>
            </a:r>
            <a:r>
              <a:rPr lang="en"/>
              <a:t>a</a:t>
            </a:r>
            <a:r>
              <a:rPr lang="en" sz="3000">
                <a:solidFill>
                  <a:schemeClr val="lt1"/>
                </a:solidFill>
              </a:rPr>
              <a:t> Map</a:t>
            </a:r>
            <a:endParaRPr sz="3000">
              <a:solidFill>
                <a:schemeClr val="lt1"/>
              </a:solidFill>
            </a:endParaRPr>
          </a:p>
        </p:txBody>
      </p:sp>
      <p:grpSp>
        <p:nvGrpSpPr>
          <p:cNvPr id="782" name="Google Shape;782;p64"/>
          <p:cNvGrpSpPr/>
          <p:nvPr/>
        </p:nvGrpSpPr>
        <p:grpSpPr>
          <a:xfrm>
            <a:off x="2223861" y="552314"/>
            <a:ext cx="2929604" cy="4038853"/>
            <a:chOff x="2536150" y="1104575"/>
            <a:chExt cx="2521825" cy="3476675"/>
          </a:xfrm>
        </p:grpSpPr>
        <p:sp>
          <p:nvSpPr>
            <p:cNvPr id="783" name="Google Shape;783;p64"/>
            <p:cNvSpPr/>
            <p:nvPr/>
          </p:nvSpPr>
          <p:spPr>
            <a:xfrm>
              <a:off x="4523575" y="1246100"/>
              <a:ext cx="47250" cy="27950"/>
            </a:xfrm>
            <a:custGeom>
              <a:rect b="b" l="l" r="r" t="t"/>
              <a:pathLst>
                <a:path extrusionOk="0" h="1118" w="1890">
                  <a:moveTo>
                    <a:pt x="1222" y="1"/>
                  </a:moveTo>
                  <a:cubicBezTo>
                    <a:pt x="672" y="1"/>
                    <a:pt x="0" y="471"/>
                    <a:pt x="94" y="844"/>
                  </a:cubicBezTo>
                  <a:cubicBezTo>
                    <a:pt x="143" y="1039"/>
                    <a:pt x="320" y="1117"/>
                    <a:pt x="544" y="1117"/>
                  </a:cubicBezTo>
                  <a:cubicBezTo>
                    <a:pt x="1084" y="1117"/>
                    <a:pt x="1889" y="664"/>
                    <a:pt x="1795" y="310"/>
                  </a:cubicBezTo>
                  <a:cubicBezTo>
                    <a:pt x="1674" y="89"/>
                    <a:pt x="1459" y="1"/>
                    <a:pt x="1222" y="1"/>
                  </a:cubicBezTo>
                  <a:close/>
                </a:path>
              </a:pathLst>
            </a:custGeom>
            <a:noFill/>
            <a:ln cap="flat" cmpd="sng" w="2857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64"/>
            <p:cNvSpPr/>
            <p:nvPr/>
          </p:nvSpPr>
          <p:spPr>
            <a:xfrm>
              <a:off x="4289075" y="1374875"/>
              <a:ext cx="32550" cy="21475"/>
            </a:xfrm>
            <a:custGeom>
              <a:rect b="b" l="l" r="r" t="t"/>
              <a:pathLst>
                <a:path extrusionOk="0" h="859" w="1302">
                  <a:moveTo>
                    <a:pt x="659" y="1"/>
                  </a:moveTo>
                  <a:cubicBezTo>
                    <a:pt x="509" y="1"/>
                    <a:pt x="365" y="31"/>
                    <a:pt x="267" y="96"/>
                  </a:cubicBezTo>
                  <a:cubicBezTo>
                    <a:pt x="0" y="229"/>
                    <a:pt x="0" y="496"/>
                    <a:pt x="0" y="563"/>
                  </a:cubicBezTo>
                  <a:cubicBezTo>
                    <a:pt x="45" y="778"/>
                    <a:pt x="209" y="858"/>
                    <a:pt x="406" y="858"/>
                  </a:cubicBezTo>
                  <a:cubicBezTo>
                    <a:pt x="790" y="858"/>
                    <a:pt x="1301" y="550"/>
                    <a:pt x="1301" y="329"/>
                  </a:cubicBezTo>
                  <a:cubicBezTo>
                    <a:pt x="1301" y="127"/>
                    <a:pt x="968" y="1"/>
                    <a:pt x="659" y="1"/>
                  </a:cubicBezTo>
                  <a:close/>
                </a:path>
              </a:pathLst>
            </a:custGeom>
            <a:noFill/>
            <a:ln cap="flat" cmpd="sng" w="2857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64"/>
            <p:cNvSpPr/>
            <p:nvPr/>
          </p:nvSpPr>
          <p:spPr>
            <a:xfrm>
              <a:off x="2536150" y="1104575"/>
              <a:ext cx="2521825" cy="3476675"/>
            </a:xfrm>
            <a:custGeom>
              <a:rect b="b" l="l" r="r" t="t"/>
              <a:pathLst>
                <a:path extrusionOk="0" h="139067" w="100873">
                  <a:moveTo>
                    <a:pt x="51679" y="0"/>
                  </a:moveTo>
                  <a:cubicBezTo>
                    <a:pt x="51530" y="0"/>
                    <a:pt x="51383" y="10"/>
                    <a:pt x="51237" y="34"/>
                  </a:cubicBezTo>
                  <a:cubicBezTo>
                    <a:pt x="50236" y="167"/>
                    <a:pt x="49569" y="901"/>
                    <a:pt x="48735" y="1201"/>
                  </a:cubicBezTo>
                  <a:cubicBezTo>
                    <a:pt x="47735" y="1568"/>
                    <a:pt x="46033" y="2102"/>
                    <a:pt x="47368" y="2936"/>
                  </a:cubicBezTo>
                  <a:cubicBezTo>
                    <a:pt x="48702" y="2902"/>
                    <a:pt x="49803" y="2335"/>
                    <a:pt x="51037" y="2268"/>
                  </a:cubicBezTo>
                  <a:lnTo>
                    <a:pt x="51037" y="2268"/>
                  </a:lnTo>
                  <a:cubicBezTo>
                    <a:pt x="51137" y="3002"/>
                    <a:pt x="50637" y="3603"/>
                    <a:pt x="50370" y="4103"/>
                  </a:cubicBezTo>
                  <a:cubicBezTo>
                    <a:pt x="50136" y="4503"/>
                    <a:pt x="50236" y="4737"/>
                    <a:pt x="49969" y="4870"/>
                  </a:cubicBezTo>
                  <a:cubicBezTo>
                    <a:pt x="49797" y="4987"/>
                    <a:pt x="49596" y="5035"/>
                    <a:pt x="49377" y="5035"/>
                  </a:cubicBezTo>
                  <a:cubicBezTo>
                    <a:pt x="48534" y="5035"/>
                    <a:pt x="47414" y="4335"/>
                    <a:pt x="46567" y="4203"/>
                  </a:cubicBezTo>
                  <a:cubicBezTo>
                    <a:pt x="46467" y="4187"/>
                    <a:pt x="46371" y="4181"/>
                    <a:pt x="46278" y="4181"/>
                  </a:cubicBezTo>
                  <a:cubicBezTo>
                    <a:pt x="45783" y="4181"/>
                    <a:pt x="45377" y="4370"/>
                    <a:pt x="44899" y="4370"/>
                  </a:cubicBezTo>
                  <a:cubicBezTo>
                    <a:pt x="44499" y="4370"/>
                    <a:pt x="44143" y="4251"/>
                    <a:pt x="43802" y="4251"/>
                  </a:cubicBezTo>
                  <a:cubicBezTo>
                    <a:pt x="43632" y="4251"/>
                    <a:pt x="43465" y="4281"/>
                    <a:pt x="43298" y="4370"/>
                  </a:cubicBezTo>
                  <a:cubicBezTo>
                    <a:pt x="42864" y="4237"/>
                    <a:pt x="42931" y="3669"/>
                    <a:pt x="42464" y="3603"/>
                  </a:cubicBezTo>
                  <a:cubicBezTo>
                    <a:pt x="42450" y="3601"/>
                    <a:pt x="42435" y="3601"/>
                    <a:pt x="42421" y="3601"/>
                  </a:cubicBezTo>
                  <a:cubicBezTo>
                    <a:pt x="42099" y="3601"/>
                    <a:pt x="41751" y="3939"/>
                    <a:pt x="41463" y="4003"/>
                  </a:cubicBezTo>
                  <a:cubicBezTo>
                    <a:pt x="41433" y="4007"/>
                    <a:pt x="41403" y="4008"/>
                    <a:pt x="41372" y="4008"/>
                  </a:cubicBezTo>
                  <a:cubicBezTo>
                    <a:pt x="41160" y="4008"/>
                    <a:pt x="40930" y="3931"/>
                    <a:pt x="40698" y="3931"/>
                  </a:cubicBezTo>
                  <a:cubicBezTo>
                    <a:pt x="40664" y="3931"/>
                    <a:pt x="40630" y="3933"/>
                    <a:pt x="40596" y="3936"/>
                  </a:cubicBezTo>
                  <a:cubicBezTo>
                    <a:pt x="40029" y="4003"/>
                    <a:pt x="39362" y="4237"/>
                    <a:pt x="38728" y="4370"/>
                  </a:cubicBezTo>
                  <a:cubicBezTo>
                    <a:pt x="38028" y="4537"/>
                    <a:pt x="37294" y="4437"/>
                    <a:pt x="36593" y="4503"/>
                  </a:cubicBezTo>
                  <a:cubicBezTo>
                    <a:pt x="35739" y="4562"/>
                    <a:pt x="34858" y="4960"/>
                    <a:pt x="34044" y="4960"/>
                  </a:cubicBezTo>
                  <a:cubicBezTo>
                    <a:pt x="33936" y="4960"/>
                    <a:pt x="33830" y="4953"/>
                    <a:pt x="33725" y="4937"/>
                  </a:cubicBezTo>
                  <a:cubicBezTo>
                    <a:pt x="33224" y="4904"/>
                    <a:pt x="32857" y="4437"/>
                    <a:pt x="32357" y="4370"/>
                  </a:cubicBezTo>
                  <a:cubicBezTo>
                    <a:pt x="32238" y="4334"/>
                    <a:pt x="32112" y="4324"/>
                    <a:pt x="31981" y="4324"/>
                  </a:cubicBezTo>
                  <a:cubicBezTo>
                    <a:pt x="31800" y="4324"/>
                    <a:pt x="31612" y="4344"/>
                    <a:pt x="31429" y="4344"/>
                  </a:cubicBezTo>
                  <a:cubicBezTo>
                    <a:pt x="31371" y="4344"/>
                    <a:pt x="31313" y="4342"/>
                    <a:pt x="31256" y="4337"/>
                  </a:cubicBezTo>
                  <a:cubicBezTo>
                    <a:pt x="30889" y="4237"/>
                    <a:pt x="30589" y="4070"/>
                    <a:pt x="30255" y="4036"/>
                  </a:cubicBezTo>
                  <a:cubicBezTo>
                    <a:pt x="29901" y="3968"/>
                    <a:pt x="29519" y="3956"/>
                    <a:pt x="29127" y="3956"/>
                  </a:cubicBezTo>
                  <a:cubicBezTo>
                    <a:pt x="28901" y="3956"/>
                    <a:pt x="28672" y="3960"/>
                    <a:pt x="28444" y="3960"/>
                  </a:cubicBezTo>
                  <a:cubicBezTo>
                    <a:pt x="28098" y="3960"/>
                    <a:pt x="27753" y="3950"/>
                    <a:pt x="27420" y="3903"/>
                  </a:cubicBezTo>
                  <a:cubicBezTo>
                    <a:pt x="27053" y="3870"/>
                    <a:pt x="26720" y="3603"/>
                    <a:pt x="26286" y="3569"/>
                  </a:cubicBezTo>
                  <a:cubicBezTo>
                    <a:pt x="26215" y="3558"/>
                    <a:pt x="26142" y="3553"/>
                    <a:pt x="26066" y="3553"/>
                  </a:cubicBezTo>
                  <a:cubicBezTo>
                    <a:pt x="25815" y="3553"/>
                    <a:pt x="25539" y="3602"/>
                    <a:pt x="25262" y="3602"/>
                  </a:cubicBezTo>
                  <a:cubicBezTo>
                    <a:pt x="25147" y="3602"/>
                    <a:pt x="25032" y="3594"/>
                    <a:pt x="24918" y="3569"/>
                  </a:cubicBezTo>
                  <a:cubicBezTo>
                    <a:pt x="24618" y="3536"/>
                    <a:pt x="24385" y="3336"/>
                    <a:pt x="24084" y="3269"/>
                  </a:cubicBezTo>
                  <a:cubicBezTo>
                    <a:pt x="23949" y="3245"/>
                    <a:pt x="23804" y="3238"/>
                    <a:pt x="23659" y="3238"/>
                  </a:cubicBezTo>
                  <a:cubicBezTo>
                    <a:pt x="23500" y="3238"/>
                    <a:pt x="23340" y="3246"/>
                    <a:pt x="23190" y="3246"/>
                  </a:cubicBezTo>
                  <a:cubicBezTo>
                    <a:pt x="23106" y="3246"/>
                    <a:pt x="23026" y="3243"/>
                    <a:pt x="22950" y="3236"/>
                  </a:cubicBezTo>
                  <a:cubicBezTo>
                    <a:pt x="22583" y="3169"/>
                    <a:pt x="22250" y="2902"/>
                    <a:pt x="21916" y="2902"/>
                  </a:cubicBezTo>
                  <a:cubicBezTo>
                    <a:pt x="21888" y="2900"/>
                    <a:pt x="21860" y="2900"/>
                    <a:pt x="21832" y="2900"/>
                  </a:cubicBezTo>
                  <a:cubicBezTo>
                    <a:pt x="21327" y="2900"/>
                    <a:pt x="20822" y="3173"/>
                    <a:pt x="20348" y="3236"/>
                  </a:cubicBezTo>
                  <a:cubicBezTo>
                    <a:pt x="19748" y="3369"/>
                    <a:pt x="19214" y="3336"/>
                    <a:pt x="18614" y="3369"/>
                  </a:cubicBezTo>
                  <a:cubicBezTo>
                    <a:pt x="17913" y="3436"/>
                    <a:pt x="17113" y="3736"/>
                    <a:pt x="16345" y="3836"/>
                  </a:cubicBezTo>
                  <a:cubicBezTo>
                    <a:pt x="15512" y="3936"/>
                    <a:pt x="14778" y="4103"/>
                    <a:pt x="14077" y="4403"/>
                  </a:cubicBezTo>
                  <a:cubicBezTo>
                    <a:pt x="13277" y="4737"/>
                    <a:pt x="12609" y="4870"/>
                    <a:pt x="11842" y="5004"/>
                  </a:cubicBezTo>
                  <a:cubicBezTo>
                    <a:pt x="11108" y="5070"/>
                    <a:pt x="10208" y="5004"/>
                    <a:pt x="9707" y="5704"/>
                  </a:cubicBezTo>
                  <a:cubicBezTo>
                    <a:pt x="9841" y="6205"/>
                    <a:pt x="10241" y="6705"/>
                    <a:pt x="10074" y="7272"/>
                  </a:cubicBezTo>
                  <a:cubicBezTo>
                    <a:pt x="9942" y="7572"/>
                    <a:pt x="9737" y="7669"/>
                    <a:pt x="9498" y="7669"/>
                  </a:cubicBezTo>
                  <a:cubicBezTo>
                    <a:pt x="9070" y="7669"/>
                    <a:pt x="8534" y="7360"/>
                    <a:pt x="8106" y="7339"/>
                  </a:cubicBezTo>
                  <a:cubicBezTo>
                    <a:pt x="8045" y="7332"/>
                    <a:pt x="7979" y="7328"/>
                    <a:pt x="7908" y="7328"/>
                  </a:cubicBezTo>
                  <a:cubicBezTo>
                    <a:pt x="7321" y="7328"/>
                    <a:pt x="6433" y="7557"/>
                    <a:pt x="5838" y="7706"/>
                  </a:cubicBezTo>
                  <a:cubicBezTo>
                    <a:pt x="5071" y="7872"/>
                    <a:pt x="4070" y="8039"/>
                    <a:pt x="4103" y="8706"/>
                  </a:cubicBezTo>
                  <a:cubicBezTo>
                    <a:pt x="4148" y="9181"/>
                    <a:pt x="4673" y="9273"/>
                    <a:pt x="5299" y="9273"/>
                  </a:cubicBezTo>
                  <a:cubicBezTo>
                    <a:pt x="5697" y="9273"/>
                    <a:pt x="6136" y="9236"/>
                    <a:pt x="6518" y="9236"/>
                  </a:cubicBezTo>
                  <a:cubicBezTo>
                    <a:pt x="6885" y="9236"/>
                    <a:pt x="7200" y="9270"/>
                    <a:pt x="7372" y="9407"/>
                  </a:cubicBezTo>
                  <a:cubicBezTo>
                    <a:pt x="7439" y="10207"/>
                    <a:pt x="6272" y="10074"/>
                    <a:pt x="5504" y="10174"/>
                  </a:cubicBezTo>
                  <a:cubicBezTo>
                    <a:pt x="5104" y="10207"/>
                    <a:pt x="4737" y="10508"/>
                    <a:pt x="4404" y="10541"/>
                  </a:cubicBezTo>
                  <a:cubicBezTo>
                    <a:pt x="4376" y="10544"/>
                    <a:pt x="4349" y="10545"/>
                    <a:pt x="4323" y="10545"/>
                  </a:cubicBezTo>
                  <a:cubicBezTo>
                    <a:pt x="4055" y="10545"/>
                    <a:pt x="3812" y="10408"/>
                    <a:pt x="3570" y="10408"/>
                  </a:cubicBezTo>
                  <a:cubicBezTo>
                    <a:pt x="3003" y="10441"/>
                    <a:pt x="2536" y="10841"/>
                    <a:pt x="1735" y="11075"/>
                  </a:cubicBezTo>
                  <a:cubicBezTo>
                    <a:pt x="1268" y="11208"/>
                    <a:pt x="67" y="11575"/>
                    <a:pt x="34" y="11909"/>
                  </a:cubicBezTo>
                  <a:cubicBezTo>
                    <a:pt x="0" y="12409"/>
                    <a:pt x="1268" y="12843"/>
                    <a:pt x="2002" y="13176"/>
                  </a:cubicBezTo>
                  <a:cubicBezTo>
                    <a:pt x="2903" y="13577"/>
                    <a:pt x="3436" y="13877"/>
                    <a:pt x="4270" y="14044"/>
                  </a:cubicBezTo>
                  <a:cubicBezTo>
                    <a:pt x="4737" y="14144"/>
                    <a:pt x="5388" y="14185"/>
                    <a:pt x="6034" y="14185"/>
                  </a:cubicBezTo>
                  <a:cubicBezTo>
                    <a:pt x="6680" y="14185"/>
                    <a:pt x="7322" y="14144"/>
                    <a:pt x="7773" y="14077"/>
                  </a:cubicBezTo>
                  <a:cubicBezTo>
                    <a:pt x="8137" y="14047"/>
                    <a:pt x="8501" y="13906"/>
                    <a:pt x="8715" y="13906"/>
                  </a:cubicBezTo>
                  <a:cubicBezTo>
                    <a:pt x="8736" y="13906"/>
                    <a:pt x="8755" y="13907"/>
                    <a:pt x="8773" y="13910"/>
                  </a:cubicBezTo>
                  <a:cubicBezTo>
                    <a:pt x="9374" y="13943"/>
                    <a:pt x="9374" y="14410"/>
                    <a:pt x="9841" y="14444"/>
                  </a:cubicBezTo>
                  <a:cubicBezTo>
                    <a:pt x="9884" y="14449"/>
                    <a:pt x="9926" y="14451"/>
                    <a:pt x="9966" y="14451"/>
                  </a:cubicBezTo>
                  <a:cubicBezTo>
                    <a:pt x="10455" y="14451"/>
                    <a:pt x="10749" y="14103"/>
                    <a:pt x="11242" y="14010"/>
                  </a:cubicBezTo>
                  <a:cubicBezTo>
                    <a:pt x="11842" y="13877"/>
                    <a:pt x="12576" y="13943"/>
                    <a:pt x="13110" y="13710"/>
                  </a:cubicBezTo>
                  <a:cubicBezTo>
                    <a:pt x="13710" y="13443"/>
                    <a:pt x="13944" y="12943"/>
                    <a:pt x="14377" y="12943"/>
                  </a:cubicBezTo>
                  <a:cubicBezTo>
                    <a:pt x="14394" y="12942"/>
                    <a:pt x="14410" y="12942"/>
                    <a:pt x="14426" y="12942"/>
                  </a:cubicBezTo>
                  <a:cubicBezTo>
                    <a:pt x="15063" y="12942"/>
                    <a:pt x="15430" y="13580"/>
                    <a:pt x="16179" y="13710"/>
                  </a:cubicBezTo>
                  <a:cubicBezTo>
                    <a:pt x="17380" y="13910"/>
                    <a:pt x="18280" y="13610"/>
                    <a:pt x="19181" y="14077"/>
                  </a:cubicBezTo>
                  <a:cubicBezTo>
                    <a:pt x="19848" y="14410"/>
                    <a:pt x="20215" y="15445"/>
                    <a:pt x="20548" y="15845"/>
                  </a:cubicBezTo>
                  <a:cubicBezTo>
                    <a:pt x="20682" y="16012"/>
                    <a:pt x="20182" y="16445"/>
                    <a:pt x="20115" y="16712"/>
                  </a:cubicBezTo>
                  <a:cubicBezTo>
                    <a:pt x="20081" y="16879"/>
                    <a:pt x="20248" y="17179"/>
                    <a:pt x="20248" y="17413"/>
                  </a:cubicBezTo>
                  <a:cubicBezTo>
                    <a:pt x="20215" y="18046"/>
                    <a:pt x="19748" y="18447"/>
                    <a:pt x="20115" y="18780"/>
                  </a:cubicBezTo>
                  <a:cubicBezTo>
                    <a:pt x="20199" y="18858"/>
                    <a:pt x="20293" y="18887"/>
                    <a:pt x="20393" y="18887"/>
                  </a:cubicBezTo>
                  <a:cubicBezTo>
                    <a:pt x="20679" y="18887"/>
                    <a:pt x="21014" y="18654"/>
                    <a:pt x="21309" y="18654"/>
                  </a:cubicBezTo>
                  <a:cubicBezTo>
                    <a:pt x="21445" y="18654"/>
                    <a:pt x="21572" y="18703"/>
                    <a:pt x="21683" y="18847"/>
                  </a:cubicBezTo>
                  <a:cubicBezTo>
                    <a:pt x="22083" y="19414"/>
                    <a:pt x="21282" y="19614"/>
                    <a:pt x="21216" y="20115"/>
                  </a:cubicBezTo>
                  <a:cubicBezTo>
                    <a:pt x="21082" y="20748"/>
                    <a:pt x="21382" y="21349"/>
                    <a:pt x="21382" y="21882"/>
                  </a:cubicBezTo>
                  <a:cubicBezTo>
                    <a:pt x="21382" y="22116"/>
                    <a:pt x="21282" y="22716"/>
                    <a:pt x="21216" y="22950"/>
                  </a:cubicBezTo>
                  <a:cubicBezTo>
                    <a:pt x="21049" y="23384"/>
                    <a:pt x="20415" y="23384"/>
                    <a:pt x="20382" y="23784"/>
                  </a:cubicBezTo>
                  <a:cubicBezTo>
                    <a:pt x="20282" y="24451"/>
                    <a:pt x="21382" y="24918"/>
                    <a:pt x="21449" y="25518"/>
                  </a:cubicBezTo>
                  <a:cubicBezTo>
                    <a:pt x="21516" y="25919"/>
                    <a:pt x="21116" y="26619"/>
                    <a:pt x="21015" y="26953"/>
                  </a:cubicBezTo>
                  <a:cubicBezTo>
                    <a:pt x="20582" y="27887"/>
                    <a:pt x="19948" y="28687"/>
                    <a:pt x="19281" y="29521"/>
                  </a:cubicBezTo>
                  <a:cubicBezTo>
                    <a:pt x="18680" y="30255"/>
                    <a:pt x="17713" y="30956"/>
                    <a:pt x="17279" y="31756"/>
                  </a:cubicBezTo>
                  <a:cubicBezTo>
                    <a:pt x="17046" y="32190"/>
                    <a:pt x="17046" y="32690"/>
                    <a:pt x="16846" y="33057"/>
                  </a:cubicBezTo>
                  <a:cubicBezTo>
                    <a:pt x="16546" y="33624"/>
                    <a:pt x="16012" y="33891"/>
                    <a:pt x="15712" y="34458"/>
                  </a:cubicBezTo>
                  <a:cubicBezTo>
                    <a:pt x="15578" y="35292"/>
                    <a:pt x="15678" y="36026"/>
                    <a:pt x="15712" y="36760"/>
                  </a:cubicBezTo>
                  <a:cubicBezTo>
                    <a:pt x="15745" y="37527"/>
                    <a:pt x="15678" y="38294"/>
                    <a:pt x="15745" y="39028"/>
                  </a:cubicBezTo>
                  <a:cubicBezTo>
                    <a:pt x="15778" y="39428"/>
                    <a:pt x="15945" y="40196"/>
                    <a:pt x="16179" y="40563"/>
                  </a:cubicBezTo>
                  <a:cubicBezTo>
                    <a:pt x="16412" y="40963"/>
                    <a:pt x="16846" y="40863"/>
                    <a:pt x="17346" y="41130"/>
                  </a:cubicBezTo>
                  <a:cubicBezTo>
                    <a:pt x="17713" y="41363"/>
                    <a:pt x="18347" y="41930"/>
                    <a:pt x="18447" y="42297"/>
                  </a:cubicBezTo>
                  <a:cubicBezTo>
                    <a:pt x="18580" y="42764"/>
                    <a:pt x="18547" y="43431"/>
                    <a:pt x="18580" y="44032"/>
                  </a:cubicBezTo>
                  <a:cubicBezTo>
                    <a:pt x="18614" y="44632"/>
                    <a:pt x="18680" y="45366"/>
                    <a:pt x="18847" y="45800"/>
                  </a:cubicBezTo>
                  <a:cubicBezTo>
                    <a:pt x="19014" y="46300"/>
                    <a:pt x="19781" y="46767"/>
                    <a:pt x="19781" y="47367"/>
                  </a:cubicBezTo>
                  <a:cubicBezTo>
                    <a:pt x="19781" y="47868"/>
                    <a:pt x="19081" y="47934"/>
                    <a:pt x="19081" y="48468"/>
                  </a:cubicBezTo>
                  <a:cubicBezTo>
                    <a:pt x="19081" y="49369"/>
                    <a:pt x="20749" y="49369"/>
                    <a:pt x="20949" y="50203"/>
                  </a:cubicBezTo>
                  <a:cubicBezTo>
                    <a:pt x="21049" y="50603"/>
                    <a:pt x="20749" y="51070"/>
                    <a:pt x="20849" y="51437"/>
                  </a:cubicBezTo>
                  <a:cubicBezTo>
                    <a:pt x="20949" y="51871"/>
                    <a:pt x="21616" y="52204"/>
                    <a:pt x="21849" y="52404"/>
                  </a:cubicBezTo>
                  <a:cubicBezTo>
                    <a:pt x="22147" y="52702"/>
                    <a:pt x="22339" y="53159"/>
                    <a:pt x="22779" y="53159"/>
                  </a:cubicBezTo>
                  <a:cubicBezTo>
                    <a:pt x="22832" y="53159"/>
                    <a:pt x="22889" y="53153"/>
                    <a:pt x="22950" y="53138"/>
                  </a:cubicBezTo>
                  <a:cubicBezTo>
                    <a:pt x="23384" y="52604"/>
                    <a:pt x="22617" y="52204"/>
                    <a:pt x="22416" y="51737"/>
                  </a:cubicBezTo>
                  <a:cubicBezTo>
                    <a:pt x="22183" y="51237"/>
                    <a:pt x="22216" y="50370"/>
                    <a:pt x="21949" y="49569"/>
                  </a:cubicBezTo>
                  <a:cubicBezTo>
                    <a:pt x="21783" y="49069"/>
                    <a:pt x="21349" y="48635"/>
                    <a:pt x="21216" y="48201"/>
                  </a:cubicBezTo>
                  <a:cubicBezTo>
                    <a:pt x="21049" y="47734"/>
                    <a:pt x="21082" y="47234"/>
                    <a:pt x="20915" y="46800"/>
                  </a:cubicBezTo>
                  <a:cubicBezTo>
                    <a:pt x="20749" y="46433"/>
                    <a:pt x="20215" y="45900"/>
                    <a:pt x="20182" y="45533"/>
                  </a:cubicBezTo>
                  <a:cubicBezTo>
                    <a:pt x="20035" y="44633"/>
                    <a:pt x="20571" y="44101"/>
                    <a:pt x="21098" y="44101"/>
                  </a:cubicBezTo>
                  <a:cubicBezTo>
                    <a:pt x="21411" y="44101"/>
                    <a:pt x="21721" y="44289"/>
                    <a:pt x="21883" y="44699"/>
                  </a:cubicBezTo>
                  <a:cubicBezTo>
                    <a:pt x="22116" y="45299"/>
                    <a:pt x="21749" y="45900"/>
                    <a:pt x="21883" y="46567"/>
                  </a:cubicBezTo>
                  <a:cubicBezTo>
                    <a:pt x="21949" y="47101"/>
                    <a:pt x="22617" y="47601"/>
                    <a:pt x="23017" y="48101"/>
                  </a:cubicBezTo>
                  <a:cubicBezTo>
                    <a:pt x="23384" y="48635"/>
                    <a:pt x="23717" y="49135"/>
                    <a:pt x="24084" y="49536"/>
                  </a:cubicBezTo>
                  <a:cubicBezTo>
                    <a:pt x="24118" y="49903"/>
                    <a:pt x="24118" y="49969"/>
                    <a:pt x="24084" y="50370"/>
                  </a:cubicBezTo>
                  <a:cubicBezTo>
                    <a:pt x="24585" y="50937"/>
                    <a:pt x="25118" y="51437"/>
                    <a:pt x="25619" y="52071"/>
                  </a:cubicBezTo>
                  <a:cubicBezTo>
                    <a:pt x="26286" y="52905"/>
                    <a:pt x="27287" y="53905"/>
                    <a:pt x="27187" y="55306"/>
                  </a:cubicBezTo>
                  <a:cubicBezTo>
                    <a:pt x="27120" y="55773"/>
                    <a:pt x="26686" y="56140"/>
                    <a:pt x="26720" y="56607"/>
                  </a:cubicBezTo>
                  <a:cubicBezTo>
                    <a:pt x="26720" y="57041"/>
                    <a:pt x="27220" y="57475"/>
                    <a:pt x="27687" y="57775"/>
                  </a:cubicBezTo>
                  <a:cubicBezTo>
                    <a:pt x="28121" y="58108"/>
                    <a:pt x="28554" y="58475"/>
                    <a:pt x="28921" y="58642"/>
                  </a:cubicBezTo>
                  <a:cubicBezTo>
                    <a:pt x="29188" y="58776"/>
                    <a:pt x="29688" y="58809"/>
                    <a:pt x="29955" y="58942"/>
                  </a:cubicBezTo>
                  <a:cubicBezTo>
                    <a:pt x="30389" y="59142"/>
                    <a:pt x="30722" y="59576"/>
                    <a:pt x="31223" y="59810"/>
                  </a:cubicBezTo>
                  <a:cubicBezTo>
                    <a:pt x="31790" y="60110"/>
                    <a:pt x="32624" y="60310"/>
                    <a:pt x="33358" y="60644"/>
                  </a:cubicBezTo>
                  <a:cubicBezTo>
                    <a:pt x="34058" y="60977"/>
                    <a:pt x="34959" y="61411"/>
                    <a:pt x="35526" y="61411"/>
                  </a:cubicBezTo>
                  <a:cubicBezTo>
                    <a:pt x="36060" y="61411"/>
                    <a:pt x="36693" y="60810"/>
                    <a:pt x="37294" y="60810"/>
                  </a:cubicBezTo>
                  <a:cubicBezTo>
                    <a:pt x="37307" y="60810"/>
                    <a:pt x="37320" y="60810"/>
                    <a:pt x="37332" y="60810"/>
                  </a:cubicBezTo>
                  <a:cubicBezTo>
                    <a:pt x="38773" y="60810"/>
                    <a:pt x="39406" y="62650"/>
                    <a:pt x="40563" y="63245"/>
                  </a:cubicBezTo>
                  <a:cubicBezTo>
                    <a:pt x="40863" y="63412"/>
                    <a:pt x="41230" y="63412"/>
                    <a:pt x="41597" y="63479"/>
                  </a:cubicBezTo>
                  <a:cubicBezTo>
                    <a:pt x="41897" y="63579"/>
                    <a:pt x="42131" y="63712"/>
                    <a:pt x="42431" y="63779"/>
                  </a:cubicBezTo>
                  <a:cubicBezTo>
                    <a:pt x="43065" y="63979"/>
                    <a:pt x="43798" y="63979"/>
                    <a:pt x="44299" y="64213"/>
                  </a:cubicBezTo>
                  <a:cubicBezTo>
                    <a:pt x="45066" y="64546"/>
                    <a:pt x="45600" y="65947"/>
                    <a:pt x="46267" y="66314"/>
                  </a:cubicBezTo>
                  <a:cubicBezTo>
                    <a:pt x="46300" y="66715"/>
                    <a:pt x="46200" y="67248"/>
                    <a:pt x="46300" y="67482"/>
                  </a:cubicBezTo>
                  <a:cubicBezTo>
                    <a:pt x="46600" y="67915"/>
                    <a:pt x="47067" y="67815"/>
                    <a:pt x="47568" y="68082"/>
                  </a:cubicBezTo>
                  <a:cubicBezTo>
                    <a:pt x="48135" y="68416"/>
                    <a:pt x="48368" y="69250"/>
                    <a:pt x="48935" y="69483"/>
                  </a:cubicBezTo>
                  <a:cubicBezTo>
                    <a:pt x="49136" y="69583"/>
                    <a:pt x="49636" y="69583"/>
                    <a:pt x="49936" y="69650"/>
                  </a:cubicBezTo>
                  <a:cubicBezTo>
                    <a:pt x="50667" y="69894"/>
                    <a:pt x="50926" y="70638"/>
                    <a:pt x="51473" y="70638"/>
                  </a:cubicBezTo>
                  <a:cubicBezTo>
                    <a:pt x="51525" y="70638"/>
                    <a:pt x="51580" y="70632"/>
                    <a:pt x="51637" y="70617"/>
                  </a:cubicBezTo>
                  <a:cubicBezTo>
                    <a:pt x="52104" y="70484"/>
                    <a:pt x="52071" y="70050"/>
                    <a:pt x="52104" y="69617"/>
                  </a:cubicBezTo>
                  <a:cubicBezTo>
                    <a:pt x="52405" y="69283"/>
                    <a:pt x="52738" y="68783"/>
                    <a:pt x="53205" y="68783"/>
                  </a:cubicBezTo>
                  <a:cubicBezTo>
                    <a:pt x="53939" y="68783"/>
                    <a:pt x="53972" y="69550"/>
                    <a:pt x="54273" y="70250"/>
                  </a:cubicBezTo>
                  <a:cubicBezTo>
                    <a:pt x="54439" y="70651"/>
                    <a:pt x="54806" y="70984"/>
                    <a:pt x="54940" y="71418"/>
                  </a:cubicBezTo>
                  <a:cubicBezTo>
                    <a:pt x="55106" y="72152"/>
                    <a:pt x="55040" y="74320"/>
                    <a:pt x="54906" y="74787"/>
                  </a:cubicBezTo>
                  <a:cubicBezTo>
                    <a:pt x="54740" y="75321"/>
                    <a:pt x="53972" y="75554"/>
                    <a:pt x="53539" y="76155"/>
                  </a:cubicBezTo>
                  <a:cubicBezTo>
                    <a:pt x="53305" y="76455"/>
                    <a:pt x="53238" y="76889"/>
                    <a:pt x="53072" y="77055"/>
                  </a:cubicBezTo>
                  <a:cubicBezTo>
                    <a:pt x="52771" y="77389"/>
                    <a:pt x="52371" y="77522"/>
                    <a:pt x="52104" y="77789"/>
                  </a:cubicBezTo>
                  <a:cubicBezTo>
                    <a:pt x="51971" y="77956"/>
                    <a:pt x="51871" y="78390"/>
                    <a:pt x="51737" y="78623"/>
                  </a:cubicBezTo>
                  <a:cubicBezTo>
                    <a:pt x="51370" y="79390"/>
                    <a:pt x="50903" y="79924"/>
                    <a:pt x="51204" y="80791"/>
                  </a:cubicBezTo>
                  <a:cubicBezTo>
                    <a:pt x="51304" y="81158"/>
                    <a:pt x="51904" y="81425"/>
                    <a:pt x="51904" y="81892"/>
                  </a:cubicBezTo>
                  <a:cubicBezTo>
                    <a:pt x="51904" y="82392"/>
                    <a:pt x="50803" y="82859"/>
                    <a:pt x="50737" y="83427"/>
                  </a:cubicBezTo>
                  <a:cubicBezTo>
                    <a:pt x="50637" y="83860"/>
                    <a:pt x="51070" y="84594"/>
                    <a:pt x="51204" y="85128"/>
                  </a:cubicBezTo>
                  <a:cubicBezTo>
                    <a:pt x="51270" y="85561"/>
                    <a:pt x="52071" y="85795"/>
                    <a:pt x="52304" y="86095"/>
                  </a:cubicBezTo>
                  <a:cubicBezTo>
                    <a:pt x="52738" y="86562"/>
                    <a:pt x="53072" y="87229"/>
                    <a:pt x="53439" y="87796"/>
                  </a:cubicBezTo>
                  <a:cubicBezTo>
                    <a:pt x="54206" y="88964"/>
                    <a:pt x="54773" y="90365"/>
                    <a:pt x="55540" y="91466"/>
                  </a:cubicBezTo>
                  <a:cubicBezTo>
                    <a:pt x="55907" y="92066"/>
                    <a:pt x="56441" y="92600"/>
                    <a:pt x="56708" y="93200"/>
                  </a:cubicBezTo>
                  <a:cubicBezTo>
                    <a:pt x="56808" y="93467"/>
                    <a:pt x="56808" y="93867"/>
                    <a:pt x="56941" y="94134"/>
                  </a:cubicBezTo>
                  <a:cubicBezTo>
                    <a:pt x="57375" y="95102"/>
                    <a:pt x="59243" y="96102"/>
                    <a:pt x="60210" y="96569"/>
                  </a:cubicBezTo>
                  <a:cubicBezTo>
                    <a:pt x="60644" y="96769"/>
                    <a:pt x="61144" y="96869"/>
                    <a:pt x="61578" y="97103"/>
                  </a:cubicBezTo>
                  <a:cubicBezTo>
                    <a:pt x="62212" y="97437"/>
                    <a:pt x="63446" y="98404"/>
                    <a:pt x="63746" y="98938"/>
                  </a:cubicBezTo>
                  <a:cubicBezTo>
                    <a:pt x="64046" y="99438"/>
                    <a:pt x="64213" y="100639"/>
                    <a:pt x="64313" y="101406"/>
                  </a:cubicBezTo>
                  <a:cubicBezTo>
                    <a:pt x="64480" y="102440"/>
                    <a:pt x="64313" y="103241"/>
                    <a:pt x="64380" y="104375"/>
                  </a:cubicBezTo>
                  <a:cubicBezTo>
                    <a:pt x="64413" y="104975"/>
                    <a:pt x="64613" y="105576"/>
                    <a:pt x="64613" y="106210"/>
                  </a:cubicBezTo>
                  <a:cubicBezTo>
                    <a:pt x="64613" y="106410"/>
                    <a:pt x="64480" y="106576"/>
                    <a:pt x="64480" y="106777"/>
                  </a:cubicBezTo>
                  <a:cubicBezTo>
                    <a:pt x="64446" y="107544"/>
                    <a:pt x="64647" y="108311"/>
                    <a:pt x="64613" y="109078"/>
                  </a:cubicBezTo>
                  <a:cubicBezTo>
                    <a:pt x="64580" y="109479"/>
                    <a:pt x="64446" y="109779"/>
                    <a:pt x="64480" y="110146"/>
                  </a:cubicBezTo>
                  <a:cubicBezTo>
                    <a:pt x="64547" y="110546"/>
                    <a:pt x="64713" y="110813"/>
                    <a:pt x="64747" y="111146"/>
                  </a:cubicBezTo>
                  <a:cubicBezTo>
                    <a:pt x="64780" y="111480"/>
                    <a:pt x="64647" y="111947"/>
                    <a:pt x="64713" y="112247"/>
                  </a:cubicBezTo>
                  <a:cubicBezTo>
                    <a:pt x="64780" y="112981"/>
                    <a:pt x="65314" y="113581"/>
                    <a:pt x="65447" y="114249"/>
                  </a:cubicBezTo>
                  <a:cubicBezTo>
                    <a:pt x="65581" y="114782"/>
                    <a:pt x="65647" y="115916"/>
                    <a:pt x="65581" y="116550"/>
                  </a:cubicBezTo>
                  <a:cubicBezTo>
                    <a:pt x="65547" y="116884"/>
                    <a:pt x="65314" y="117217"/>
                    <a:pt x="65280" y="117618"/>
                  </a:cubicBezTo>
                  <a:cubicBezTo>
                    <a:pt x="65247" y="117918"/>
                    <a:pt x="65314" y="118251"/>
                    <a:pt x="65280" y="118485"/>
                  </a:cubicBezTo>
                  <a:cubicBezTo>
                    <a:pt x="65247" y="118919"/>
                    <a:pt x="64947" y="119252"/>
                    <a:pt x="64980" y="119619"/>
                  </a:cubicBezTo>
                  <a:cubicBezTo>
                    <a:pt x="65047" y="120420"/>
                    <a:pt x="65948" y="121087"/>
                    <a:pt x="66081" y="121887"/>
                  </a:cubicBezTo>
                  <a:cubicBezTo>
                    <a:pt x="66114" y="122121"/>
                    <a:pt x="65981" y="122454"/>
                    <a:pt x="66048" y="122721"/>
                  </a:cubicBezTo>
                  <a:cubicBezTo>
                    <a:pt x="66081" y="123222"/>
                    <a:pt x="66281" y="123622"/>
                    <a:pt x="66381" y="124089"/>
                  </a:cubicBezTo>
                  <a:cubicBezTo>
                    <a:pt x="66548" y="124789"/>
                    <a:pt x="66381" y="125723"/>
                    <a:pt x="67082" y="126057"/>
                  </a:cubicBezTo>
                  <a:cubicBezTo>
                    <a:pt x="67816" y="125824"/>
                    <a:pt x="66948" y="124990"/>
                    <a:pt x="67382" y="124623"/>
                  </a:cubicBezTo>
                  <a:lnTo>
                    <a:pt x="67382" y="124623"/>
                  </a:lnTo>
                  <a:cubicBezTo>
                    <a:pt x="68216" y="124890"/>
                    <a:pt x="67949" y="126257"/>
                    <a:pt x="68216" y="127124"/>
                  </a:cubicBezTo>
                  <a:cubicBezTo>
                    <a:pt x="68146" y="127166"/>
                    <a:pt x="68073" y="127180"/>
                    <a:pt x="67998" y="127180"/>
                  </a:cubicBezTo>
                  <a:cubicBezTo>
                    <a:pt x="67836" y="127180"/>
                    <a:pt x="67669" y="127114"/>
                    <a:pt x="67525" y="127114"/>
                  </a:cubicBezTo>
                  <a:cubicBezTo>
                    <a:pt x="67414" y="127114"/>
                    <a:pt x="67317" y="127153"/>
                    <a:pt x="67248" y="127291"/>
                  </a:cubicBezTo>
                  <a:cubicBezTo>
                    <a:pt x="67082" y="127658"/>
                    <a:pt x="67549" y="127992"/>
                    <a:pt x="67549" y="128259"/>
                  </a:cubicBezTo>
                  <a:cubicBezTo>
                    <a:pt x="67582" y="128659"/>
                    <a:pt x="67215" y="129159"/>
                    <a:pt x="67282" y="129493"/>
                  </a:cubicBezTo>
                  <a:cubicBezTo>
                    <a:pt x="67415" y="129993"/>
                    <a:pt x="68316" y="129926"/>
                    <a:pt x="68449" y="130327"/>
                  </a:cubicBezTo>
                  <a:cubicBezTo>
                    <a:pt x="68616" y="130794"/>
                    <a:pt x="68149" y="131094"/>
                    <a:pt x="68149" y="131594"/>
                  </a:cubicBezTo>
                  <a:cubicBezTo>
                    <a:pt x="68149" y="132095"/>
                    <a:pt x="68783" y="132962"/>
                    <a:pt x="69283" y="133596"/>
                  </a:cubicBezTo>
                  <a:cubicBezTo>
                    <a:pt x="69483" y="133896"/>
                    <a:pt x="69884" y="134096"/>
                    <a:pt x="70050" y="134330"/>
                  </a:cubicBezTo>
                  <a:cubicBezTo>
                    <a:pt x="70217" y="134596"/>
                    <a:pt x="70317" y="134997"/>
                    <a:pt x="70484" y="135230"/>
                  </a:cubicBezTo>
                  <a:cubicBezTo>
                    <a:pt x="70718" y="135430"/>
                    <a:pt x="71218" y="135564"/>
                    <a:pt x="71485" y="135764"/>
                  </a:cubicBezTo>
                  <a:cubicBezTo>
                    <a:pt x="71985" y="136098"/>
                    <a:pt x="72586" y="136965"/>
                    <a:pt x="73086" y="137232"/>
                  </a:cubicBezTo>
                  <a:cubicBezTo>
                    <a:pt x="73286" y="137332"/>
                    <a:pt x="73620" y="137399"/>
                    <a:pt x="73920" y="137499"/>
                  </a:cubicBezTo>
                  <a:cubicBezTo>
                    <a:pt x="74287" y="137665"/>
                    <a:pt x="74720" y="137966"/>
                    <a:pt x="75054" y="138099"/>
                  </a:cubicBezTo>
                  <a:cubicBezTo>
                    <a:pt x="75988" y="138433"/>
                    <a:pt x="76955" y="138666"/>
                    <a:pt x="77756" y="139066"/>
                  </a:cubicBezTo>
                  <a:lnTo>
                    <a:pt x="79591" y="139066"/>
                  </a:lnTo>
                  <a:cubicBezTo>
                    <a:pt x="80058" y="138933"/>
                    <a:pt x="80558" y="138800"/>
                    <a:pt x="80658" y="138299"/>
                  </a:cubicBezTo>
                  <a:cubicBezTo>
                    <a:pt x="80291" y="137465"/>
                    <a:pt x="79090" y="137599"/>
                    <a:pt x="78256" y="137132"/>
                  </a:cubicBezTo>
                  <a:cubicBezTo>
                    <a:pt x="77723" y="136831"/>
                    <a:pt x="77156" y="136164"/>
                    <a:pt x="76789" y="135731"/>
                  </a:cubicBezTo>
                  <a:cubicBezTo>
                    <a:pt x="76388" y="135264"/>
                    <a:pt x="75554" y="134630"/>
                    <a:pt x="75554" y="134063"/>
                  </a:cubicBezTo>
                  <a:cubicBezTo>
                    <a:pt x="75554" y="133596"/>
                    <a:pt x="76055" y="133462"/>
                    <a:pt x="76121" y="133062"/>
                  </a:cubicBezTo>
                  <a:cubicBezTo>
                    <a:pt x="76222" y="132762"/>
                    <a:pt x="75988" y="132662"/>
                    <a:pt x="76121" y="132295"/>
                  </a:cubicBezTo>
                  <a:cubicBezTo>
                    <a:pt x="76388" y="131594"/>
                    <a:pt x="77055" y="131594"/>
                    <a:pt x="76989" y="130894"/>
                  </a:cubicBezTo>
                  <a:cubicBezTo>
                    <a:pt x="76955" y="129726"/>
                    <a:pt x="74720" y="130227"/>
                    <a:pt x="74620" y="128992"/>
                  </a:cubicBezTo>
                  <a:cubicBezTo>
                    <a:pt x="74587" y="128225"/>
                    <a:pt x="75755" y="128225"/>
                    <a:pt x="75921" y="127458"/>
                  </a:cubicBezTo>
                  <a:cubicBezTo>
                    <a:pt x="75988" y="127124"/>
                    <a:pt x="75821" y="126958"/>
                    <a:pt x="75788" y="126424"/>
                  </a:cubicBezTo>
                  <a:cubicBezTo>
                    <a:pt x="75921" y="125824"/>
                    <a:pt x="76555" y="125757"/>
                    <a:pt x="76655" y="125156"/>
                  </a:cubicBezTo>
                  <a:cubicBezTo>
                    <a:pt x="76422" y="124756"/>
                    <a:pt x="75888" y="125056"/>
                    <a:pt x="75488" y="124789"/>
                  </a:cubicBezTo>
                  <a:cubicBezTo>
                    <a:pt x="75121" y="124589"/>
                    <a:pt x="74954" y="124122"/>
                    <a:pt x="75054" y="123655"/>
                  </a:cubicBezTo>
                  <a:cubicBezTo>
                    <a:pt x="75130" y="123626"/>
                    <a:pt x="75215" y="123614"/>
                    <a:pt x="75307" y="123614"/>
                  </a:cubicBezTo>
                  <a:cubicBezTo>
                    <a:pt x="75686" y="123614"/>
                    <a:pt x="76175" y="123817"/>
                    <a:pt x="76595" y="123817"/>
                  </a:cubicBezTo>
                  <a:cubicBezTo>
                    <a:pt x="76876" y="123817"/>
                    <a:pt x="77125" y="123726"/>
                    <a:pt x="77289" y="123422"/>
                  </a:cubicBezTo>
                  <a:cubicBezTo>
                    <a:pt x="77489" y="122988"/>
                    <a:pt x="77055" y="121987"/>
                    <a:pt x="77322" y="121587"/>
                  </a:cubicBezTo>
                  <a:cubicBezTo>
                    <a:pt x="77556" y="121287"/>
                    <a:pt x="78657" y="121287"/>
                    <a:pt x="79090" y="121220"/>
                  </a:cubicBezTo>
                  <a:cubicBezTo>
                    <a:pt x="79724" y="121087"/>
                    <a:pt x="80458" y="120953"/>
                    <a:pt x="80791" y="120753"/>
                  </a:cubicBezTo>
                  <a:cubicBezTo>
                    <a:pt x="81158" y="120486"/>
                    <a:pt x="81759" y="119753"/>
                    <a:pt x="81659" y="119052"/>
                  </a:cubicBezTo>
                  <a:cubicBezTo>
                    <a:pt x="81625" y="118718"/>
                    <a:pt x="81425" y="118585"/>
                    <a:pt x="81125" y="118285"/>
                  </a:cubicBezTo>
                  <a:cubicBezTo>
                    <a:pt x="80925" y="118051"/>
                    <a:pt x="80825" y="117718"/>
                    <a:pt x="80658" y="117451"/>
                  </a:cubicBezTo>
                  <a:cubicBezTo>
                    <a:pt x="80391" y="117051"/>
                    <a:pt x="79958" y="117117"/>
                    <a:pt x="79824" y="116484"/>
                  </a:cubicBezTo>
                  <a:cubicBezTo>
                    <a:pt x="79896" y="116469"/>
                    <a:pt x="79971" y="116463"/>
                    <a:pt x="80050" y="116463"/>
                  </a:cubicBezTo>
                  <a:cubicBezTo>
                    <a:pt x="80737" y="116463"/>
                    <a:pt x="81667" y="116959"/>
                    <a:pt x="82623" y="116959"/>
                  </a:cubicBezTo>
                  <a:cubicBezTo>
                    <a:pt x="82824" y="116959"/>
                    <a:pt x="83026" y="116937"/>
                    <a:pt x="83227" y="116884"/>
                  </a:cubicBezTo>
                  <a:cubicBezTo>
                    <a:pt x="83794" y="116717"/>
                    <a:pt x="84594" y="115449"/>
                    <a:pt x="84894" y="114916"/>
                  </a:cubicBezTo>
                  <a:cubicBezTo>
                    <a:pt x="84961" y="114749"/>
                    <a:pt x="84961" y="114449"/>
                    <a:pt x="85061" y="114249"/>
                  </a:cubicBezTo>
                  <a:cubicBezTo>
                    <a:pt x="85128" y="114048"/>
                    <a:pt x="85395" y="113815"/>
                    <a:pt x="85428" y="113715"/>
                  </a:cubicBezTo>
                  <a:cubicBezTo>
                    <a:pt x="85495" y="113381"/>
                    <a:pt x="85461" y="113114"/>
                    <a:pt x="85562" y="112948"/>
                  </a:cubicBezTo>
                  <a:cubicBezTo>
                    <a:pt x="85762" y="112381"/>
                    <a:pt x="86295" y="112147"/>
                    <a:pt x="86662" y="111713"/>
                  </a:cubicBezTo>
                  <a:cubicBezTo>
                    <a:pt x="86929" y="111380"/>
                    <a:pt x="87063" y="110980"/>
                    <a:pt x="87329" y="110613"/>
                  </a:cubicBezTo>
                  <a:cubicBezTo>
                    <a:pt x="87630" y="110246"/>
                    <a:pt x="87897" y="109946"/>
                    <a:pt x="88063" y="109612"/>
                  </a:cubicBezTo>
                  <a:cubicBezTo>
                    <a:pt x="88230" y="108545"/>
                    <a:pt x="87630" y="107777"/>
                    <a:pt x="87897" y="106810"/>
                  </a:cubicBezTo>
                  <a:cubicBezTo>
                    <a:pt x="88163" y="105776"/>
                    <a:pt x="89631" y="105109"/>
                    <a:pt x="90665" y="104642"/>
                  </a:cubicBezTo>
                  <a:cubicBezTo>
                    <a:pt x="90999" y="104475"/>
                    <a:pt x="91399" y="104241"/>
                    <a:pt x="91666" y="104108"/>
                  </a:cubicBezTo>
                  <a:cubicBezTo>
                    <a:pt x="92400" y="103875"/>
                    <a:pt x="93267" y="103975"/>
                    <a:pt x="93934" y="103741"/>
                  </a:cubicBezTo>
                  <a:cubicBezTo>
                    <a:pt x="95068" y="103307"/>
                    <a:pt x="95135" y="102140"/>
                    <a:pt x="95735" y="101139"/>
                  </a:cubicBezTo>
                  <a:cubicBezTo>
                    <a:pt x="95969" y="100706"/>
                    <a:pt x="96303" y="100205"/>
                    <a:pt x="96403" y="99872"/>
                  </a:cubicBezTo>
                  <a:cubicBezTo>
                    <a:pt x="96436" y="99571"/>
                    <a:pt x="96269" y="99271"/>
                    <a:pt x="96336" y="98904"/>
                  </a:cubicBezTo>
                  <a:cubicBezTo>
                    <a:pt x="96403" y="98537"/>
                    <a:pt x="96736" y="98237"/>
                    <a:pt x="96803" y="97803"/>
                  </a:cubicBezTo>
                  <a:cubicBezTo>
                    <a:pt x="96936" y="97303"/>
                    <a:pt x="96970" y="96569"/>
                    <a:pt x="96970" y="95969"/>
                  </a:cubicBezTo>
                  <a:cubicBezTo>
                    <a:pt x="96970" y="95535"/>
                    <a:pt x="96770" y="95102"/>
                    <a:pt x="96736" y="94701"/>
                  </a:cubicBezTo>
                  <a:cubicBezTo>
                    <a:pt x="96636" y="93133"/>
                    <a:pt x="97270" y="92967"/>
                    <a:pt x="97837" y="92133"/>
                  </a:cubicBezTo>
                  <a:cubicBezTo>
                    <a:pt x="98137" y="91732"/>
                    <a:pt x="98237" y="91265"/>
                    <a:pt x="98437" y="90965"/>
                  </a:cubicBezTo>
                  <a:cubicBezTo>
                    <a:pt x="99205" y="89631"/>
                    <a:pt x="100872" y="88964"/>
                    <a:pt x="100739" y="86796"/>
                  </a:cubicBezTo>
                  <a:cubicBezTo>
                    <a:pt x="100706" y="86095"/>
                    <a:pt x="100239" y="84527"/>
                    <a:pt x="99738" y="84260"/>
                  </a:cubicBezTo>
                  <a:cubicBezTo>
                    <a:pt x="99438" y="84127"/>
                    <a:pt x="98738" y="84260"/>
                    <a:pt x="98304" y="84094"/>
                  </a:cubicBezTo>
                  <a:cubicBezTo>
                    <a:pt x="96936" y="83593"/>
                    <a:pt x="96102" y="81859"/>
                    <a:pt x="94635" y="81725"/>
                  </a:cubicBezTo>
                  <a:cubicBezTo>
                    <a:pt x="94610" y="81722"/>
                    <a:pt x="94586" y="81721"/>
                    <a:pt x="94561" y="81721"/>
                  </a:cubicBezTo>
                  <a:cubicBezTo>
                    <a:pt x="94313" y="81721"/>
                    <a:pt x="94034" y="81859"/>
                    <a:pt x="93701" y="81859"/>
                  </a:cubicBezTo>
                  <a:cubicBezTo>
                    <a:pt x="93100" y="81859"/>
                    <a:pt x="92266" y="81425"/>
                    <a:pt x="91599" y="81392"/>
                  </a:cubicBezTo>
                  <a:cubicBezTo>
                    <a:pt x="91561" y="81389"/>
                    <a:pt x="91522" y="81387"/>
                    <a:pt x="91482" y="81387"/>
                  </a:cubicBezTo>
                  <a:cubicBezTo>
                    <a:pt x="91221" y="81387"/>
                    <a:pt x="90916" y="81444"/>
                    <a:pt x="90690" y="81444"/>
                  </a:cubicBezTo>
                  <a:cubicBezTo>
                    <a:pt x="90581" y="81444"/>
                    <a:pt x="90491" y="81431"/>
                    <a:pt x="90432" y="81392"/>
                  </a:cubicBezTo>
                  <a:cubicBezTo>
                    <a:pt x="90065" y="81225"/>
                    <a:pt x="90031" y="80524"/>
                    <a:pt x="89731" y="80358"/>
                  </a:cubicBezTo>
                  <a:cubicBezTo>
                    <a:pt x="89464" y="80191"/>
                    <a:pt x="89031" y="80124"/>
                    <a:pt x="88630" y="79957"/>
                  </a:cubicBezTo>
                  <a:cubicBezTo>
                    <a:pt x="88063" y="79757"/>
                    <a:pt x="87596" y="79457"/>
                    <a:pt x="86929" y="79424"/>
                  </a:cubicBezTo>
                  <a:cubicBezTo>
                    <a:pt x="86779" y="79424"/>
                    <a:pt x="86591" y="79480"/>
                    <a:pt x="86409" y="79480"/>
                  </a:cubicBezTo>
                  <a:cubicBezTo>
                    <a:pt x="86348" y="79480"/>
                    <a:pt x="86287" y="79474"/>
                    <a:pt x="86229" y="79457"/>
                  </a:cubicBezTo>
                  <a:cubicBezTo>
                    <a:pt x="85862" y="79424"/>
                    <a:pt x="85562" y="78957"/>
                    <a:pt x="85228" y="78757"/>
                  </a:cubicBezTo>
                  <a:cubicBezTo>
                    <a:pt x="84794" y="78523"/>
                    <a:pt x="84394" y="78390"/>
                    <a:pt x="84227" y="78023"/>
                  </a:cubicBezTo>
                  <a:cubicBezTo>
                    <a:pt x="84594" y="76722"/>
                    <a:pt x="83560" y="76388"/>
                    <a:pt x="83260" y="75621"/>
                  </a:cubicBezTo>
                  <a:cubicBezTo>
                    <a:pt x="83126" y="75287"/>
                    <a:pt x="83193" y="74887"/>
                    <a:pt x="83093" y="74554"/>
                  </a:cubicBezTo>
                  <a:cubicBezTo>
                    <a:pt x="82926" y="74087"/>
                    <a:pt x="82526" y="73853"/>
                    <a:pt x="82059" y="73519"/>
                  </a:cubicBezTo>
                  <a:cubicBezTo>
                    <a:pt x="81225" y="72852"/>
                    <a:pt x="80425" y="72252"/>
                    <a:pt x="79224" y="72085"/>
                  </a:cubicBezTo>
                  <a:cubicBezTo>
                    <a:pt x="79156" y="72077"/>
                    <a:pt x="79089" y="72073"/>
                    <a:pt x="79020" y="72073"/>
                  </a:cubicBezTo>
                  <a:cubicBezTo>
                    <a:pt x="78583" y="72073"/>
                    <a:pt x="78124" y="72222"/>
                    <a:pt x="77643" y="72222"/>
                  </a:cubicBezTo>
                  <a:cubicBezTo>
                    <a:pt x="77603" y="72222"/>
                    <a:pt x="77563" y="72221"/>
                    <a:pt x="77522" y="72219"/>
                  </a:cubicBezTo>
                  <a:cubicBezTo>
                    <a:pt x="76822" y="72185"/>
                    <a:pt x="75955" y="71551"/>
                    <a:pt x="75421" y="70951"/>
                  </a:cubicBezTo>
                  <a:cubicBezTo>
                    <a:pt x="74921" y="70384"/>
                    <a:pt x="74687" y="69884"/>
                    <a:pt x="74253" y="69583"/>
                  </a:cubicBezTo>
                  <a:cubicBezTo>
                    <a:pt x="73853" y="69350"/>
                    <a:pt x="73286" y="69350"/>
                    <a:pt x="73019" y="69050"/>
                  </a:cubicBezTo>
                  <a:cubicBezTo>
                    <a:pt x="72886" y="68916"/>
                    <a:pt x="72919" y="68716"/>
                    <a:pt x="72752" y="68449"/>
                  </a:cubicBezTo>
                  <a:cubicBezTo>
                    <a:pt x="72552" y="68049"/>
                    <a:pt x="72219" y="67782"/>
                    <a:pt x="72452" y="67282"/>
                  </a:cubicBezTo>
                  <a:cubicBezTo>
                    <a:pt x="72385" y="67248"/>
                    <a:pt x="72326" y="67234"/>
                    <a:pt x="72274" y="67234"/>
                  </a:cubicBezTo>
                  <a:cubicBezTo>
                    <a:pt x="71998" y="67234"/>
                    <a:pt x="71900" y="67632"/>
                    <a:pt x="71574" y="67632"/>
                  </a:cubicBezTo>
                  <a:cubicBezTo>
                    <a:pt x="71536" y="67632"/>
                    <a:pt x="71496" y="67627"/>
                    <a:pt x="71451" y="67615"/>
                  </a:cubicBezTo>
                  <a:cubicBezTo>
                    <a:pt x="71086" y="67093"/>
                    <a:pt x="70782" y="66816"/>
                    <a:pt x="70172" y="66816"/>
                  </a:cubicBezTo>
                  <a:cubicBezTo>
                    <a:pt x="70002" y="66816"/>
                    <a:pt x="69809" y="66838"/>
                    <a:pt x="69583" y="66881"/>
                  </a:cubicBezTo>
                  <a:cubicBezTo>
                    <a:pt x="69116" y="66948"/>
                    <a:pt x="68850" y="67582"/>
                    <a:pt x="68283" y="67582"/>
                  </a:cubicBezTo>
                  <a:cubicBezTo>
                    <a:pt x="67816" y="67582"/>
                    <a:pt x="67449" y="67081"/>
                    <a:pt x="66882" y="67015"/>
                  </a:cubicBezTo>
                  <a:cubicBezTo>
                    <a:pt x="66785" y="66994"/>
                    <a:pt x="66687" y="66986"/>
                    <a:pt x="66589" y="66986"/>
                  </a:cubicBezTo>
                  <a:cubicBezTo>
                    <a:pt x="66284" y="66986"/>
                    <a:pt x="65983" y="67062"/>
                    <a:pt x="65739" y="67062"/>
                  </a:cubicBezTo>
                  <a:cubicBezTo>
                    <a:pt x="65683" y="67062"/>
                    <a:pt x="65630" y="67058"/>
                    <a:pt x="65581" y="67048"/>
                  </a:cubicBezTo>
                  <a:cubicBezTo>
                    <a:pt x="65080" y="66948"/>
                    <a:pt x="64913" y="66514"/>
                    <a:pt x="64446" y="66214"/>
                  </a:cubicBezTo>
                  <a:cubicBezTo>
                    <a:pt x="64113" y="66014"/>
                    <a:pt x="63446" y="65614"/>
                    <a:pt x="63279" y="65614"/>
                  </a:cubicBezTo>
                  <a:cubicBezTo>
                    <a:pt x="62795" y="65614"/>
                    <a:pt x="62408" y="66538"/>
                    <a:pt x="61786" y="66538"/>
                  </a:cubicBezTo>
                  <a:cubicBezTo>
                    <a:pt x="61679" y="66538"/>
                    <a:pt x="61566" y="66511"/>
                    <a:pt x="61444" y="66448"/>
                  </a:cubicBezTo>
                  <a:cubicBezTo>
                    <a:pt x="61044" y="65947"/>
                    <a:pt x="62111" y="65714"/>
                    <a:pt x="61611" y="65213"/>
                  </a:cubicBezTo>
                  <a:cubicBezTo>
                    <a:pt x="61521" y="65124"/>
                    <a:pt x="61436" y="65088"/>
                    <a:pt x="61353" y="65088"/>
                  </a:cubicBezTo>
                  <a:cubicBezTo>
                    <a:pt x="61097" y="65088"/>
                    <a:pt x="60870" y="65429"/>
                    <a:pt x="60644" y="65580"/>
                  </a:cubicBezTo>
                  <a:cubicBezTo>
                    <a:pt x="60310" y="65781"/>
                    <a:pt x="60043" y="66047"/>
                    <a:pt x="59676" y="66181"/>
                  </a:cubicBezTo>
                  <a:cubicBezTo>
                    <a:pt x="58876" y="66448"/>
                    <a:pt x="58342" y="66281"/>
                    <a:pt x="57708" y="66614"/>
                  </a:cubicBezTo>
                  <a:cubicBezTo>
                    <a:pt x="57108" y="66915"/>
                    <a:pt x="57075" y="67415"/>
                    <a:pt x="56741" y="68049"/>
                  </a:cubicBezTo>
                  <a:cubicBezTo>
                    <a:pt x="56441" y="68549"/>
                    <a:pt x="55874" y="69250"/>
                    <a:pt x="55440" y="69283"/>
                  </a:cubicBezTo>
                  <a:cubicBezTo>
                    <a:pt x="55419" y="69286"/>
                    <a:pt x="55399" y="69287"/>
                    <a:pt x="55378" y="69287"/>
                  </a:cubicBezTo>
                  <a:cubicBezTo>
                    <a:pt x="54901" y="69287"/>
                    <a:pt x="54455" y="68576"/>
                    <a:pt x="54039" y="68416"/>
                  </a:cubicBezTo>
                  <a:cubicBezTo>
                    <a:pt x="53760" y="68297"/>
                    <a:pt x="53510" y="68250"/>
                    <a:pt x="53279" y="68250"/>
                  </a:cubicBezTo>
                  <a:cubicBezTo>
                    <a:pt x="52405" y="68250"/>
                    <a:pt x="51800" y="68923"/>
                    <a:pt x="50903" y="68950"/>
                  </a:cubicBezTo>
                  <a:cubicBezTo>
                    <a:pt x="49869" y="68950"/>
                    <a:pt x="48368" y="67282"/>
                    <a:pt x="48435" y="66281"/>
                  </a:cubicBezTo>
                  <a:cubicBezTo>
                    <a:pt x="48468" y="65714"/>
                    <a:pt x="48769" y="64780"/>
                    <a:pt x="48869" y="64046"/>
                  </a:cubicBezTo>
                  <a:cubicBezTo>
                    <a:pt x="48902" y="63446"/>
                    <a:pt x="49302" y="63079"/>
                    <a:pt x="49302" y="62578"/>
                  </a:cubicBezTo>
                  <a:cubicBezTo>
                    <a:pt x="49302" y="61878"/>
                    <a:pt x="48368" y="61277"/>
                    <a:pt x="47901" y="61211"/>
                  </a:cubicBezTo>
                  <a:cubicBezTo>
                    <a:pt x="47750" y="61183"/>
                    <a:pt x="47590" y="61172"/>
                    <a:pt x="47424" y="61172"/>
                  </a:cubicBezTo>
                  <a:cubicBezTo>
                    <a:pt x="46727" y="61172"/>
                    <a:pt x="45916" y="61368"/>
                    <a:pt x="45119" y="61368"/>
                  </a:cubicBezTo>
                  <a:cubicBezTo>
                    <a:pt x="44726" y="61368"/>
                    <a:pt x="44336" y="61320"/>
                    <a:pt x="43965" y="61177"/>
                  </a:cubicBezTo>
                  <a:cubicBezTo>
                    <a:pt x="43732" y="60744"/>
                    <a:pt x="44265" y="60510"/>
                    <a:pt x="44399" y="60076"/>
                  </a:cubicBezTo>
                  <a:cubicBezTo>
                    <a:pt x="44466" y="59876"/>
                    <a:pt x="44432" y="59543"/>
                    <a:pt x="44532" y="59343"/>
                  </a:cubicBezTo>
                  <a:cubicBezTo>
                    <a:pt x="44666" y="58942"/>
                    <a:pt x="45066" y="58675"/>
                    <a:pt x="45233" y="58242"/>
                  </a:cubicBezTo>
                  <a:cubicBezTo>
                    <a:pt x="45366" y="57942"/>
                    <a:pt x="45400" y="57508"/>
                    <a:pt x="45533" y="57108"/>
                  </a:cubicBezTo>
                  <a:cubicBezTo>
                    <a:pt x="45700" y="56707"/>
                    <a:pt x="45967" y="56407"/>
                    <a:pt x="45967" y="56107"/>
                  </a:cubicBezTo>
                  <a:cubicBezTo>
                    <a:pt x="46033" y="55707"/>
                    <a:pt x="45900" y="55240"/>
                    <a:pt x="45566" y="55006"/>
                  </a:cubicBezTo>
                  <a:cubicBezTo>
                    <a:pt x="44566" y="55040"/>
                    <a:pt x="43932" y="55073"/>
                    <a:pt x="43398" y="55340"/>
                  </a:cubicBezTo>
                  <a:cubicBezTo>
                    <a:pt x="42097" y="55907"/>
                    <a:pt x="42364" y="57608"/>
                    <a:pt x="41096" y="58042"/>
                  </a:cubicBezTo>
                  <a:cubicBezTo>
                    <a:pt x="40629" y="58175"/>
                    <a:pt x="40062" y="58208"/>
                    <a:pt x="39562" y="58275"/>
                  </a:cubicBezTo>
                  <a:cubicBezTo>
                    <a:pt x="39128" y="58375"/>
                    <a:pt x="38661" y="58575"/>
                    <a:pt x="38194" y="58575"/>
                  </a:cubicBezTo>
                  <a:cubicBezTo>
                    <a:pt x="37694" y="58575"/>
                    <a:pt x="36760" y="58075"/>
                    <a:pt x="36460" y="57741"/>
                  </a:cubicBezTo>
                  <a:cubicBezTo>
                    <a:pt x="36193" y="57441"/>
                    <a:pt x="35559" y="56007"/>
                    <a:pt x="35459" y="55740"/>
                  </a:cubicBezTo>
                  <a:cubicBezTo>
                    <a:pt x="34959" y="54005"/>
                    <a:pt x="35526" y="52404"/>
                    <a:pt x="36193" y="51203"/>
                  </a:cubicBezTo>
                  <a:cubicBezTo>
                    <a:pt x="36293" y="50937"/>
                    <a:pt x="36560" y="50703"/>
                    <a:pt x="36627" y="50436"/>
                  </a:cubicBezTo>
                  <a:cubicBezTo>
                    <a:pt x="36793" y="50036"/>
                    <a:pt x="36693" y="49402"/>
                    <a:pt x="36793" y="49002"/>
                  </a:cubicBezTo>
                  <a:cubicBezTo>
                    <a:pt x="37027" y="48168"/>
                    <a:pt x="38094" y="47668"/>
                    <a:pt x="38895" y="47267"/>
                  </a:cubicBezTo>
                  <a:cubicBezTo>
                    <a:pt x="39762" y="46834"/>
                    <a:pt x="40463" y="46100"/>
                    <a:pt x="41463" y="46033"/>
                  </a:cubicBezTo>
                  <a:cubicBezTo>
                    <a:pt x="41508" y="46030"/>
                    <a:pt x="41554" y="46029"/>
                    <a:pt x="41602" y="46029"/>
                  </a:cubicBezTo>
                  <a:cubicBezTo>
                    <a:pt x="42097" y="46029"/>
                    <a:pt x="42772" y="46175"/>
                    <a:pt x="43198" y="46267"/>
                  </a:cubicBezTo>
                  <a:cubicBezTo>
                    <a:pt x="43632" y="46367"/>
                    <a:pt x="43965" y="46667"/>
                    <a:pt x="44365" y="46700"/>
                  </a:cubicBezTo>
                  <a:cubicBezTo>
                    <a:pt x="44406" y="46703"/>
                    <a:pt x="44445" y="46704"/>
                    <a:pt x="44484" y="46704"/>
                  </a:cubicBezTo>
                  <a:cubicBezTo>
                    <a:pt x="45454" y="46704"/>
                    <a:pt x="45734" y="45914"/>
                    <a:pt x="46600" y="45433"/>
                  </a:cubicBezTo>
                  <a:cubicBezTo>
                    <a:pt x="46778" y="45458"/>
                    <a:pt x="46943" y="45468"/>
                    <a:pt x="47100" y="45468"/>
                  </a:cubicBezTo>
                  <a:cubicBezTo>
                    <a:pt x="47614" y="45468"/>
                    <a:pt x="48040" y="45364"/>
                    <a:pt x="48515" y="45364"/>
                  </a:cubicBezTo>
                  <a:cubicBezTo>
                    <a:pt x="48660" y="45364"/>
                    <a:pt x="48810" y="45374"/>
                    <a:pt x="48969" y="45399"/>
                  </a:cubicBezTo>
                  <a:cubicBezTo>
                    <a:pt x="49569" y="45499"/>
                    <a:pt x="49936" y="46066"/>
                    <a:pt x="50403" y="46100"/>
                  </a:cubicBezTo>
                  <a:cubicBezTo>
                    <a:pt x="50432" y="46105"/>
                    <a:pt x="50460" y="46107"/>
                    <a:pt x="50488" y="46107"/>
                  </a:cubicBezTo>
                  <a:cubicBezTo>
                    <a:pt x="50794" y="46107"/>
                    <a:pt x="51078" y="45825"/>
                    <a:pt x="51360" y="45825"/>
                  </a:cubicBezTo>
                  <a:cubicBezTo>
                    <a:pt x="51386" y="45825"/>
                    <a:pt x="51411" y="45828"/>
                    <a:pt x="51437" y="45833"/>
                  </a:cubicBezTo>
                  <a:cubicBezTo>
                    <a:pt x="51771" y="45866"/>
                    <a:pt x="52405" y="46667"/>
                    <a:pt x="52438" y="47067"/>
                  </a:cubicBezTo>
                  <a:cubicBezTo>
                    <a:pt x="52538" y="47601"/>
                    <a:pt x="52071" y="48068"/>
                    <a:pt x="52204" y="48668"/>
                  </a:cubicBezTo>
                  <a:cubicBezTo>
                    <a:pt x="52738" y="49235"/>
                    <a:pt x="53772" y="49335"/>
                    <a:pt x="54573" y="49669"/>
                  </a:cubicBezTo>
                  <a:cubicBezTo>
                    <a:pt x="55073" y="49235"/>
                    <a:pt x="54639" y="48435"/>
                    <a:pt x="54573" y="47834"/>
                  </a:cubicBezTo>
                  <a:cubicBezTo>
                    <a:pt x="54539" y="47534"/>
                    <a:pt x="54606" y="47334"/>
                    <a:pt x="54573" y="47067"/>
                  </a:cubicBezTo>
                  <a:cubicBezTo>
                    <a:pt x="54539" y="46667"/>
                    <a:pt x="54306" y="46233"/>
                    <a:pt x="54306" y="45900"/>
                  </a:cubicBezTo>
                  <a:cubicBezTo>
                    <a:pt x="54306" y="44232"/>
                    <a:pt x="55640" y="43431"/>
                    <a:pt x="56774" y="42764"/>
                  </a:cubicBezTo>
                  <a:cubicBezTo>
                    <a:pt x="57275" y="42497"/>
                    <a:pt x="57642" y="41997"/>
                    <a:pt x="58075" y="41763"/>
                  </a:cubicBezTo>
                  <a:cubicBezTo>
                    <a:pt x="58642" y="41497"/>
                    <a:pt x="59109" y="41396"/>
                    <a:pt x="59610" y="41096"/>
                  </a:cubicBezTo>
                  <a:cubicBezTo>
                    <a:pt x="60477" y="40596"/>
                    <a:pt x="61278" y="40196"/>
                    <a:pt x="61978" y="39662"/>
                  </a:cubicBezTo>
                  <a:cubicBezTo>
                    <a:pt x="62312" y="38895"/>
                    <a:pt x="61978" y="37861"/>
                    <a:pt x="62045" y="37093"/>
                  </a:cubicBezTo>
                  <a:cubicBezTo>
                    <a:pt x="62129" y="37043"/>
                    <a:pt x="62208" y="37024"/>
                    <a:pt x="62283" y="37024"/>
                  </a:cubicBezTo>
                  <a:cubicBezTo>
                    <a:pt x="62489" y="37024"/>
                    <a:pt x="62676" y="37163"/>
                    <a:pt x="62921" y="37163"/>
                  </a:cubicBezTo>
                  <a:cubicBezTo>
                    <a:pt x="62940" y="37163"/>
                    <a:pt x="62959" y="37162"/>
                    <a:pt x="62979" y="37160"/>
                  </a:cubicBezTo>
                  <a:cubicBezTo>
                    <a:pt x="63546" y="37027"/>
                    <a:pt x="63579" y="36259"/>
                    <a:pt x="63879" y="35959"/>
                  </a:cubicBezTo>
                  <a:cubicBezTo>
                    <a:pt x="64046" y="35792"/>
                    <a:pt x="64547" y="35692"/>
                    <a:pt x="64747" y="35526"/>
                  </a:cubicBezTo>
                  <a:cubicBezTo>
                    <a:pt x="65280" y="35092"/>
                    <a:pt x="65447" y="34492"/>
                    <a:pt x="65914" y="34258"/>
                  </a:cubicBezTo>
                  <a:cubicBezTo>
                    <a:pt x="66081" y="34191"/>
                    <a:pt x="66448" y="34225"/>
                    <a:pt x="66748" y="34125"/>
                  </a:cubicBezTo>
                  <a:cubicBezTo>
                    <a:pt x="67082" y="34058"/>
                    <a:pt x="67582" y="33624"/>
                    <a:pt x="68149" y="33424"/>
                  </a:cubicBezTo>
                  <a:cubicBezTo>
                    <a:pt x="68549" y="33291"/>
                    <a:pt x="69383" y="33257"/>
                    <a:pt x="69550" y="33157"/>
                  </a:cubicBezTo>
                  <a:cubicBezTo>
                    <a:pt x="69717" y="32957"/>
                    <a:pt x="69550" y="32490"/>
                    <a:pt x="69583" y="32190"/>
                  </a:cubicBezTo>
                  <a:cubicBezTo>
                    <a:pt x="69884" y="30856"/>
                    <a:pt x="71885" y="30555"/>
                    <a:pt x="73086" y="30088"/>
                  </a:cubicBezTo>
                  <a:cubicBezTo>
                    <a:pt x="73812" y="29798"/>
                    <a:pt x="74537" y="29356"/>
                    <a:pt x="75307" y="29356"/>
                  </a:cubicBezTo>
                  <a:cubicBezTo>
                    <a:pt x="75422" y="29356"/>
                    <a:pt x="75537" y="29366"/>
                    <a:pt x="75654" y="29388"/>
                  </a:cubicBezTo>
                  <a:cubicBezTo>
                    <a:pt x="75521" y="30022"/>
                    <a:pt x="74620" y="29821"/>
                    <a:pt x="74787" y="30555"/>
                  </a:cubicBezTo>
                  <a:cubicBezTo>
                    <a:pt x="74842" y="30857"/>
                    <a:pt x="74989" y="30968"/>
                    <a:pt x="75182" y="30968"/>
                  </a:cubicBezTo>
                  <a:cubicBezTo>
                    <a:pt x="75693" y="30968"/>
                    <a:pt x="76522" y="30185"/>
                    <a:pt x="76789" y="30088"/>
                  </a:cubicBezTo>
                  <a:cubicBezTo>
                    <a:pt x="77489" y="29821"/>
                    <a:pt x="78757" y="29588"/>
                    <a:pt x="79657" y="29254"/>
                  </a:cubicBezTo>
                  <a:cubicBezTo>
                    <a:pt x="80491" y="28988"/>
                    <a:pt x="81992" y="28521"/>
                    <a:pt x="81225" y="27553"/>
                  </a:cubicBezTo>
                  <a:cubicBezTo>
                    <a:pt x="81212" y="27553"/>
                    <a:pt x="81198" y="27552"/>
                    <a:pt x="81185" y="27552"/>
                  </a:cubicBezTo>
                  <a:cubicBezTo>
                    <a:pt x="80546" y="27552"/>
                    <a:pt x="80246" y="28325"/>
                    <a:pt x="79657" y="28554"/>
                  </a:cubicBezTo>
                  <a:cubicBezTo>
                    <a:pt x="79641" y="28555"/>
                    <a:pt x="79626" y="28556"/>
                    <a:pt x="79612" y="28556"/>
                  </a:cubicBezTo>
                  <a:cubicBezTo>
                    <a:pt x="79293" y="28556"/>
                    <a:pt x="79309" y="28219"/>
                    <a:pt x="78990" y="28187"/>
                  </a:cubicBezTo>
                  <a:cubicBezTo>
                    <a:pt x="78974" y="28185"/>
                    <a:pt x="78959" y="28185"/>
                    <a:pt x="78943" y="28185"/>
                  </a:cubicBezTo>
                  <a:cubicBezTo>
                    <a:pt x="78669" y="28185"/>
                    <a:pt x="78507" y="28429"/>
                    <a:pt x="78244" y="28429"/>
                  </a:cubicBezTo>
                  <a:cubicBezTo>
                    <a:pt x="78216" y="28429"/>
                    <a:pt x="78187" y="28427"/>
                    <a:pt x="78156" y="28420"/>
                  </a:cubicBezTo>
                  <a:cubicBezTo>
                    <a:pt x="77823" y="28387"/>
                    <a:pt x="77389" y="27853"/>
                    <a:pt x="77322" y="27486"/>
                  </a:cubicBezTo>
                  <a:cubicBezTo>
                    <a:pt x="77222" y="26486"/>
                    <a:pt x="78156" y="26085"/>
                    <a:pt x="78590" y="25352"/>
                  </a:cubicBezTo>
                  <a:cubicBezTo>
                    <a:pt x="78473" y="24972"/>
                    <a:pt x="78171" y="24893"/>
                    <a:pt x="77805" y="24893"/>
                  </a:cubicBezTo>
                  <a:cubicBezTo>
                    <a:pt x="77540" y="24893"/>
                    <a:pt x="77242" y="24934"/>
                    <a:pt x="76955" y="24934"/>
                  </a:cubicBezTo>
                  <a:cubicBezTo>
                    <a:pt x="76730" y="24934"/>
                    <a:pt x="76511" y="24909"/>
                    <a:pt x="76322" y="24818"/>
                  </a:cubicBezTo>
                  <a:cubicBezTo>
                    <a:pt x="76422" y="24251"/>
                    <a:pt x="76955" y="23884"/>
                    <a:pt x="77589" y="23784"/>
                  </a:cubicBezTo>
                  <a:cubicBezTo>
                    <a:pt x="77707" y="23768"/>
                    <a:pt x="77861" y="23760"/>
                    <a:pt x="78031" y="23760"/>
                  </a:cubicBezTo>
                  <a:cubicBezTo>
                    <a:pt x="78580" y="23760"/>
                    <a:pt x="79302" y="23847"/>
                    <a:pt x="79557" y="24051"/>
                  </a:cubicBezTo>
                  <a:cubicBezTo>
                    <a:pt x="79724" y="24217"/>
                    <a:pt x="79591" y="24551"/>
                    <a:pt x="79824" y="24818"/>
                  </a:cubicBezTo>
                  <a:cubicBezTo>
                    <a:pt x="80007" y="24981"/>
                    <a:pt x="80215" y="25032"/>
                    <a:pt x="80440" y="25032"/>
                  </a:cubicBezTo>
                  <a:cubicBezTo>
                    <a:pt x="80584" y="25032"/>
                    <a:pt x="80735" y="25011"/>
                    <a:pt x="80892" y="24985"/>
                  </a:cubicBezTo>
                  <a:cubicBezTo>
                    <a:pt x="80992" y="24318"/>
                    <a:pt x="79991" y="24484"/>
                    <a:pt x="80124" y="24017"/>
                  </a:cubicBezTo>
                  <a:cubicBezTo>
                    <a:pt x="80452" y="23785"/>
                    <a:pt x="80863" y="23726"/>
                    <a:pt x="81304" y="23726"/>
                  </a:cubicBezTo>
                  <a:cubicBezTo>
                    <a:pt x="81757" y="23726"/>
                    <a:pt x="82242" y="23789"/>
                    <a:pt x="82696" y="23789"/>
                  </a:cubicBezTo>
                  <a:cubicBezTo>
                    <a:pt x="82879" y="23789"/>
                    <a:pt x="83057" y="23779"/>
                    <a:pt x="83227" y="23750"/>
                  </a:cubicBezTo>
                  <a:cubicBezTo>
                    <a:pt x="83760" y="23684"/>
                    <a:pt x="84394" y="23250"/>
                    <a:pt x="84894" y="23017"/>
                  </a:cubicBezTo>
                  <a:cubicBezTo>
                    <a:pt x="85200" y="22829"/>
                    <a:pt x="85605" y="22525"/>
                    <a:pt x="85992" y="22525"/>
                  </a:cubicBezTo>
                  <a:cubicBezTo>
                    <a:pt x="86155" y="22525"/>
                    <a:pt x="86314" y="22578"/>
                    <a:pt x="86462" y="22716"/>
                  </a:cubicBezTo>
                  <a:cubicBezTo>
                    <a:pt x="86596" y="23217"/>
                    <a:pt x="85995" y="23350"/>
                    <a:pt x="85762" y="23584"/>
                  </a:cubicBezTo>
                  <a:cubicBezTo>
                    <a:pt x="84828" y="24384"/>
                    <a:pt x="83927" y="25285"/>
                    <a:pt x="83227" y="26252"/>
                  </a:cubicBezTo>
                  <a:cubicBezTo>
                    <a:pt x="83461" y="26507"/>
                    <a:pt x="83834" y="26543"/>
                    <a:pt x="84250" y="26543"/>
                  </a:cubicBezTo>
                  <a:cubicBezTo>
                    <a:pt x="84416" y="26543"/>
                    <a:pt x="84589" y="26537"/>
                    <a:pt x="84763" y="26537"/>
                  </a:cubicBezTo>
                  <a:cubicBezTo>
                    <a:pt x="84896" y="26537"/>
                    <a:pt x="85030" y="26541"/>
                    <a:pt x="85161" y="26552"/>
                  </a:cubicBezTo>
                  <a:cubicBezTo>
                    <a:pt x="85461" y="26586"/>
                    <a:pt x="85795" y="26686"/>
                    <a:pt x="86129" y="26719"/>
                  </a:cubicBezTo>
                  <a:cubicBezTo>
                    <a:pt x="86462" y="26786"/>
                    <a:pt x="86829" y="26753"/>
                    <a:pt x="87129" y="26853"/>
                  </a:cubicBezTo>
                  <a:cubicBezTo>
                    <a:pt x="87630" y="26986"/>
                    <a:pt x="87763" y="27520"/>
                    <a:pt x="88263" y="27520"/>
                  </a:cubicBezTo>
                  <a:cubicBezTo>
                    <a:pt x="89064" y="27520"/>
                    <a:pt x="89064" y="26653"/>
                    <a:pt x="88597" y="26085"/>
                  </a:cubicBezTo>
                  <a:cubicBezTo>
                    <a:pt x="88730" y="25552"/>
                    <a:pt x="88964" y="25252"/>
                    <a:pt x="88764" y="24851"/>
                  </a:cubicBezTo>
                  <a:cubicBezTo>
                    <a:pt x="88397" y="24151"/>
                    <a:pt x="87063" y="24851"/>
                    <a:pt x="86963" y="23884"/>
                  </a:cubicBezTo>
                  <a:cubicBezTo>
                    <a:pt x="86929" y="23283"/>
                    <a:pt x="87463" y="23350"/>
                    <a:pt x="87663" y="22883"/>
                  </a:cubicBezTo>
                  <a:cubicBezTo>
                    <a:pt x="87596" y="21749"/>
                    <a:pt x="88630" y="21682"/>
                    <a:pt x="88497" y="20615"/>
                  </a:cubicBezTo>
                  <a:cubicBezTo>
                    <a:pt x="88464" y="20215"/>
                    <a:pt x="88097" y="20215"/>
                    <a:pt x="87796" y="19781"/>
                  </a:cubicBezTo>
                  <a:cubicBezTo>
                    <a:pt x="87630" y="19581"/>
                    <a:pt x="87596" y="19181"/>
                    <a:pt x="87396" y="19047"/>
                  </a:cubicBezTo>
                  <a:cubicBezTo>
                    <a:pt x="86762" y="18513"/>
                    <a:pt x="85495" y="18613"/>
                    <a:pt x="85428" y="17613"/>
                  </a:cubicBezTo>
                  <a:cubicBezTo>
                    <a:pt x="85395" y="17046"/>
                    <a:pt x="85562" y="16545"/>
                    <a:pt x="85461" y="15912"/>
                  </a:cubicBezTo>
                  <a:cubicBezTo>
                    <a:pt x="85395" y="15344"/>
                    <a:pt x="84961" y="13677"/>
                    <a:pt x="84461" y="13543"/>
                  </a:cubicBezTo>
                  <a:cubicBezTo>
                    <a:pt x="84424" y="13536"/>
                    <a:pt x="84387" y="13532"/>
                    <a:pt x="84351" y="13532"/>
                  </a:cubicBezTo>
                  <a:cubicBezTo>
                    <a:pt x="83720" y="13532"/>
                    <a:pt x="83082" y="14564"/>
                    <a:pt x="82326" y="14911"/>
                  </a:cubicBezTo>
                  <a:cubicBezTo>
                    <a:pt x="81973" y="15087"/>
                    <a:pt x="81439" y="15289"/>
                    <a:pt x="81044" y="15289"/>
                  </a:cubicBezTo>
                  <a:cubicBezTo>
                    <a:pt x="80990" y="15289"/>
                    <a:pt x="80939" y="15286"/>
                    <a:pt x="80892" y="15278"/>
                  </a:cubicBezTo>
                  <a:cubicBezTo>
                    <a:pt x="80591" y="15244"/>
                    <a:pt x="80058" y="14844"/>
                    <a:pt x="79991" y="14277"/>
                  </a:cubicBezTo>
                  <a:cubicBezTo>
                    <a:pt x="79958" y="13677"/>
                    <a:pt x="80425" y="13677"/>
                    <a:pt x="80558" y="13009"/>
                  </a:cubicBezTo>
                  <a:cubicBezTo>
                    <a:pt x="80458" y="12609"/>
                    <a:pt x="80058" y="12709"/>
                    <a:pt x="79657" y="12409"/>
                  </a:cubicBezTo>
                  <a:cubicBezTo>
                    <a:pt x="79257" y="12075"/>
                    <a:pt x="78890" y="11375"/>
                    <a:pt x="78290" y="11275"/>
                  </a:cubicBezTo>
                  <a:cubicBezTo>
                    <a:pt x="78272" y="11273"/>
                    <a:pt x="78254" y="11272"/>
                    <a:pt x="78236" y="11272"/>
                  </a:cubicBezTo>
                  <a:cubicBezTo>
                    <a:pt x="77947" y="11272"/>
                    <a:pt x="77605" y="11510"/>
                    <a:pt x="77322" y="11542"/>
                  </a:cubicBezTo>
                  <a:cubicBezTo>
                    <a:pt x="77300" y="11543"/>
                    <a:pt x="77278" y="11543"/>
                    <a:pt x="77256" y="11543"/>
                  </a:cubicBezTo>
                  <a:cubicBezTo>
                    <a:pt x="76518" y="11543"/>
                    <a:pt x="75877" y="11080"/>
                    <a:pt x="75290" y="11080"/>
                  </a:cubicBezTo>
                  <a:cubicBezTo>
                    <a:pt x="75211" y="11080"/>
                    <a:pt x="75132" y="11089"/>
                    <a:pt x="75054" y="11108"/>
                  </a:cubicBezTo>
                  <a:cubicBezTo>
                    <a:pt x="74253" y="11275"/>
                    <a:pt x="74287" y="12542"/>
                    <a:pt x="73486" y="12776"/>
                  </a:cubicBezTo>
                  <a:cubicBezTo>
                    <a:pt x="73586" y="13376"/>
                    <a:pt x="72819" y="13743"/>
                    <a:pt x="72752" y="14210"/>
                  </a:cubicBezTo>
                  <a:cubicBezTo>
                    <a:pt x="72719" y="14511"/>
                    <a:pt x="72819" y="14877"/>
                    <a:pt x="72886" y="15178"/>
                  </a:cubicBezTo>
                  <a:cubicBezTo>
                    <a:pt x="73047" y="17914"/>
                    <a:pt x="70877" y="19252"/>
                    <a:pt x="68237" y="19252"/>
                  </a:cubicBezTo>
                  <a:cubicBezTo>
                    <a:pt x="68141" y="19252"/>
                    <a:pt x="68045" y="19251"/>
                    <a:pt x="67949" y="19247"/>
                  </a:cubicBezTo>
                  <a:cubicBezTo>
                    <a:pt x="67415" y="19748"/>
                    <a:pt x="67549" y="20715"/>
                    <a:pt x="67248" y="21415"/>
                  </a:cubicBezTo>
                  <a:cubicBezTo>
                    <a:pt x="67000" y="21975"/>
                    <a:pt x="66229" y="22593"/>
                    <a:pt x="65666" y="22593"/>
                  </a:cubicBezTo>
                  <a:cubicBezTo>
                    <a:pt x="65625" y="22593"/>
                    <a:pt x="65586" y="22590"/>
                    <a:pt x="65547" y="22583"/>
                  </a:cubicBezTo>
                  <a:cubicBezTo>
                    <a:pt x="65080" y="22550"/>
                    <a:pt x="64580" y="21916"/>
                    <a:pt x="64580" y="21549"/>
                  </a:cubicBezTo>
                  <a:cubicBezTo>
                    <a:pt x="64580" y="21049"/>
                    <a:pt x="65314" y="20748"/>
                    <a:pt x="64880" y="20181"/>
                  </a:cubicBezTo>
                  <a:cubicBezTo>
                    <a:pt x="64947" y="19781"/>
                    <a:pt x="65781" y="19547"/>
                    <a:pt x="65714" y="18914"/>
                  </a:cubicBezTo>
                  <a:cubicBezTo>
                    <a:pt x="65645" y="18570"/>
                    <a:pt x="65382" y="18501"/>
                    <a:pt x="65028" y="18501"/>
                  </a:cubicBezTo>
                  <a:cubicBezTo>
                    <a:pt x="64790" y="18501"/>
                    <a:pt x="64511" y="18532"/>
                    <a:pt x="64223" y="18532"/>
                  </a:cubicBezTo>
                  <a:cubicBezTo>
                    <a:pt x="64109" y="18532"/>
                    <a:pt x="63994" y="18527"/>
                    <a:pt x="63879" y="18513"/>
                  </a:cubicBezTo>
                  <a:cubicBezTo>
                    <a:pt x="63279" y="18413"/>
                    <a:pt x="62478" y="18080"/>
                    <a:pt x="61978" y="17780"/>
                  </a:cubicBezTo>
                  <a:cubicBezTo>
                    <a:pt x="61278" y="17413"/>
                    <a:pt x="60710" y="16679"/>
                    <a:pt x="59810" y="16545"/>
                  </a:cubicBezTo>
                  <a:cubicBezTo>
                    <a:pt x="59722" y="16528"/>
                    <a:pt x="59634" y="16521"/>
                    <a:pt x="59548" y="16521"/>
                  </a:cubicBezTo>
                  <a:cubicBezTo>
                    <a:pt x="59334" y="16521"/>
                    <a:pt x="59129" y="16560"/>
                    <a:pt x="58955" y="16560"/>
                  </a:cubicBezTo>
                  <a:cubicBezTo>
                    <a:pt x="58798" y="16560"/>
                    <a:pt x="58667" y="16529"/>
                    <a:pt x="58576" y="16412"/>
                  </a:cubicBezTo>
                  <a:cubicBezTo>
                    <a:pt x="58309" y="16078"/>
                    <a:pt x="58642" y="15611"/>
                    <a:pt x="58709" y="15411"/>
                  </a:cubicBezTo>
                  <a:cubicBezTo>
                    <a:pt x="58709" y="15044"/>
                    <a:pt x="58042" y="14944"/>
                    <a:pt x="57975" y="14577"/>
                  </a:cubicBezTo>
                  <a:cubicBezTo>
                    <a:pt x="57942" y="14344"/>
                    <a:pt x="58609" y="13543"/>
                    <a:pt x="58876" y="13343"/>
                  </a:cubicBezTo>
                  <a:cubicBezTo>
                    <a:pt x="59309" y="12909"/>
                    <a:pt x="60210" y="12509"/>
                    <a:pt x="60944" y="12075"/>
                  </a:cubicBezTo>
                  <a:cubicBezTo>
                    <a:pt x="61711" y="11675"/>
                    <a:pt x="62545" y="11242"/>
                    <a:pt x="63246" y="11008"/>
                  </a:cubicBezTo>
                  <a:cubicBezTo>
                    <a:pt x="63546" y="10908"/>
                    <a:pt x="63913" y="10908"/>
                    <a:pt x="64213" y="10841"/>
                  </a:cubicBezTo>
                  <a:cubicBezTo>
                    <a:pt x="64947" y="10541"/>
                    <a:pt x="65447" y="10041"/>
                    <a:pt x="66148" y="9841"/>
                  </a:cubicBezTo>
                  <a:cubicBezTo>
                    <a:pt x="66548" y="9707"/>
                    <a:pt x="66915" y="9740"/>
                    <a:pt x="67315" y="9674"/>
                  </a:cubicBezTo>
                  <a:cubicBezTo>
                    <a:pt x="68316" y="9440"/>
                    <a:pt x="69050" y="8740"/>
                    <a:pt x="69884" y="8573"/>
                  </a:cubicBezTo>
                  <a:lnTo>
                    <a:pt x="69884" y="8573"/>
                  </a:lnTo>
                  <a:cubicBezTo>
                    <a:pt x="69717" y="9240"/>
                    <a:pt x="68916" y="9374"/>
                    <a:pt x="68750" y="10041"/>
                  </a:cubicBezTo>
                  <a:cubicBezTo>
                    <a:pt x="68952" y="10416"/>
                    <a:pt x="69196" y="10550"/>
                    <a:pt x="69463" y="10550"/>
                  </a:cubicBezTo>
                  <a:cubicBezTo>
                    <a:pt x="70119" y="10550"/>
                    <a:pt x="70911" y="9740"/>
                    <a:pt x="71552" y="9740"/>
                  </a:cubicBezTo>
                  <a:cubicBezTo>
                    <a:pt x="72046" y="9740"/>
                    <a:pt x="72570" y="10240"/>
                    <a:pt x="73003" y="10240"/>
                  </a:cubicBezTo>
                  <a:cubicBezTo>
                    <a:pt x="73212" y="10240"/>
                    <a:pt x="73400" y="10122"/>
                    <a:pt x="73553" y="9774"/>
                  </a:cubicBezTo>
                  <a:cubicBezTo>
                    <a:pt x="73386" y="9240"/>
                    <a:pt x="72819" y="8907"/>
                    <a:pt x="72385" y="8606"/>
                  </a:cubicBezTo>
                  <a:cubicBezTo>
                    <a:pt x="71918" y="8339"/>
                    <a:pt x="71218" y="8073"/>
                    <a:pt x="71251" y="7439"/>
                  </a:cubicBezTo>
                  <a:cubicBezTo>
                    <a:pt x="71331" y="7404"/>
                    <a:pt x="71403" y="7389"/>
                    <a:pt x="71470" y="7389"/>
                  </a:cubicBezTo>
                  <a:cubicBezTo>
                    <a:pt x="71851" y="7389"/>
                    <a:pt x="72060" y="7872"/>
                    <a:pt x="72486" y="7872"/>
                  </a:cubicBezTo>
                  <a:cubicBezTo>
                    <a:pt x="72752" y="7872"/>
                    <a:pt x="73119" y="7539"/>
                    <a:pt x="73386" y="7439"/>
                  </a:cubicBezTo>
                  <a:cubicBezTo>
                    <a:pt x="73987" y="7239"/>
                    <a:pt x="74987" y="7172"/>
                    <a:pt x="75488" y="6738"/>
                  </a:cubicBezTo>
                  <a:cubicBezTo>
                    <a:pt x="75788" y="6505"/>
                    <a:pt x="75755" y="6071"/>
                    <a:pt x="75955" y="5738"/>
                  </a:cubicBezTo>
                  <a:cubicBezTo>
                    <a:pt x="76155" y="5437"/>
                    <a:pt x="76622" y="5371"/>
                    <a:pt x="76822" y="5070"/>
                  </a:cubicBezTo>
                  <a:cubicBezTo>
                    <a:pt x="77089" y="4737"/>
                    <a:pt x="76889" y="4437"/>
                    <a:pt x="77222" y="4237"/>
                  </a:cubicBezTo>
                  <a:cubicBezTo>
                    <a:pt x="77420" y="4152"/>
                    <a:pt x="77629" y="4123"/>
                    <a:pt x="77843" y="4123"/>
                  </a:cubicBezTo>
                  <a:cubicBezTo>
                    <a:pt x="78299" y="4123"/>
                    <a:pt x="78778" y="4253"/>
                    <a:pt x="79231" y="4253"/>
                  </a:cubicBezTo>
                  <a:cubicBezTo>
                    <a:pt x="79319" y="4253"/>
                    <a:pt x="79405" y="4248"/>
                    <a:pt x="79491" y="4237"/>
                  </a:cubicBezTo>
                  <a:cubicBezTo>
                    <a:pt x="79870" y="4205"/>
                    <a:pt x="80099" y="3934"/>
                    <a:pt x="80406" y="3934"/>
                  </a:cubicBezTo>
                  <a:cubicBezTo>
                    <a:pt x="80423" y="3934"/>
                    <a:pt x="80440" y="3935"/>
                    <a:pt x="80458" y="3936"/>
                  </a:cubicBezTo>
                  <a:cubicBezTo>
                    <a:pt x="81125" y="4003"/>
                    <a:pt x="81459" y="5070"/>
                    <a:pt x="81926" y="5371"/>
                  </a:cubicBezTo>
                  <a:cubicBezTo>
                    <a:pt x="82259" y="5571"/>
                    <a:pt x="82893" y="5571"/>
                    <a:pt x="82926" y="6038"/>
                  </a:cubicBezTo>
                  <a:cubicBezTo>
                    <a:pt x="83060" y="6905"/>
                    <a:pt x="81792" y="6938"/>
                    <a:pt x="81058" y="7405"/>
                  </a:cubicBezTo>
                  <a:cubicBezTo>
                    <a:pt x="80658" y="7606"/>
                    <a:pt x="80491" y="8106"/>
                    <a:pt x="80058" y="8273"/>
                  </a:cubicBezTo>
                  <a:cubicBezTo>
                    <a:pt x="79772" y="8378"/>
                    <a:pt x="79455" y="8409"/>
                    <a:pt x="79131" y="8409"/>
                  </a:cubicBezTo>
                  <a:cubicBezTo>
                    <a:pt x="78681" y="8409"/>
                    <a:pt x="78216" y="8349"/>
                    <a:pt x="77801" y="8349"/>
                  </a:cubicBezTo>
                  <a:cubicBezTo>
                    <a:pt x="77192" y="8349"/>
                    <a:pt x="76688" y="8477"/>
                    <a:pt x="76488" y="9107"/>
                  </a:cubicBezTo>
                  <a:cubicBezTo>
                    <a:pt x="76683" y="9377"/>
                    <a:pt x="76924" y="9469"/>
                    <a:pt x="77186" y="9469"/>
                  </a:cubicBezTo>
                  <a:cubicBezTo>
                    <a:pt x="77732" y="9469"/>
                    <a:pt x="78372" y="9073"/>
                    <a:pt x="78890" y="9073"/>
                  </a:cubicBezTo>
                  <a:cubicBezTo>
                    <a:pt x="79390" y="9073"/>
                    <a:pt x="80058" y="9574"/>
                    <a:pt x="80324" y="9907"/>
                  </a:cubicBezTo>
                  <a:cubicBezTo>
                    <a:pt x="80625" y="10207"/>
                    <a:pt x="80725" y="10775"/>
                    <a:pt x="81058" y="11008"/>
                  </a:cubicBezTo>
                  <a:cubicBezTo>
                    <a:pt x="81258" y="11108"/>
                    <a:pt x="81659" y="11075"/>
                    <a:pt x="81926" y="11175"/>
                  </a:cubicBezTo>
                  <a:cubicBezTo>
                    <a:pt x="82654" y="11371"/>
                    <a:pt x="83287" y="11755"/>
                    <a:pt x="84025" y="11755"/>
                  </a:cubicBezTo>
                  <a:cubicBezTo>
                    <a:pt x="84166" y="11755"/>
                    <a:pt x="84311" y="11741"/>
                    <a:pt x="84461" y="11709"/>
                  </a:cubicBezTo>
                  <a:cubicBezTo>
                    <a:pt x="84794" y="11108"/>
                    <a:pt x="83794" y="10941"/>
                    <a:pt x="84194" y="10541"/>
                  </a:cubicBezTo>
                  <a:lnTo>
                    <a:pt x="84194" y="10541"/>
                  </a:lnTo>
                  <a:cubicBezTo>
                    <a:pt x="84794" y="10574"/>
                    <a:pt x="85228" y="10875"/>
                    <a:pt x="85728" y="11075"/>
                  </a:cubicBezTo>
                  <a:cubicBezTo>
                    <a:pt x="86395" y="10574"/>
                    <a:pt x="86862" y="10541"/>
                    <a:pt x="86862" y="9707"/>
                  </a:cubicBezTo>
                  <a:cubicBezTo>
                    <a:pt x="86862" y="9040"/>
                    <a:pt x="85928" y="9007"/>
                    <a:pt x="85962" y="8239"/>
                  </a:cubicBezTo>
                  <a:cubicBezTo>
                    <a:pt x="85962" y="7839"/>
                    <a:pt x="86295" y="7606"/>
                    <a:pt x="86629" y="7572"/>
                  </a:cubicBezTo>
                  <a:cubicBezTo>
                    <a:pt x="86640" y="7572"/>
                    <a:pt x="86651" y="7572"/>
                    <a:pt x="86662" y="7572"/>
                  </a:cubicBezTo>
                  <a:cubicBezTo>
                    <a:pt x="87402" y="7572"/>
                    <a:pt x="87605" y="8674"/>
                    <a:pt x="88197" y="8740"/>
                  </a:cubicBezTo>
                  <a:cubicBezTo>
                    <a:pt x="88209" y="8741"/>
                    <a:pt x="88222" y="8742"/>
                    <a:pt x="88236" y="8742"/>
                  </a:cubicBezTo>
                  <a:cubicBezTo>
                    <a:pt x="88601" y="8742"/>
                    <a:pt x="89506" y="8335"/>
                    <a:pt x="89731" y="8206"/>
                  </a:cubicBezTo>
                  <a:cubicBezTo>
                    <a:pt x="89998" y="8073"/>
                    <a:pt x="90899" y="7539"/>
                    <a:pt x="90899" y="7239"/>
                  </a:cubicBezTo>
                  <a:cubicBezTo>
                    <a:pt x="90932" y="6838"/>
                    <a:pt x="89965" y="6238"/>
                    <a:pt x="89498" y="6071"/>
                  </a:cubicBezTo>
                  <a:cubicBezTo>
                    <a:pt x="88897" y="5838"/>
                    <a:pt x="88230" y="5871"/>
                    <a:pt x="87963" y="5337"/>
                  </a:cubicBezTo>
                  <a:cubicBezTo>
                    <a:pt x="87830" y="5037"/>
                    <a:pt x="88063" y="4704"/>
                    <a:pt x="87796" y="4503"/>
                  </a:cubicBezTo>
                  <a:cubicBezTo>
                    <a:pt x="87763" y="4170"/>
                    <a:pt x="88197" y="4003"/>
                    <a:pt x="88097" y="3669"/>
                  </a:cubicBezTo>
                  <a:cubicBezTo>
                    <a:pt x="88030" y="3336"/>
                    <a:pt x="87630" y="3403"/>
                    <a:pt x="87229" y="3202"/>
                  </a:cubicBezTo>
                  <a:cubicBezTo>
                    <a:pt x="86896" y="3069"/>
                    <a:pt x="86596" y="2735"/>
                    <a:pt x="86329" y="2669"/>
                  </a:cubicBezTo>
                  <a:cubicBezTo>
                    <a:pt x="85962" y="2569"/>
                    <a:pt x="85628" y="2669"/>
                    <a:pt x="85328" y="2535"/>
                  </a:cubicBezTo>
                  <a:cubicBezTo>
                    <a:pt x="84294" y="2168"/>
                    <a:pt x="84494" y="1268"/>
                    <a:pt x="83794" y="867"/>
                  </a:cubicBezTo>
                  <a:cubicBezTo>
                    <a:pt x="83679" y="885"/>
                    <a:pt x="83566" y="892"/>
                    <a:pt x="83454" y="892"/>
                  </a:cubicBezTo>
                  <a:cubicBezTo>
                    <a:pt x="82968" y="892"/>
                    <a:pt x="82508" y="757"/>
                    <a:pt x="82093" y="757"/>
                  </a:cubicBezTo>
                  <a:cubicBezTo>
                    <a:pt x="81880" y="757"/>
                    <a:pt x="81679" y="793"/>
                    <a:pt x="81492" y="901"/>
                  </a:cubicBezTo>
                  <a:cubicBezTo>
                    <a:pt x="81262" y="761"/>
                    <a:pt x="80990" y="714"/>
                    <a:pt x="80695" y="714"/>
                  </a:cubicBezTo>
                  <a:cubicBezTo>
                    <a:pt x="80089" y="714"/>
                    <a:pt x="79384" y="913"/>
                    <a:pt x="78747" y="913"/>
                  </a:cubicBezTo>
                  <a:cubicBezTo>
                    <a:pt x="78660" y="913"/>
                    <a:pt x="78574" y="909"/>
                    <a:pt x="78490" y="901"/>
                  </a:cubicBezTo>
                  <a:cubicBezTo>
                    <a:pt x="78223" y="867"/>
                    <a:pt x="77923" y="701"/>
                    <a:pt x="77623" y="667"/>
                  </a:cubicBezTo>
                  <a:cubicBezTo>
                    <a:pt x="77526" y="659"/>
                    <a:pt x="77426" y="655"/>
                    <a:pt x="77325" y="655"/>
                  </a:cubicBezTo>
                  <a:cubicBezTo>
                    <a:pt x="75821" y="655"/>
                    <a:pt x="73882" y="1545"/>
                    <a:pt x="73319" y="2202"/>
                  </a:cubicBezTo>
                  <a:cubicBezTo>
                    <a:pt x="73219" y="2335"/>
                    <a:pt x="72752" y="3102"/>
                    <a:pt x="72886" y="3436"/>
                  </a:cubicBezTo>
                  <a:cubicBezTo>
                    <a:pt x="73053" y="4070"/>
                    <a:pt x="74220" y="3603"/>
                    <a:pt x="74554" y="4203"/>
                  </a:cubicBezTo>
                  <a:cubicBezTo>
                    <a:pt x="74454" y="4937"/>
                    <a:pt x="73653" y="5271"/>
                    <a:pt x="73086" y="5604"/>
                  </a:cubicBezTo>
                  <a:cubicBezTo>
                    <a:pt x="72605" y="5845"/>
                    <a:pt x="72039" y="6384"/>
                    <a:pt x="71507" y="6384"/>
                  </a:cubicBezTo>
                  <a:cubicBezTo>
                    <a:pt x="71374" y="6384"/>
                    <a:pt x="71244" y="6351"/>
                    <a:pt x="71118" y="6271"/>
                  </a:cubicBezTo>
                  <a:cubicBezTo>
                    <a:pt x="70884" y="5671"/>
                    <a:pt x="71818" y="5671"/>
                    <a:pt x="71585" y="5104"/>
                  </a:cubicBezTo>
                  <a:cubicBezTo>
                    <a:pt x="71418" y="4704"/>
                    <a:pt x="70651" y="5004"/>
                    <a:pt x="70317" y="4570"/>
                  </a:cubicBezTo>
                  <a:cubicBezTo>
                    <a:pt x="69884" y="4036"/>
                    <a:pt x="70417" y="3236"/>
                    <a:pt x="70284" y="2435"/>
                  </a:cubicBezTo>
                  <a:cubicBezTo>
                    <a:pt x="70951" y="1234"/>
                    <a:pt x="73486" y="1902"/>
                    <a:pt x="74220" y="734"/>
                  </a:cubicBezTo>
                  <a:cubicBezTo>
                    <a:pt x="74120" y="367"/>
                    <a:pt x="73753" y="567"/>
                    <a:pt x="73453" y="434"/>
                  </a:cubicBezTo>
                  <a:cubicBezTo>
                    <a:pt x="73119" y="334"/>
                    <a:pt x="73086" y="34"/>
                    <a:pt x="72752" y="34"/>
                  </a:cubicBezTo>
                  <a:cubicBezTo>
                    <a:pt x="72452" y="34"/>
                    <a:pt x="72052" y="367"/>
                    <a:pt x="71652" y="501"/>
                  </a:cubicBezTo>
                  <a:cubicBezTo>
                    <a:pt x="71251" y="667"/>
                    <a:pt x="70818" y="767"/>
                    <a:pt x="70551" y="934"/>
                  </a:cubicBezTo>
                  <a:cubicBezTo>
                    <a:pt x="69940" y="1331"/>
                    <a:pt x="69665" y="2260"/>
                    <a:pt x="69008" y="2260"/>
                  </a:cubicBezTo>
                  <a:cubicBezTo>
                    <a:pt x="68947" y="2260"/>
                    <a:pt x="68884" y="2252"/>
                    <a:pt x="68816" y="2235"/>
                  </a:cubicBezTo>
                  <a:cubicBezTo>
                    <a:pt x="68649" y="1601"/>
                    <a:pt x="69583" y="1268"/>
                    <a:pt x="69483" y="701"/>
                  </a:cubicBezTo>
                  <a:cubicBezTo>
                    <a:pt x="69383" y="517"/>
                    <a:pt x="69208" y="467"/>
                    <a:pt x="69008" y="467"/>
                  </a:cubicBezTo>
                  <a:cubicBezTo>
                    <a:pt x="68808" y="467"/>
                    <a:pt x="68583" y="517"/>
                    <a:pt x="68383" y="534"/>
                  </a:cubicBezTo>
                  <a:cubicBezTo>
                    <a:pt x="67248" y="667"/>
                    <a:pt x="66448" y="867"/>
                    <a:pt x="65981" y="1501"/>
                  </a:cubicBezTo>
                  <a:cubicBezTo>
                    <a:pt x="65762" y="1461"/>
                    <a:pt x="65483" y="1374"/>
                    <a:pt x="65237" y="1374"/>
                  </a:cubicBezTo>
                  <a:cubicBezTo>
                    <a:pt x="65072" y="1374"/>
                    <a:pt x="64921" y="1414"/>
                    <a:pt x="64813" y="1535"/>
                  </a:cubicBezTo>
                  <a:cubicBezTo>
                    <a:pt x="65080" y="2002"/>
                    <a:pt x="65614" y="2669"/>
                    <a:pt x="66214" y="2769"/>
                  </a:cubicBezTo>
                  <a:cubicBezTo>
                    <a:pt x="66258" y="2780"/>
                    <a:pt x="66301" y="2784"/>
                    <a:pt x="66345" y="2784"/>
                  </a:cubicBezTo>
                  <a:cubicBezTo>
                    <a:pt x="66591" y="2784"/>
                    <a:pt x="66846" y="2640"/>
                    <a:pt x="67097" y="2640"/>
                  </a:cubicBezTo>
                  <a:cubicBezTo>
                    <a:pt x="67216" y="2640"/>
                    <a:pt x="67334" y="2673"/>
                    <a:pt x="67449" y="2769"/>
                  </a:cubicBezTo>
                  <a:cubicBezTo>
                    <a:pt x="67549" y="3403"/>
                    <a:pt x="66715" y="3403"/>
                    <a:pt x="66715" y="4036"/>
                  </a:cubicBezTo>
                  <a:cubicBezTo>
                    <a:pt x="66715" y="4403"/>
                    <a:pt x="67148" y="4603"/>
                    <a:pt x="67115" y="5004"/>
                  </a:cubicBezTo>
                  <a:cubicBezTo>
                    <a:pt x="67060" y="5419"/>
                    <a:pt x="66154" y="5903"/>
                    <a:pt x="65562" y="5903"/>
                  </a:cubicBezTo>
                  <a:cubicBezTo>
                    <a:pt x="65440" y="5903"/>
                    <a:pt x="65332" y="5883"/>
                    <a:pt x="65247" y="5838"/>
                  </a:cubicBezTo>
                  <a:cubicBezTo>
                    <a:pt x="65247" y="5237"/>
                    <a:pt x="66048" y="5404"/>
                    <a:pt x="65981" y="4870"/>
                  </a:cubicBezTo>
                  <a:cubicBezTo>
                    <a:pt x="65981" y="4670"/>
                    <a:pt x="65614" y="4337"/>
                    <a:pt x="65314" y="4270"/>
                  </a:cubicBezTo>
                  <a:cubicBezTo>
                    <a:pt x="65270" y="4264"/>
                    <a:pt x="65225" y="4261"/>
                    <a:pt x="65178" y="4261"/>
                  </a:cubicBezTo>
                  <a:cubicBezTo>
                    <a:pt x="64689" y="4261"/>
                    <a:pt x="64050" y="4566"/>
                    <a:pt x="63746" y="4870"/>
                  </a:cubicBezTo>
                  <a:cubicBezTo>
                    <a:pt x="63446" y="5171"/>
                    <a:pt x="63479" y="5671"/>
                    <a:pt x="63146" y="5871"/>
                  </a:cubicBezTo>
                  <a:cubicBezTo>
                    <a:pt x="62890" y="6047"/>
                    <a:pt x="62605" y="6092"/>
                    <a:pt x="62306" y="6092"/>
                  </a:cubicBezTo>
                  <a:cubicBezTo>
                    <a:pt x="61981" y="6092"/>
                    <a:pt x="61642" y="6038"/>
                    <a:pt x="61311" y="6038"/>
                  </a:cubicBezTo>
                  <a:cubicBezTo>
                    <a:pt x="60999" y="6047"/>
                    <a:pt x="60720" y="6056"/>
                    <a:pt x="60463" y="6056"/>
                  </a:cubicBezTo>
                  <a:cubicBezTo>
                    <a:pt x="59759" y="6056"/>
                    <a:pt x="59220" y="5989"/>
                    <a:pt x="58609" y="5671"/>
                  </a:cubicBezTo>
                  <a:cubicBezTo>
                    <a:pt x="58375" y="5537"/>
                    <a:pt x="57875" y="5271"/>
                    <a:pt x="57908" y="4904"/>
                  </a:cubicBezTo>
                  <a:cubicBezTo>
                    <a:pt x="57938" y="4903"/>
                    <a:pt x="57967" y="4902"/>
                    <a:pt x="57996" y="4902"/>
                  </a:cubicBezTo>
                  <a:cubicBezTo>
                    <a:pt x="58719" y="4902"/>
                    <a:pt x="59464" y="5218"/>
                    <a:pt x="60265" y="5218"/>
                  </a:cubicBezTo>
                  <a:cubicBezTo>
                    <a:pt x="60433" y="5218"/>
                    <a:pt x="60604" y="5204"/>
                    <a:pt x="60777" y="5171"/>
                  </a:cubicBezTo>
                  <a:cubicBezTo>
                    <a:pt x="61144" y="5070"/>
                    <a:pt x="61311" y="4737"/>
                    <a:pt x="61644" y="4570"/>
                  </a:cubicBezTo>
                  <a:cubicBezTo>
                    <a:pt x="62078" y="4403"/>
                    <a:pt x="62545" y="4570"/>
                    <a:pt x="62645" y="4170"/>
                  </a:cubicBezTo>
                  <a:cubicBezTo>
                    <a:pt x="62612" y="3436"/>
                    <a:pt x="61778" y="3669"/>
                    <a:pt x="61711" y="3069"/>
                  </a:cubicBezTo>
                  <a:cubicBezTo>
                    <a:pt x="61644" y="2769"/>
                    <a:pt x="62145" y="2068"/>
                    <a:pt x="62445" y="1768"/>
                  </a:cubicBezTo>
                  <a:cubicBezTo>
                    <a:pt x="62812" y="1435"/>
                    <a:pt x="63446" y="1368"/>
                    <a:pt x="63579" y="934"/>
                  </a:cubicBezTo>
                  <a:cubicBezTo>
                    <a:pt x="63487" y="751"/>
                    <a:pt x="63364" y="685"/>
                    <a:pt x="63224" y="685"/>
                  </a:cubicBezTo>
                  <a:cubicBezTo>
                    <a:pt x="62904" y="685"/>
                    <a:pt x="62492" y="1021"/>
                    <a:pt x="62145" y="1068"/>
                  </a:cubicBezTo>
                  <a:cubicBezTo>
                    <a:pt x="62088" y="1075"/>
                    <a:pt x="62031" y="1077"/>
                    <a:pt x="61972" y="1077"/>
                  </a:cubicBezTo>
                  <a:cubicBezTo>
                    <a:pt x="61811" y="1077"/>
                    <a:pt x="61644" y="1058"/>
                    <a:pt x="61484" y="1058"/>
                  </a:cubicBezTo>
                  <a:cubicBezTo>
                    <a:pt x="61425" y="1058"/>
                    <a:pt x="61367" y="1061"/>
                    <a:pt x="61311" y="1068"/>
                  </a:cubicBezTo>
                  <a:cubicBezTo>
                    <a:pt x="60744" y="1201"/>
                    <a:pt x="60410" y="1735"/>
                    <a:pt x="60043" y="1935"/>
                  </a:cubicBezTo>
                  <a:cubicBezTo>
                    <a:pt x="59610" y="1868"/>
                    <a:pt x="59576" y="1435"/>
                    <a:pt x="59143" y="1368"/>
                  </a:cubicBezTo>
                  <a:cubicBezTo>
                    <a:pt x="58933" y="1525"/>
                    <a:pt x="58734" y="1579"/>
                    <a:pt x="58537" y="1579"/>
                  </a:cubicBezTo>
                  <a:cubicBezTo>
                    <a:pt x="58232" y="1579"/>
                    <a:pt x="57933" y="1449"/>
                    <a:pt x="57608" y="1368"/>
                  </a:cubicBezTo>
                  <a:cubicBezTo>
                    <a:pt x="57308" y="1268"/>
                    <a:pt x="56974" y="1334"/>
                    <a:pt x="56774" y="1234"/>
                  </a:cubicBezTo>
                  <a:cubicBezTo>
                    <a:pt x="56274" y="1101"/>
                    <a:pt x="55974" y="534"/>
                    <a:pt x="55407" y="367"/>
                  </a:cubicBezTo>
                  <a:cubicBezTo>
                    <a:pt x="55288" y="332"/>
                    <a:pt x="55136" y="321"/>
                    <a:pt x="54965" y="321"/>
                  </a:cubicBezTo>
                  <a:cubicBezTo>
                    <a:pt x="54730" y="321"/>
                    <a:pt x="54458" y="341"/>
                    <a:pt x="54191" y="341"/>
                  </a:cubicBezTo>
                  <a:cubicBezTo>
                    <a:pt x="54106" y="341"/>
                    <a:pt x="54022" y="339"/>
                    <a:pt x="53939" y="334"/>
                  </a:cubicBezTo>
                  <a:cubicBezTo>
                    <a:pt x="53113" y="224"/>
                    <a:pt x="52379" y="0"/>
                    <a:pt x="51679" y="0"/>
                  </a:cubicBezTo>
                  <a:close/>
                </a:path>
              </a:pathLst>
            </a:custGeom>
            <a:noFill/>
            <a:ln cap="flat" cmpd="sng" w="2857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64"/>
            <p:cNvSpPr/>
            <p:nvPr/>
          </p:nvSpPr>
          <p:spPr>
            <a:xfrm>
              <a:off x="3006475" y="1599275"/>
              <a:ext cx="27550" cy="24025"/>
            </a:xfrm>
            <a:custGeom>
              <a:rect b="b" l="l" r="r" t="t"/>
              <a:pathLst>
                <a:path extrusionOk="0" h="961" w="1102">
                  <a:moveTo>
                    <a:pt x="693" y="0"/>
                  </a:moveTo>
                  <a:cubicBezTo>
                    <a:pt x="377" y="0"/>
                    <a:pt x="23" y="287"/>
                    <a:pt x="1" y="660"/>
                  </a:cubicBezTo>
                  <a:cubicBezTo>
                    <a:pt x="68" y="794"/>
                    <a:pt x="168" y="894"/>
                    <a:pt x="268" y="960"/>
                  </a:cubicBezTo>
                  <a:cubicBezTo>
                    <a:pt x="668" y="860"/>
                    <a:pt x="1002" y="660"/>
                    <a:pt x="1102" y="260"/>
                  </a:cubicBezTo>
                  <a:cubicBezTo>
                    <a:pt x="1010" y="77"/>
                    <a:pt x="857" y="0"/>
                    <a:pt x="693" y="0"/>
                  </a:cubicBezTo>
                  <a:close/>
                </a:path>
              </a:pathLst>
            </a:custGeom>
            <a:noFill/>
            <a:ln cap="flat" cmpd="sng" w="2857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787" name="Google Shape;787;p64"/>
          <p:cNvCxnSpPr/>
          <p:nvPr/>
        </p:nvCxnSpPr>
        <p:spPr>
          <a:xfrm>
            <a:off x="3285025" y="1121425"/>
            <a:ext cx="3096900" cy="0"/>
          </a:xfrm>
          <a:prstGeom prst="straightConnector1">
            <a:avLst/>
          </a:prstGeom>
          <a:noFill/>
          <a:ln cap="flat" cmpd="sng" w="19050">
            <a:solidFill>
              <a:srgbClr val="FF9CE1"/>
            </a:solidFill>
            <a:prstDash val="solid"/>
            <a:round/>
            <a:headEnd len="med" w="med" type="oval"/>
            <a:tailEnd len="med" w="med" type="oval"/>
          </a:ln>
        </p:spPr>
      </p:cxnSp>
      <p:cxnSp>
        <p:nvCxnSpPr>
          <p:cNvPr id="788" name="Google Shape;788;p64"/>
          <p:cNvCxnSpPr/>
          <p:nvPr/>
        </p:nvCxnSpPr>
        <p:spPr>
          <a:xfrm>
            <a:off x="4097347" y="2600263"/>
            <a:ext cx="2284500" cy="6600"/>
          </a:xfrm>
          <a:prstGeom prst="straightConnector1">
            <a:avLst/>
          </a:prstGeom>
          <a:noFill/>
          <a:ln cap="flat" cmpd="sng" w="19050">
            <a:solidFill>
              <a:srgbClr val="1231B3"/>
            </a:solidFill>
            <a:prstDash val="solid"/>
            <a:round/>
            <a:headEnd len="med" w="med" type="oval"/>
            <a:tailEnd len="med" w="med" type="oval"/>
          </a:ln>
        </p:spPr>
      </p:cxnSp>
      <p:cxnSp>
        <p:nvCxnSpPr>
          <p:cNvPr id="789" name="Google Shape;789;p64"/>
          <p:cNvCxnSpPr/>
          <p:nvPr/>
        </p:nvCxnSpPr>
        <p:spPr>
          <a:xfrm>
            <a:off x="4310589" y="4035300"/>
            <a:ext cx="2071500" cy="0"/>
          </a:xfrm>
          <a:prstGeom prst="straightConnector1">
            <a:avLst/>
          </a:prstGeom>
          <a:noFill/>
          <a:ln cap="flat" cmpd="sng" w="19050">
            <a:solidFill>
              <a:srgbClr val="FF925C"/>
            </a:solidFill>
            <a:prstDash val="solid"/>
            <a:round/>
            <a:headEnd len="med" w="med" type="oval"/>
            <a:tailEnd len="med" w="med" type="oval"/>
          </a:ln>
        </p:spPr>
      </p:cxnSp>
      <p:sp>
        <p:nvSpPr>
          <p:cNvPr id="790" name="Google Shape;790;p64"/>
          <p:cNvSpPr txBox="1"/>
          <p:nvPr>
            <p:ph idx="2" type="subTitle"/>
          </p:nvPr>
        </p:nvSpPr>
        <p:spPr>
          <a:xfrm>
            <a:off x="6569175" y="2009275"/>
            <a:ext cx="1854900" cy="1138200"/>
          </a:xfrm>
          <a:prstGeom prst="rect">
            <a:avLst/>
          </a:prstGeom>
          <a:solidFill>
            <a:srgbClr val="1231B3"/>
          </a:solidFill>
        </p:spPr>
        <p:txBody>
          <a:bodyPr anchorCtr="0" anchor="ctr" bIns="91425" lIns="182875" spcFirstLastPara="1" rIns="18287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791" name="Google Shape;791;p64"/>
          <p:cNvSpPr txBox="1"/>
          <p:nvPr>
            <p:ph idx="1" type="subTitle"/>
          </p:nvPr>
        </p:nvSpPr>
        <p:spPr>
          <a:xfrm>
            <a:off x="6569025" y="3466225"/>
            <a:ext cx="1854900" cy="1138200"/>
          </a:xfrm>
          <a:prstGeom prst="rect">
            <a:avLst/>
          </a:prstGeom>
        </p:spPr>
        <p:txBody>
          <a:bodyPr anchorCtr="0" anchor="ctr" bIns="91425" lIns="274300" spcFirstLastPara="1" rIns="274300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792" name="Google Shape;792;p64"/>
          <p:cNvSpPr txBox="1"/>
          <p:nvPr>
            <p:ph idx="3" type="subTitle"/>
          </p:nvPr>
        </p:nvSpPr>
        <p:spPr>
          <a:xfrm>
            <a:off x="6569025" y="552325"/>
            <a:ext cx="1854900" cy="1138200"/>
          </a:xfrm>
          <a:prstGeom prst="rect">
            <a:avLst/>
          </a:prstGeom>
          <a:solidFill>
            <a:srgbClr val="FF9CE1"/>
          </a:solidFill>
        </p:spPr>
        <p:txBody>
          <a:bodyPr anchorCtr="0" anchor="ctr" bIns="91425" lIns="274300" spcFirstLastPara="1" rIns="274300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Despite being red, Mars is a cold place</a:t>
            </a:r>
            <a:endParaRPr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96" name="Shape 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" name="Google Shape;797;p65"/>
          <p:cNvSpPr txBox="1"/>
          <p:nvPr>
            <p:ph type="title"/>
          </p:nvPr>
        </p:nvSpPr>
        <p:spPr>
          <a:xfrm>
            <a:off x="2106600" y="322175"/>
            <a:ext cx="4930800" cy="98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rgbClr val="CCCCCC"/>
                </a:solidFill>
              </a:rPr>
              <a:t>Our Clients</a:t>
            </a:r>
            <a:endParaRPr sz="4800">
              <a:solidFill>
                <a:srgbClr val="CCCCCC"/>
              </a:solidFill>
            </a:endParaRPr>
          </a:p>
        </p:txBody>
      </p:sp>
      <p:sp>
        <p:nvSpPr>
          <p:cNvPr id="798" name="Google Shape;798;p65"/>
          <p:cNvSpPr txBox="1"/>
          <p:nvPr>
            <p:ph idx="2" type="title"/>
          </p:nvPr>
        </p:nvSpPr>
        <p:spPr>
          <a:xfrm>
            <a:off x="1084975" y="2980875"/>
            <a:ext cx="1889100" cy="43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799" name="Google Shape;799;p65"/>
          <p:cNvSpPr txBox="1"/>
          <p:nvPr>
            <p:ph idx="3" type="title"/>
          </p:nvPr>
        </p:nvSpPr>
        <p:spPr>
          <a:xfrm>
            <a:off x="1084975" y="3290725"/>
            <a:ext cx="1889100" cy="96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800" name="Google Shape;800;p65"/>
          <p:cNvSpPr txBox="1"/>
          <p:nvPr>
            <p:ph idx="4" type="title"/>
          </p:nvPr>
        </p:nvSpPr>
        <p:spPr>
          <a:xfrm>
            <a:off x="3627450" y="2980875"/>
            <a:ext cx="1889100" cy="43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801" name="Google Shape;801;p65"/>
          <p:cNvSpPr txBox="1"/>
          <p:nvPr>
            <p:ph idx="5" type="title"/>
          </p:nvPr>
        </p:nvSpPr>
        <p:spPr>
          <a:xfrm>
            <a:off x="3652725" y="3290725"/>
            <a:ext cx="1823400" cy="98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802" name="Google Shape;802;p65"/>
          <p:cNvSpPr txBox="1"/>
          <p:nvPr>
            <p:ph idx="6" type="title"/>
          </p:nvPr>
        </p:nvSpPr>
        <p:spPr>
          <a:xfrm>
            <a:off x="6198500" y="2980875"/>
            <a:ext cx="1990200" cy="43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803" name="Google Shape;803;p65"/>
          <p:cNvSpPr txBox="1"/>
          <p:nvPr>
            <p:ph idx="7" type="title"/>
          </p:nvPr>
        </p:nvSpPr>
        <p:spPr>
          <a:xfrm>
            <a:off x="6249050" y="3290725"/>
            <a:ext cx="1889100" cy="98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 planet to the Sun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4" name="Google Shape;804;p65"/>
          <p:cNvGrpSpPr/>
          <p:nvPr/>
        </p:nvGrpSpPr>
        <p:grpSpPr>
          <a:xfrm>
            <a:off x="1492505" y="1703111"/>
            <a:ext cx="6158990" cy="1187697"/>
            <a:chOff x="247874" y="2265253"/>
            <a:chExt cx="7027602" cy="1355200"/>
          </a:xfrm>
        </p:grpSpPr>
        <p:sp>
          <p:nvSpPr>
            <p:cNvPr id="805" name="Google Shape;805;p65"/>
            <p:cNvSpPr/>
            <p:nvPr/>
          </p:nvSpPr>
          <p:spPr>
            <a:xfrm>
              <a:off x="3383312" y="2551103"/>
              <a:ext cx="793250" cy="416125"/>
            </a:xfrm>
            <a:custGeom>
              <a:rect b="b" l="l" r="r" t="t"/>
              <a:pathLst>
                <a:path extrusionOk="0" h="16645" w="31730">
                  <a:moveTo>
                    <a:pt x="15901" y="1"/>
                  </a:moveTo>
                  <a:cubicBezTo>
                    <a:pt x="15584" y="1"/>
                    <a:pt x="15272" y="118"/>
                    <a:pt x="15038" y="352"/>
                  </a:cubicBezTo>
                  <a:lnTo>
                    <a:pt x="871" y="14518"/>
                  </a:lnTo>
                  <a:cubicBezTo>
                    <a:pt x="0" y="15420"/>
                    <a:pt x="817" y="16645"/>
                    <a:pt x="1774" y="16645"/>
                  </a:cubicBezTo>
                  <a:cubicBezTo>
                    <a:pt x="2060" y="16645"/>
                    <a:pt x="2358" y="16535"/>
                    <a:pt x="2628" y="16275"/>
                  </a:cubicBezTo>
                  <a:lnTo>
                    <a:pt x="15897" y="3006"/>
                  </a:lnTo>
                  <a:lnTo>
                    <a:pt x="29165" y="16275"/>
                  </a:lnTo>
                  <a:cubicBezTo>
                    <a:pt x="29400" y="16509"/>
                    <a:pt x="29712" y="16626"/>
                    <a:pt x="30024" y="16626"/>
                  </a:cubicBezTo>
                  <a:cubicBezTo>
                    <a:pt x="30040" y="16626"/>
                    <a:pt x="30056" y="16627"/>
                    <a:pt x="30071" y="16627"/>
                  </a:cubicBezTo>
                  <a:cubicBezTo>
                    <a:pt x="31172" y="16627"/>
                    <a:pt x="31730" y="15288"/>
                    <a:pt x="30922" y="14518"/>
                  </a:cubicBezTo>
                  <a:lnTo>
                    <a:pt x="16794" y="352"/>
                  </a:lnTo>
                  <a:cubicBezTo>
                    <a:pt x="16540" y="118"/>
                    <a:pt x="16219" y="1"/>
                    <a:pt x="15901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65"/>
            <p:cNvSpPr/>
            <p:nvPr/>
          </p:nvSpPr>
          <p:spPr>
            <a:xfrm>
              <a:off x="3660712" y="2805753"/>
              <a:ext cx="239050" cy="255650"/>
            </a:xfrm>
            <a:custGeom>
              <a:rect b="b" l="l" r="r" t="t"/>
              <a:pathLst>
                <a:path extrusionOk="0" h="10226" w="9562">
                  <a:moveTo>
                    <a:pt x="7923" y="1679"/>
                  </a:moveTo>
                  <a:lnTo>
                    <a:pt x="7923" y="8547"/>
                  </a:lnTo>
                  <a:lnTo>
                    <a:pt x="1678" y="8547"/>
                  </a:lnTo>
                  <a:lnTo>
                    <a:pt x="1678" y="1679"/>
                  </a:lnTo>
                  <a:close/>
                  <a:moveTo>
                    <a:pt x="820" y="0"/>
                  </a:moveTo>
                  <a:cubicBezTo>
                    <a:pt x="352" y="0"/>
                    <a:pt x="0" y="391"/>
                    <a:pt x="0" y="859"/>
                  </a:cubicBezTo>
                  <a:lnTo>
                    <a:pt x="0" y="9367"/>
                  </a:lnTo>
                  <a:cubicBezTo>
                    <a:pt x="0" y="9835"/>
                    <a:pt x="352" y="10225"/>
                    <a:pt x="820" y="10225"/>
                  </a:cubicBezTo>
                  <a:lnTo>
                    <a:pt x="8742" y="10225"/>
                  </a:lnTo>
                  <a:cubicBezTo>
                    <a:pt x="9211" y="10225"/>
                    <a:pt x="9562" y="9835"/>
                    <a:pt x="9562" y="9367"/>
                  </a:cubicBezTo>
                  <a:lnTo>
                    <a:pt x="9562" y="859"/>
                  </a:lnTo>
                  <a:cubicBezTo>
                    <a:pt x="9562" y="391"/>
                    <a:pt x="9211" y="0"/>
                    <a:pt x="8742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65"/>
            <p:cNvSpPr/>
            <p:nvPr/>
          </p:nvSpPr>
          <p:spPr>
            <a:xfrm>
              <a:off x="3757287" y="2806003"/>
              <a:ext cx="42000" cy="255400"/>
            </a:xfrm>
            <a:custGeom>
              <a:rect b="b" l="l" r="r" t="t"/>
              <a:pathLst>
                <a:path extrusionOk="0" h="10216" w="1680">
                  <a:moveTo>
                    <a:pt x="840" y="0"/>
                  </a:moveTo>
                  <a:cubicBezTo>
                    <a:pt x="420" y="0"/>
                    <a:pt x="1" y="283"/>
                    <a:pt x="1" y="849"/>
                  </a:cubicBezTo>
                  <a:lnTo>
                    <a:pt x="1" y="9357"/>
                  </a:lnTo>
                  <a:cubicBezTo>
                    <a:pt x="1" y="9825"/>
                    <a:pt x="391" y="10215"/>
                    <a:pt x="820" y="10215"/>
                  </a:cubicBezTo>
                  <a:cubicBezTo>
                    <a:pt x="1289" y="10215"/>
                    <a:pt x="1679" y="9825"/>
                    <a:pt x="1679" y="9357"/>
                  </a:cubicBezTo>
                  <a:lnTo>
                    <a:pt x="1679" y="849"/>
                  </a:lnTo>
                  <a:cubicBezTo>
                    <a:pt x="1679" y="283"/>
                    <a:pt x="1260" y="0"/>
                    <a:pt x="84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65"/>
            <p:cNvSpPr/>
            <p:nvPr/>
          </p:nvSpPr>
          <p:spPr>
            <a:xfrm>
              <a:off x="3652512" y="2910078"/>
              <a:ext cx="243350" cy="42100"/>
            </a:xfrm>
            <a:custGeom>
              <a:rect b="b" l="l" r="r" t="t"/>
              <a:pathLst>
                <a:path extrusionOk="0" h="1684" w="9734">
                  <a:moveTo>
                    <a:pt x="1076" y="1"/>
                  </a:moveTo>
                  <a:cubicBezTo>
                    <a:pt x="1" y="1"/>
                    <a:pt x="1" y="1684"/>
                    <a:pt x="1076" y="1684"/>
                  </a:cubicBezTo>
                  <a:cubicBezTo>
                    <a:pt x="1100" y="1684"/>
                    <a:pt x="1123" y="1683"/>
                    <a:pt x="1148" y="1681"/>
                  </a:cubicBezTo>
                  <a:lnTo>
                    <a:pt x="8719" y="1681"/>
                  </a:lnTo>
                  <a:cubicBezTo>
                    <a:pt x="9734" y="1603"/>
                    <a:pt x="9734" y="81"/>
                    <a:pt x="8719" y="3"/>
                  </a:cubicBezTo>
                  <a:lnTo>
                    <a:pt x="1148" y="3"/>
                  </a:lnTo>
                  <a:cubicBezTo>
                    <a:pt x="1123" y="2"/>
                    <a:pt x="1100" y="1"/>
                    <a:pt x="1076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65"/>
            <p:cNvSpPr/>
            <p:nvPr/>
          </p:nvSpPr>
          <p:spPr>
            <a:xfrm>
              <a:off x="3193362" y="2363778"/>
              <a:ext cx="1084400" cy="1041050"/>
            </a:xfrm>
            <a:custGeom>
              <a:rect b="b" l="l" r="r" t="t"/>
              <a:pathLst>
                <a:path extrusionOk="0" h="41642" w="43376">
                  <a:moveTo>
                    <a:pt x="23495" y="1"/>
                  </a:moveTo>
                  <a:cubicBezTo>
                    <a:pt x="11982" y="1"/>
                    <a:pt x="2655" y="9328"/>
                    <a:pt x="2655" y="20802"/>
                  </a:cubicBezTo>
                  <a:cubicBezTo>
                    <a:pt x="2655" y="32314"/>
                    <a:pt x="11982" y="41642"/>
                    <a:pt x="23495" y="41642"/>
                  </a:cubicBezTo>
                  <a:cubicBezTo>
                    <a:pt x="32158" y="41603"/>
                    <a:pt x="39925" y="36217"/>
                    <a:pt x="43008" y="28099"/>
                  </a:cubicBezTo>
                  <a:cubicBezTo>
                    <a:pt x="43376" y="27118"/>
                    <a:pt x="42588" y="26415"/>
                    <a:pt x="41806" y="26415"/>
                  </a:cubicBezTo>
                  <a:cubicBezTo>
                    <a:pt x="41344" y="26415"/>
                    <a:pt x="40884" y="26661"/>
                    <a:pt x="40666" y="27241"/>
                  </a:cubicBezTo>
                  <a:cubicBezTo>
                    <a:pt x="37757" y="35005"/>
                    <a:pt x="30632" y="39141"/>
                    <a:pt x="23447" y="39141"/>
                  </a:cubicBezTo>
                  <a:cubicBezTo>
                    <a:pt x="17810" y="39141"/>
                    <a:pt x="12136" y="36596"/>
                    <a:pt x="8430" y="31261"/>
                  </a:cubicBezTo>
                  <a:cubicBezTo>
                    <a:pt x="1" y="19123"/>
                    <a:pt x="8704" y="2498"/>
                    <a:pt x="23495" y="2498"/>
                  </a:cubicBezTo>
                  <a:cubicBezTo>
                    <a:pt x="25173" y="2498"/>
                    <a:pt x="25173" y="1"/>
                    <a:pt x="23495" y="1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65"/>
            <p:cNvSpPr/>
            <p:nvPr/>
          </p:nvSpPr>
          <p:spPr>
            <a:xfrm>
              <a:off x="3142637" y="2853078"/>
              <a:ext cx="1275200" cy="668825"/>
            </a:xfrm>
            <a:custGeom>
              <a:rect b="b" l="l" r="r" t="t"/>
              <a:pathLst>
                <a:path extrusionOk="0" h="26753" w="51008">
                  <a:moveTo>
                    <a:pt x="1249" y="0"/>
                  </a:moveTo>
                  <a:cubicBezTo>
                    <a:pt x="625" y="0"/>
                    <a:pt x="0" y="410"/>
                    <a:pt x="0" y="1230"/>
                  </a:cubicBezTo>
                  <a:cubicBezTo>
                    <a:pt x="39" y="15318"/>
                    <a:pt x="11435" y="26753"/>
                    <a:pt x="25524" y="26753"/>
                  </a:cubicBezTo>
                  <a:cubicBezTo>
                    <a:pt x="39573" y="26714"/>
                    <a:pt x="51008" y="15318"/>
                    <a:pt x="51008" y="1230"/>
                  </a:cubicBezTo>
                  <a:cubicBezTo>
                    <a:pt x="51008" y="410"/>
                    <a:pt x="50383" y="0"/>
                    <a:pt x="49759" y="0"/>
                  </a:cubicBezTo>
                  <a:cubicBezTo>
                    <a:pt x="49134" y="0"/>
                    <a:pt x="48510" y="410"/>
                    <a:pt x="48510" y="1230"/>
                  </a:cubicBezTo>
                  <a:cubicBezTo>
                    <a:pt x="48510" y="13952"/>
                    <a:pt x="38207" y="24255"/>
                    <a:pt x="25524" y="24255"/>
                  </a:cubicBezTo>
                  <a:cubicBezTo>
                    <a:pt x="12801" y="24255"/>
                    <a:pt x="2498" y="13952"/>
                    <a:pt x="2498" y="1230"/>
                  </a:cubicBezTo>
                  <a:cubicBezTo>
                    <a:pt x="2498" y="410"/>
                    <a:pt x="1874" y="0"/>
                    <a:pt x="1249" y="0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65"/>
            <p:cNvSpPr/>
            <p:nvPr/>
          </p:nvSpPr>
          <p:spPr>
            <a:xfrm>
              <a:off x="372749" y="2390128"/>
              <a:ext cx="1105450" cy="1105425"/>
            </a:xfrm>
            <a:custGeom>
              <a:rect b="b" l="l" r="r" t="t"/>
              <a:pathLst>
                <a:path extrusionOk="0" h="44217" w="44218">
                  <a:moveTo>
                    <a:pt x="22089" y="0"/>
                  </a:moveTo>
                  <a:cubicBezTo>
                    <a:pt x="20450" y="0"/>
                    <a:pt x="20450" y="2498"/>
                    <a:pt x="22089" y="2498"/>
                  </a:cubicBezTo>
                  <a:cubicBezTo>
                    <a:pt x="30051" y="2498"/>
                    <a:pt x="37192" y="7259"/>
                    <a:pt x="40236" y="14596"/>
                  </a:cubicBezTo>
                  <a:cubicBezTo>
                    <a:pt x="43241" y="21933"/>
                    <a:pt x="41563" y="30363"/>
                    <a:pt x="35983" y="35982"/>
                  </a:cubicBezTo>
                  <a:cubicBezTo>
                    <a:pt x="32217" y="39722"/>
                    <a:pt x="27189" y="41709"/>
                    <a:pt x="22074" y="41709"/>
                  </a:cubicBezTo>
                  <a:cubicBezTo>
                    <a:pt x="19556" y="41709"/>
                    <a:pt x="17017" y="41228"/>
                    <a:pt x="14596" y="40236"/>
                  </a:cubicBezTo>
                  <a:cubicBezTo>
                    <a:pt x="7259" y="37192"/>
                    <a:pt x="2498" y="30050"/>
                    <a:pt x="2498" y="22089"/>
                  </a:cubicBezTo>
                  <a:cubicBezTo>
                    <a:pt x="2498" y="21270"/>
                    <a:pt x="1874" y="20860"/>
                    <a:pt x="1249" y="20860"/>
                  </a:cubicBezTo>
                  <a:cubicBezTo>
                    <a:pt x="625" y="20860"/>
                    <a:pt x="0" y="21270"/>
                    <a:pt x="0" y="22089"/>
                  </a:cubicBezTo>
                  <a:cubicBezTo>
                    <a:pt x="0" y="34304"/>
                    <a:pt x="9913" y="44217"/>
                    <a:pt x="22089" y="44217"/>
                  </a:cubicBezTo>
                  <a:cubicBezTo>
                    <a:pt x="34304" y="44217"/>
                    <a:pt x="44217" y="34304"/>
                    <a:pt x="44217" y="22089"/>
                  </a:cubicBezTo>
                  <a:cubicBezTo>
                    <a:pt x="44217" y="9913"/>
                    <a:pt x="34304" y="0"/>
                    <a:pt x="22089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65"/>
            <p:cNvSpPr/>
            <p:nvPr/>
          </p:nvSpPr>
          <p:spPr>
            <a:xfrm>
              <a:off x="247874" y="2265253"/>
              <a:ext cx="719075" cy="1355200"/>
            </a:xfrm>
            <a:custGeom>
              <a:rect b="b" l="l" r="r" t="t"/>
              <a:pathLst>
                <a:path extrusionOk="0" h="54208" w="28763">
                  <a:moveTo>
                    <a:pt x="27084" y="0"/>
                  </a:moveTo>
                  <a:cubicBezTo>
                    <a:pt x="12137" y="0"/>
                    <a:pt x="0" y="12137"/>
                    <a:pt x="0" y="27084"/>
                  </a:cubicBezTo>
                  <a:cubicBezTo>
                    <a:pt x="0" y="42070"/>
                    <a:pt x="12137" y="54207"/>
                    <a:pt x="27084" y="54207"/>
                  </a:cubicBezTo>
                  <a:cubicBezTo>
                    <a:pt x="28762" y="54207"/>
                    <a:pt x="28762" y="51710"/>
                    <a:pt x="27084" y="51710"/>
                  </a:cubicBezTo>
                  <a:cubicBezTo>
                    <a:pt x="13503" y="51710"/>
                    <a:pt x="2498" y="40704"/>
                    <a:pt x="2498" y="27084"/>
                  </a:cubicBezTo>
                  <a:cubicBezTo>
                    <a:pt x="2498" y="13503"/>
                    <a:pt x="13503" y="2498"/>
                    <a:pt x="27084" y="2498"/>
                  </a:cubicBezTo>
                  <a:cubicBezTo>
                    <a:pt x="28762" y="2498"/>
                    <a:pt x="28762" y="0"/>
                    <a:pt x="27084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65"/>
            <p:cNvSpPr/>
            <p:nvPr/>
          </p:nvSpPr>
          <p:spPr>
            <a:xfrm>
              <a:off x="706424" y="2621353"/>
              <a:ext cx="430275" cy="640050"/>
            </a:xfrm>
            <a:custGeom>
              <a:rect b="b" l="l" r="r" t="t"/>
              <a:pathLst>
                <a:path extrusionOk="0" h="25602" w="17211">
                  <a:moveTo>
                    <a:pt x="8625" y="1"/>
                  </a:moveTo>
                  <a:cubicBezTo>
                    <a:pt x="8625" y="1"/>
                    <a:pt x="0" y="12450"/>
                    <a:pt x="0" y="17211"/>
                  </a:cubicBezTo>
                  <a:cubicBezTo>
                    <a:pt x="117" y="21894"/>
                    <a:pt x="3942" y="25602"/>
                    <a:pt x="8625" y="25602"/>
                  </a:cubicBezTo>
                  <a:cubicBezTo>
                    <a:pt x="13269" y="25602"/>
                    <a:pt x="17094" y="21894"/>
                    <a:pt x="17211" y="17211"/>
                  </a:cubicBezTo>
                  <a:cubicBezTo>
                    <a:pt x="17211" y="12450"/>
                    <a:pt x="8625" y="1"/>
                    <a:pt x="8625" y="1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65"/>
            <p:cNvSpPr/>
            <p:nvPr/>
          </p:nvSpPr>
          <p:spPr>
            <a:xfrm>
              <a:off x="6255876" y="2493300"/>
              <a:ext cx="1019600" cy="1019575"/>
            </a:xfrm>
            <a:custGeom>
              <a:rect b="b" l="l" r="r" t="t"/>
              <a:pathLst>
                <a:path extrusionOk="0" h="40783" w="40784">
                  <a:moveTo>
                    <a:pt x="1" y="0"/>
                  </a:moveTo>
                  <a:lnTo>
                    <a:pt x="1" y="40783"/>
                  </a:lnTo>
                  <a:lnTo>
                    <a:pt x="40783" y="40783"/>
                  </a:lnTo>
                  <a:lnTo>
                    <a:pt x="40783" y="0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65"/>
            <p:cNvSpPr/>
            <p:nvPr/>
          </p:nvSpPr>
          <p:spPr>
            <a:xfrm>
              <a:off x="6519301" y="2671100"/>
              <a:ext cx="492750" cy="685675"/>
            </a:xfrm>
            <a:custGeom>
              <a:rect b="b" l="l" r="r" t="t"/>
              <a:pathLst>
                <a:path extrusionOk="0" h="27427" w="19710">
                  <a:moveTo>
                    <a:pt x="9874" y="3386"/>
                  </a:moveTo>
                  <a:cubicBezTo>
                    <a:pt x="12567" y="7211"/>
                    <a:pt x="17211" y="14470"/>
                    <a:pt x="17211" y="17592"/>
                  </a:cubicBezTo>
                  <a:cubicBezTo>
                    <a:pt x="17094" y="21573"/>
                    <a:pt x="13855" y="24734"/>
                    <a:pt x="9874" y="24734"/>
                  </a:cubicBezTo>
                  <a:cubicBezTo>
                    <a:pt x="5855" y="24734"/>
                    <a:pt x="2616" y="21573"/>
                    <a:pt x="2499" y="17592"/>
                  </a:cubicBezTo>
                  <a:cubicBezTo>
                    <a:pt x="2499" y="14470"/>
                    <a:pt x="7143" y="7211"/>
                    <a:pt x="9874" y="3386"/>
                  </a:cubicBezTo>
                  <a:close/>
                  <a:moveTo>
                    <a:pt x="9870" y="1"/>
                  </a:moveTo>
                  <a:cubicBezTo>
                    <a:pt x="9494" y="1"/>
                    <a:pt x="9113" y="167"/>
                    <a:pt x="8860" y="498"/>
                  </a:cubicBezTo>
                  <a:cubicBezTo>
                    <a:pt x="7962" y="1708"/>
                    <a:pt x="1" y="12558"/>
                    <a:pt x="1" y="17592"/>
                  </a:cubicBezTo>
                  <a:cubicBezTo>
                    <a:pt x="1" y="23017"/>
                    <a:pt x="4411" y="27426"/>
                    <a:pt x="9874" y="27426"/>
                  </a:cubicBezTo>
                  <a:cubicBezTo>
                    <a:pt x="15299" y="27426"/>
                    <a:pt x="19709" y="23017"/>
                    <a:pt x="19709" y="17592"/>
                  </a:cubicBezTo>
                  <a:cubicBezTo>
                    <a:pt x="19709" y="12558"/>
                    <a:pt x="11748" y="1708"/>
                    <a:pt x="10850" y="498"/>
                  </a:cubicBezTo>
                  <a:cubicBezTo>
                    <a:pt x="10616" y="167"/>
                    <a:pt x="10245" y="1"/>
                    <a:pt x="9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65"/>
            <p:cNvSpPr/>
            <p:nvPr/>
          </p:nvSpPr>
          <p:spPr>
            <a:xfrm>
              <a:off x="6107576" y="2354500"/>
              <a:ext cx="694700" cy="674450"/>
            </a:xfrm>
            <a:custGeom>
              <a:rect b="b" l="l" r="r" t="t"/>
              <a:pathLst>
                <a:path extrusionOk="0" h="26978" w="27788">
                  <a:moveTo>
                    <a:pt x="13894" y="9221"/>
                  </a:moveTo>
                  <a:cubicBezTo>
                    <a:pt x="14675" y="11172"/>
                    <a:pt x="16236" y="12694"/>
                    <a:pt x="18148" y="13475"/>
                  </a:cubicBezTo>
                  <a:cubicBezTo>
                    <a:pt x="16236" y="14294"/>
                    <a:pt x="14675" y="15816"/>
                    <a:pt x="13894" y="17768"/>
                  </a:cubicBezTo>
                  <a:cubicBezTo>
                    <a:pt x="13075" y="15816"/>
                    <a:pt x="11553" y="14294"/>
                    <a:pt x="9601" y="13475"/>
                  </a:cubicBezTo>
                  <a:cubicBezTo>
                    <a:pt x="11553" y="12694"/>
                    <a:pt x="13075" y="11172"/>
                    <a:pt x="13894" y="9221"/>
                  </a:cubicBezTo>
                  <a:close/>
                  <a:moveTo>
                    <a:pt x="13894" y="1"/>
                  </a:moveTo>
                  <a:cubicBezTo>
                    <a:pt x="13270" y="1"/>
                    <a:pt x="12645" y="420"/>
                    <a:pt x="12645" y="1259"/>
                  </a:cubicBezTo>
                  <a:cubicBezTo>
                    <a:pt x="12645" y="10001"/>
                    <a:pt x="10382" y="12226"/>
                    <a:pt x="1640" y="12226"/>
                  </a:cubicBezTo>
                  <a:cubicBezTo>
                    <a:pt x="1" y="12226"/>
                    <a:pt x="1" y="14723"/>
                    <a:pt x="1640" y="14723"/>
                  </a:cubicBezTo>
                  <a:cubicBezTo>
                    <a:pt x="10382" y="14723"/>
                    <a:pt x="12645" y="16987"/>
                    <a:pt x="12645" y="25729"/>
                  </a:cubicBezTo>
                  <a:cubicBezTo>
                    <a:pt x="12645" y="26392"/>
                    <a:pt x="13192" y="26978"/>
                    <a:pt x="13894" y="26978"/>
                  </a:cubicBezTo>
                  <a:cubicBezTo>
                    <a:pt x="14558" y="26978"/>
                    <a:pt x="15143" y="26392"/>
                    <a:pt x="15143" y="25729"/>
                  </a:cubicBezTo>
                  <a:cubicBezTo>
                    <a:pt x="15143" y="16987"/>
                    <a:pt x="17406" y="14723"/>
                    <a:pt x="26109" y="14723"/>
                  </a:cubicBezTo>
                  <a:cubicBezTo>
                    <a:pt x="27787" y="14723"/>
                    <a:pt x="27787" y="12226"/>
                    <a:pt x="26109" y="12226"/>
                  </a:cubicBezTo>
                  <a:cubicBezTo>
                    <a:pt x="17406" y="12226"/>
                    <a:pt x="15143" y="10001"/>
                    <a:pt x="15143" y="1259"/>
                  </a:cubicBezTo>
                  <a:cubicBezTo>
                    <a:pt x="15143" y="420"/>
                    <a:pt x="14519" y="1"/>
                    <a:pt x="13894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1231B3"/>
        </a:solidFill>
      </p:bgPr>
    </p:bg>
    <p:spTree>
      <p:nvGrpSpPr>
        <p:cNvPr id="820" name="Shape 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" name="Google Shape;821;p66"/>
          <p:cNvSpPr txBox="1"/>
          <p:nvPr>
            <p:ph idx="1" type="subTitle"/>
          </p:nvPr>
        </p:nvSpPr>
        <p:spPr>
          <a:xfrm>
            <a:off x="720000" y="2834125"/>
            <a:ext cx="77040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Big numbers catch your audience’s attention</a:t>
            </a:r>
            <a:endParaRPr sz="1400"/>
          </a:p>
        </p:txBody>
      </p:sp>
      <p:sp>
        <p:nvSpPr>
          <p:cNvPr id="822" name="Google Shape;822;p66"/>
          <p:cNvSpPr txBox="1"/>
          <p:nvPr>
            <p:ph type="title"/>
          </p:nvPr>
        </p:nvSpPr>
        <p:spPr>
          <a:xfrm>
            <a:off x="719850" y="1710775"/>
            <a:ext cx="7704000" cy="116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4,498,300,000</a:t>
            </a: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26" name="Shape 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" name="Google Shape;827;p67"/>
          <p:cNvSpPr txBox="1"/>
          <p:nvPr>
            <p:ph idx="1" type="subTitle"/>
          </p:nvPr>
        </p:nvSpPr>
        <p:spPr>
          <a:xfrm>
            <a:off x="2939850" y="1468525"/>
            <a:ext cx="3264300" cy="48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earths is the Sun’s mass</a:t>
            </a:r>
            <a:endParaRPr sz="1400"/>
          </a:p>
        </p:txBody>
      </p:sp>
      <p:sp>
        <p:nvSpPr>
          <p:cNvPr id="828" name="Google Shape;828;p67"/>
          <p:cNvSpPr txBox="1"/>
          <p:nvPr>
            <p:ph type="title"/>
          </p:nvPr>
        </p:nvSpPr>
        <p:spPr>
          <a:xfrm>
            <a:off x="2500200" y="743837"/>
            <a:ext cx="4143600" cy="68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333,000.00</a:t>
            </a:r>
            <a:endParaRPr/>
          </a:p>
        </p:txBody>
      </p:sp>
      <p:sp>
        <p:nvSpPr>
          <p:cNvPr id="829" name="Google Shape;829;p67"/>
          <p:cNvSpPr txBox="1"/>
          <p:nvPr>
            <p:ph idx="2" type="subTitle"/>
          </p:nvPr>
        </p:nvSpPr>
        <p:spPr>
          <a:xfrm>
            <a:off x="2939850" y="2660075"/>
            <a:ext cx="3264300" cy="53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is Jupiter’s rotation period</a:t>
            </a:r>
            <a:endParaRPr/>
          </a:p>
        </p:txBody>
      </p:sp>
      <p:sp>
        <p:nvSpPr>
          <p:cNvPr id="830" name="Google Shape;830;p67"/>
          <p:cNvSpPr txBox="1"/>
          <p:nvPr>
            <p:ph idx="3" type="title"/>
          </p:nvPr>
        </p:nvSpPr>
        <p:spPr>
          <a:xfrm>
            <a:off x="2500200" y="1935387"/>
            <a:ext cx="4143600" cy="68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24h 37m 23s</a:t>
            </a:r>
            <a:endParaRPr/>
          </a:p>
        </p:txBody>
      </p:sp>
      <p:sp>
        <p:nvSpPr>
          <p:cNvPr id="831" name="Google Shape;831;p67"/>
          <p:cNvSpPr txBox="1"/>
          <p:nvPr>
            <p:ph idx="4" type="subTitle"/>
          </p:nvPr>
        </p:nvSpPr>
        <p:spPr>
          <a:xfrm>
            <a:off x="2199900" y="3862687"/>
            <a:ext cx="4744200" cy="53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is the distance between Earth and the Moon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2" name="Google Shape;832;p67"/>
          <p:cNvSpPr txBox="1"/>
          <p:nvPr>
            <p:ph idx="5" type="title"/>
          </p:nvPr>
        </p:nvSpPr>
        <p:spPr>
          <a:xfrm>
            <a:off x="2500200" y="3128504"/>
            <a:ext cx="4143600" cy="898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386,000 km</a:t>
            </a:r>
            <a:endParaRPr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36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" name="Google Shape;837;p68"/>
          <p:cNvSpPr txBox="1"/>
          <p:nvPr>
            <p:ph type="title"/>
          </p:nvPr>
        </p:nvSpPr>
        <p:spPr>
          <a:xfrm>
            <a:off x="2106600" y="293780"/>
            <a:ext cx="4930800" cy="82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rgbClr val="CCCCCC"/>
                </a:solidFill>
              </a:rPr>
              <a:t>Our Team</a:t>
            </a:r>
            <a:endParaRPr sz="4800">
              <a:solidFill>
                <a:srgbClr val="CCCCCC"/>
              </a:solidFill>
            </a:endParaRPr>
          </a:p>
        </p:txBody>
      </p:sp>
      <p:pic>
        <p:nvPicPr>
          <p:cNvPr id="838" name="Google Shape;838;p68"/>
          <p:cNvPicPr preferRelativeResize="0"/>
          <p:nvPr/>
        </p:nvPicPr>
        <p:blipFill rotWithShape="1">
          <a:blip r:embed="rId3">
            <a:alphaModFix/>
          </a:blip>
          <a:srcRect b="50788" l="24402" r="61543" t="28424"/>
          <a:stretch/>
        </p:blipFill>
        <p:spPr>
          <a:xfrm>
            <a:off x="1364850" y="1608150"/>
            <a:ext cx="1253150" cy="1235700"/>
          </a:xfrm>
          <a:prstGeom prst="flowChartProcess">
            <a:avLst/>
          </a:prstGeom>
          <a:noFill/>
          <a:ln>
            <a:noFill/>
          </a:ln>
        </p:spPr>
      </p:pic>
      <p:pic>
        <p:nvPicPr>
          <p:cNvPr id="839" name="Google Shape;839;p68"/>
          <p:cNvPicPr preferRelativeResize="0"/>
          <p:nvPr/>
        </p:nvPicPr>
        <p:blipFill rotWithShape="1">
          <a:blip r:embed="rId3">
            <a:alphaModFix/>
          </a:blip>
          <a:srcRect b="47764" l="79899" r="6046" t="31448"/>
          <a:stretch/>
        </p:blipFill>
        <p:spPr>
          <a:xfrm>
            <a:off x="3920150" y="1608150"/>
            <a:ext cx="1253150" cy="1235700"/>
          </a:xfrm>
          <a:prstGeom prst="flowChartProcess">
            <a:avLst/>
          </a:prstGeom>
          <a:noFill/>
          <a:ln>
            <a:noFill/>
          </a:ln>
        </p:spPr>
      </p:pic>
      <p:pic>
        <p:nvPicPr>
          <p:cNvPr id="840" name="Google Shape;840;p68"/>
          <p:cNvPicPr preferRelativeResize="0"/>
          <p:nvPr/>
        </p:nvPicPr>
        <p:blipFill rotWithShape="1">
          <a:blip r:embed="rId3">
            <a:alphaModFix/>
          </a:blip>
          <a:srcRect b="55578" l="37738" r="48207" t="23634"/>
          <a:stretch/>
        </p:blipFill>
        <p:spPr>
          <a:xfrm>
            <a:off x="6475450" y="1608150"/>
            <a:ext cx="1253150" cy="1235700"/>
          </a:xfrm>
          <a:prstGeom prst="flowChartProcess">
            <a:avLst/>
          </a:prstGeom>
          <a:noFill/>
          <a:ln>
            <a:noFill/>
          </a:ln>
        </p:spPr>
      </p:pic>
      <p:sp>
        <p:nvSpPr>
          <p:cNvPr id="841" name="Google Shape;841;p68"/>
          <p:cNvSpPr txBox="1"/>
          <p:nvPr>
            <p:ph idx="2" type="title"/>
          </p:nvPr>
        </p:nvSpPr>
        <p:spPr>
          <a:xfrm>
            <a:off x="1046875" y="2980875"/>
            <a:ext cx="1889100" cy="43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John Doe</a:t>
            </a:r>
            <a:endParaRPr/>
          </a:p>
        </p:txBody>
      </p:sp>
      <p:sp>
        <p:nvSpPr>
          <p:cNvPr id="842" name="Google Shape;842;p68"/>
          <p:cNvSpPr txBox="1"/>
          <p:nvPr>
            <p:ph idx="3" type="title"/>
          </p:nvPr>
        </p:nvSpPr>
        <p:spPr>
          <a:xfrm>
            <a:off x="1084975" y="3290725"/>
            <a:ext cx="1889100" cy="96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picture with your own</a:t>
            </a:r>
            <a:endParaRPr/>
          </a:p>
        </p:txBody>
      </p:sp>
      <p:sp>
        <p:nvSpPr>
          <p:cNvPr id="843" name="Google Shape;843;p68"/>
          <p:cNvSpPr txBox="1"/>
          <p:nvPr>
            <p:ph idx="4" type="title"/>
          </p:nvPr>
        </p:nvSpPr>
        <p:spPr>
          <a:xfrm>
            <a:off x="3627450" y="2980875"/>
            <a:ext cx="1889100" cy="43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Jane Smith</a:t>
            </a:r>
            <a:endParaRPr/>
          </a:p>
        </p:txBody>
      </p:sp>
      <p:sp>
        <p:nvSpPr>
          <p:cNvPr id="844" name="Google Shape;844;p68"/>
          <p:cNvSpPr txBox="1"/>
          <p:nvPr>
            <p:ph idx="5" type="title"/>
          </p:nvPr>
        </p:nvSpPr>
        <p:spPr>
          <a:xfrm>
            <a:off x="3652725" y="3290725"/>
            <a:ext cx="1823400" cy="98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picture with your own</a:t>
            </a:r>
            <a:endParaRPr/>
          </a:p>
        </p:txBody>
      </p:sp>
      <p:sp>
        <p:nvSpPr>
          <p:cNvPr id="845" name="Google Shape;845;p68"/>
          <p:cNvSpPr txBox="1"/>
          <p:nvPr>
            <p:ph idx="6" type="title"/>
          </p:nvPr>
        </p:nvSpPr>
        <p:spPr>
          <a:xfrm>
            <a:off x="6106925" y="2980875"/>
            <a:ext cx="1990200" cy="43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Richard Roe</a:t>
            </a:r>
            <a:endParaRPr/>
          </a:p>
        </p:txBody>
      </p:sp>
      <p:sp>
        <p:nvSpPr>
          <p:cNvPr id="846" name="Google Shape;846;p68"/>
          <p:cNvSpPr txBox="1"/>
          <p:nvPr>
            <p:ph idx="7" type="title"/>
          </p:nvPr>
        </p:nvSpPr>
        <p:spPr>
          <a:xfrm>
            <a:off x="6169925" y="3290725"/>
            <a:ext cx="1889100" cy="98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can replace the picture with your own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09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p42"/>
          <p:cNvSpPr txBox="1"/>
          <p:nvPr>
            <p:ph type="ctrTitle"/>
          </p:nvPr>
        </p:nvSpPr>
        <p:spPr>
          <a:xfrm>
            <a:off x="667300" y="1884900"/>
            <a:ext cx="3496200" cy="1373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500">
                <a:solidFill>
                  <a:srgbClr val="1231B3"/>
                </a:solidFill>
              </a:rPr>
              <a:t>Whoa!</a:t>
            </a:r>
            <a:endParaRPr b="0" sz="7500">
              <a:solidFill>
                <a:srgbClr val="1231B3"/>
              </a:solidFill>
              <a:latin typeface="Barlow Black"/>
              <a:ea typeface="Barlow Black"/>
              <a:cs typeface="Barlow Black"/>
              <a:sym typeface="Barlow Black"/>
            </a:endParaRPr>
          </a:p>
        </p:txBody>
      </p:sp>
      <p:sp>
        <p:nvSpPr>
          <p:cNvPr id="411" name="Google Shape;411;p42"/>
          <p:cNvSpPr txBox="1"/>
          <p:nvPr>
            <p:ph idx="1" type="subTitle"/>
          </p:nvPr>
        </p:nvSpPr>
        <p:spPr>
          <a:xfrm>
            <a:off x="5408100" y="1792900"/>
            <a:ext cx="2753400" cy="169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</a:t>
            </a:r>
            <a:r>
              <a:rPr lang="en"/>
              <a:t>could be the part of the presentation where you can introduce yourself, write your email…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50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1" name="Google Shape;851;p69"/>
          <p:cNvPicPr preferRelativeResize="0"/>
          <p:nvPr/>
        </p:nvPicPr>
        <p:blipFill rotWithShape="1">
          <a:blip r:embed="rId3">
            <a:alphaModFix/>
          </a:blip>
          <a:srcRect b="17259" l="0" r="0" t="0"/>
          <a:stretch/>
        </p:blipFill>
        <p:spPr>
          <a:xfrm>
            <a:off x="4260925" y="1466325"/>
            <a:ext cx="3388475" cy="1949850"/>
          </a:xfrm>
          <a:prstGeom prst="rect">
            <a:avLst/>
          </a:prstGeom>
          <a:noFill/>
          <a:ln>
            <a:noFill/>
          </a:ln>
        </p:spPr>
      </p:pic>
      <p:sp>
        <p:nvSpPr>
          <p:cNvPr id="852" name="Google Shape;852;p69"/>
          <p:cNvSpPr txBox="1"/>
          <p:nvPr>
            <p:ph type="title"/>
          </p:nvPr>
        </p:nvSpPr>
        <p:spPr>
          <a:xfrm>
            <a:off x="615547" y="1091405"/>
            <a:ext cx="2673300" cy="1267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3600">
                <a:solidFill>
                  <a:srgbClr val="1231B3"/>
                </a:solidFill>
              </a:rPr>
              <a:t>Desktop Software</a:t>
            </a:r>
            <a:endParaRPr sz="3600">
              <a:solidFill>
                <a:srgbClr val="1231B3"/>
              </a:solidFill>
            </a:endParaRPr>
          </a:p>
        </p:txBody>
      </p:sp>
      <p:grpSp>
        <p:nvGrpSpPr>
          <p:cNvPr id="853" name="Google Shape;853;p69"/>
          <p:cNvGrpSpPr/>
          <p:nvPr/>
        </p:nvGrpSpPr>
        <p:grpSpPr>
          <a:xfrm>
            <a:off x="4170334" y="1368298"/>
            <a:ext cx="3556191" cy="2742069"/>
            <a:chOff x="4170334" y="1368298"/>
            <a:chExt cx="3556191" cy="2742069"/>
          </a:xfrm>
        </p:grpSpPr>
        <p:sp>
          <p:nvSpPr>
            <p:cNvPr id="854" name="Google Shape;854;p69"/>
            <p:cNvSpPr/>
            <p:nvPr/>
          </p:nvSpPr>
          <p:spPr>
            <a:xfrm>
              <a:off x="4170334" y="1368298"/>
              <a:ext cx="3556191" cy="2104434"/>
            </a:xfrm>
            <a:custGeom>
              <a:rect b="b" l="l" r="r" t="t"/>
              <a:pathLst>
                <a:path extrusionOk="0" h="52624" w="88927">
                  <a:moveTo>
                    <a:pt x="86415" y="2427"/>
                  </a:moveTo>
                  <a:lnTo>
                    <a:pt x="86415" y="50593"/>
                  </a:lnTo>
                  <a:lnTo>
                    <a:pt x="2533" y="50593"/>
                  </a:lnTo>
                  <a:lnTo>
                    <a:pt x="2533" y="2427"/>
                  </a:lnTo>
                  <a:close/>
                  <a:moveTo>
                    <a:pt x="4499" y="0"/>
                  </a:moveTo>
                  <a:cubicBezTo>
                    <a:pt x="2010" y="0"/>
                    <a:pt x="1" y="2009"/>
                    <a:pt x="1" y="4499"/>
                  </a:cubicBezTo>
                  <a:lnTo>
                    <a:pt x="1" y="52623"/>
                  </a:lnTo>
                  <a:lnTo>
                    <a:pt x="88926" y="52623"/>
                  </a:lnTo>
                  <a:lnTo>
                    <a:pt x="88926" y="4499"/>
                  </a:lnTo>
                  <a:cubicBezTo>
                    <a:pt x="88926" y="2009"/>
                    <a:pt x="86897" y="0"/>
                    <a:pt x="84428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69"/>
            <p:cNvSpPr/>
            <p:nvPr/>
          </p:nvSpPr>
          <p:spPr>
            <a:xfrm>
              <a:off x="5408700" y="3708748"/>
              <a:ext cx="1080290" cy="401619"/>
            </a:xfrm>
            <a:custGeom>
              <a:rect b="b" l="l" r="r" t="t"/>
              <a:pathLst>
                <a:path extrusionOk="0" h="11006" w="27014">
                  <a:moveTo>
                    <a:pt x="4395" y="0"/>
                  </a:moveTo>
                  <a:lnTo>
                    <a:pt x="3997" y="5147"/>
                  </a:lnTo>
                  <a:cubicBezTo>
                    <a:pt x="3997" y="5147"/>
                    <a:pt x="4207" y="6089"/>
                    <a:pt x="2742" y="7407"/>
                  </a:cubicBezTo>
                  <a:cubicBezTo>
                    <a:pt x="1298" y="8683"/>
                    <a:pt x="147" y="9876"/>
                    <a:pt x="147" y="9876"/>
                  </a:cubicBezTo>
                  <a:cubicBezTo>
                    <a:pt x="147" y="9876"/>
                    <a:pt x="1" y="10169"/>
                    <a:pt x="1" y="10588"/>
                  </a:cubicBezTo>
                  <a:cubicBezTo>
                    <a:pt x="1" y="11006"/>
                    <a:pt x="231" y="11006"/>
                    <a:pt x="1214" y="11006"/>
                  </a:cubicBezTo>
                  <a:lnTo>
                    <a:pt x="25779" y="11006"/>
                  </a:lnTo>
                  <a:cubicBezTo>
                    <a:pt x="26783" y="11006"/>
                    <a:pt x="27013" y="10985"/>
                    <a:pt x="27013" y="10588"/>
                  </a:cubicBezTo>
                  <a:cubicBezTo>
                    <a:pt x="27013" y="10169"/>
                    <a:pt x="26846" y="9876"/>
                    <a:pt x="26846" y="9876"/>
                  </a:cubicBezTo>
                  <a:cubicBezTo>
                    <a:pt x="26846" y="9876"/>
                    <a:pt x="25695" y="8683"/>
                    <a:pt x="24272" y="7407"/>
                  </a:cubicBezTo>
                  <a:cubicBezTo>
                    <a:pt x="22829" y="6110"/>
                    <a:pt x="23017" y="5147"/>
                    <a:pt x="23017" y="5147"/>
                  </a:cubicBezTo>
                  <a:lnTo>
                    <a:pt x="22619" y="0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69"/>
            <p:cNvSpPr/>
            <p:nvPr/>
          </p:nvSpPr>
          <p:spPr>
            <a:xfrm>
              <a:off x="4170334" y="3474441"/>
              <a:ext cx="3556191" cy="234301"/>
            </a:xfrm>
            <a:custGeom>
              <a:rect b="b" l="l" r="r" t="t"/>
              <a:pathLst>
                <a:path extrusionOk="0" h="5859" w="88927">
                  <a:moveTo>
                    <a:pt x="1" y="0"/>
                  </a:moveTo>
                  <a:lnTo>
                    <a:pt x="1" y="1360"/>
                  </a:lnTo>
                  <a:cubicBezTo>
                    <a:pt x="1" y="3850"/>
                    <a:pt x="2010" y="5859"/>
                    <a:pt x="4499" y="5859"/>
                  </a:cubicBezTo>
                  <a:lnTo>
                    <a:pt x="84428" y="5859"/>
                  </a:lnTo>
                  <a:cubicBezTo>
                    <a:pt x="86897" y="5859"/>
                    <a:pt x="88926" y="3850"/>
                    <a:pt x="88926" y="1360"/>
                  </a:cubicBezTo>
                  <a:lnTo>
                    <a:pt x="88926" y="0"/>
                  </a:lnTo>
                  <a:close/>
                </a:path>
              </a:pathLst>
            </a:custGeom>
            <a:noFill/>
            <a:ln cap="flat" cmpd="sng" w="28575">
              <a:solidFill>
                <a:srgbClr val="FF925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69"/>
            <p:cNvSpPr/>
            <p:nvPr/>
          </p:nvSpPr>
          <p:spPr>
            <a:xfrm>
              <a:off x="5889824" y="3531267"/>
              <a:ext cx="118890" cy="118930"/>
            </a:xfrm>
            <a:custGeom>
              <a:rect b="b" l="l" r="r" t="t"/>
              <a:pathLst>
                <a:path extrusionOk="0" h="2974" w="2973">
                  <a:moveTo>
                    <a:pt x="1557" y="0"/>
                  </a:moveTo>
                  <a:cubicBezTo>
                    <a:pt x="1534" y="0"/>
                    <a:pt x="1510" y="1"/>
                    <a:pt x="1487" y="2"/>
                  </a:cubicBezTo>
                  <a:cubicBezTo>
                    <a:pt x="670" y="2"/>
                    <a:pt x="1" y="651"/>
                    <a:pt x="1" y="1487"/>
                  </a:cubicBezTo>
                  <a:cubicBezTo>
                    <a:pt x="1" y="2303"/>
                    <a:pt x="650" y="2973"/>
                    <a:pt x="1487" y="2973"/>
                  </a:cubicBezTo>
                  <a:cubicBezTo>
                    <a:pt x="2303" y="2973"/>
                    <a:pt x="2972" y="2324"/>
                    <a:pt x="2972" y="1487"/>
                  </a:cubicBezTo>
                  <a:cubicBezTo>
                    <a:pt x="2972" y="675"/>
                    <a:pt x="2341" y="0"/>
                    <a:pt x="1557" y="0"/>
                  </a:cubicBez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8" name="Google Shape;858;p69"/>
          <p:cNvSpPr txBox="1"/>
          <p:nvPr>
            <p:ph idx="2" type="title"/>
          </p:nvPr>
        </p:nvSpPr>
        <p:spPr>
          <a:xfrm>
            <a:off x="615550" y="2302025"/>
            <a:ext cx="2105400" cy="184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62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p70"/>
          <p:cNvSpPr txBox="1"/>
          <p:nvPr>
            <p:ph type="title"/>
          </p:nvPr>
        </p:nvSpPr>
        <p:spPr>
          <a:xfrm>
            <a:off x="4582350" y="1393045"/>
            <a:ext cx="3057300" cy="105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FF925C"/>
                </a:solidFill>
              </a:rPr>
              <a:t>Tablet App</a:t>
            </a:r>
            <a:endParaRPr sz="3600">
              <a:solidFill>
                <a:srgbClr val="FF925C"/>
              </a:solidFill>
            </a:endParaRPr>
          </a:p>
        </p:txBody>
      </p:sp>
      <p:sp>
        <p:nvSpPr>
          <p:cNvPr id="864" name="Google Shape;864;p70"/>
          <p:cNvSpPr txBox="1"/>
          <p:nvPr>
            <p:ph idx="2" type="title"/>
          </p:nvPr>
        </p:nvSpPr>
        <p:spPr>
          <a:xfrm>
            <a:off x="4582350" y="2016385"/>
            <a:ext cx="2171100" cy="192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</p:txBody>
      </p:sp>
      <p:pic>
        <p:nvPicPr>
          <p:cNvPr id="865" name="Google Shape;865;p70"/>
          <p:cNvPicPr preferRelativeResize="0"/>
          <p:nvPr/>
        </p:nvPicPr>
        <p:blipFill rotWithShape="1">
          <a:blip r:embed="rId3">
            <a:alphaModFix/>
          </a:blip>
          <a:srcRect b="5428" l="0" r="0" t="0"/>
          <a:stretch/>
        </p:blipFill>
        <p:spPr>
          <a:xfrm>
            <a:off x="1080000" y="916725"/>
            <a:ext cx="2088201" cy="277162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66" name="Google Shape;866;p70"/>
          <p:cNvGrpSpPr/>
          <p:nvPr/>
        </p:nvGrpSpPr>
        <p:grpSpPr>
          <a:xfrm rot="5400000">
            <a:off x="472977" y="1391415"/>
            <a:ext cx="3302246" cy="2170980"/>
            <a:chOff x="1970550" y="2939350"/>
            <a:chExt cx="1129900" cy="742825"/>
          </a:xfrm>
        </p:grpSpPr>
        <p:sp>
          <p:nvSpPr>
            <p:cNvPr id="867" name="Google Shape;867;p70"/>
            <p:cNvSpPr/>
            <p:nvPr/>
          </p:nvSpPr>
          <p:spPr>
            <a:xfrm>
              <a:off x="2956050" y="2939350"/>
              <a:ext cx="144400" cy="742825"/>
            </a:xfrm>
            <a:custGeom>
              <a:rect b="b" l="l" r="r" t="t"/>
              <a:pathLst>
                <a:path extrusionOk="0" h="29713" w="5776">
                  <a:moveTo>
                    <a:pt x="0" y="1"/>
                  </a:moveTo>
                  <a:lnTo>
                    <a:pt x="0" y="29712"/>
                  </a:lnTo>
                  <a:lnTo>
                    <a:pt x="3494" y="29712"/>
                  </a:lnTo>
                  <a:cubicBezTo>
                    <a:pt x="4771" y="29712"/>
                    <a:pt x="5775" y="28687"/>
                    <a:pt x="5775" y="27431"/>
                  </a:cubicBezTo>
                  <a:lnTo>
                    <a:pt x="5775" y="2302"/>
                  </a:lnTo>
                  <a:cubicBezTo>
                    <a:pt x="5775" y="1026"/>
                    <a:pt x="4771" y="1"/>
                    <a:pt x="3494" y="1"/>
                  </a:cubicBezTo>
                  <a:close/>
                </a:path>
              </a:pathLst>
            </a:custGeom>
            <a:noFill/>
            <a:ln cap="flat" cmpd="sng" w="28575">
              <a:solidFill>
                <a:srgbClr val="FF9CE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70"/>
            <p:cNvSpPr/>
            <p:nvPr/>
          </p:nvSpPr>
          <p:spPr>
            <a:xfrm>
              <a:off x="1970550" y="2939350"/>
              <a:ext cx="993375" cy="742825"/>
            </a:xfrm>
            <a:custGeom>
              <a:rect b="b" l="l" r="r" t="t"/>
              <a:pathLst>
                <a:path extrusionOk="0" h="29713" w="39735">
                  <a:moveTo>
                    <a:pt x="38374" y="1507"/>
                  </a:moveTo>
                  <a:lnTo>
                    <a:pt x="38374" y="28457"/>
                  </a:lnTo>
                  <a:lnTo>
                    <a:pt x="1862" y="28457"/>
                  </a:lnTo>
                  <a:lnTo>
                    <a:pt x="1862" y="1507"/>
                  </a:lnTo>
                  <a:close/>
                  <a:moveTo>
                    <a:pt x="2281" y="1"/>
                  </a:moveTo>
                  <a:cubicBezTo>
                    <a:pt x="1025" y="1"/>
                    <a:pt x="0" y="1026"/>
                    <a:pt x="0" y="2281"/>
                  </a:cubicBezTo>
                  <a:lnTo>
                    <a:pt x="0" y="27431"/>
                  </a:lnTo>
                  <a:cubicBezTo>
                    <a:pt x="0" y="28687"/>
                    <a:pt x="1025" y="29712"/>
                    <a:pt x="2281" y="29712"/>
                  </a:cubicBezTo>
                  <a:lnTo>
                    <a:pt x="39734" y="29712"/>
                  </a:lnTo>
                  <a:lnTo>
                    <a:pt x="39734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70"/>
            <p:cNvSpPr/>
            <p:nvPr/>
          </p:nvSpPr>
          <p:spPr>
            <a:xfrm>
              <a:off x="2987425" y="3277275"/>
              <a:ext cx="66975" cy="66975"/>
            </a:xfrm>
            <a:custGeom>
              <a:rect b="b" l="l" r="r" t="t"/>
              <a:pathLst>
                <a:path extrusionOk="0" h="2679" w="2679">
                  <a:moveTo>
                    <a:pt x="1340" y="0"/>
                  </a:moveTo>
                  <a:cubicBezTo>
                    <a:pt x="607" y="0"/>
                    <a:pt x="1" y="607"/>
                    <a:pt x="1" y="1339"/>
                  </a:cubicBezTo>
                  <a:cubicBezTo>
                    <a:pt x="1" y="2072"/>
                    <a:pt x="607" y="2678"/>
                    <a:pt x="1340" y="2678"/>
                  </a:cubicBezTo>
                  <a:cubicBezTo>
                    <a:pt x="2072" y="2678"/>
                    <a:pt x="2679" y="2072"/>
                    <a:pt x="2679" y="1339"/>
                  </a:cubicBezTo>
                  <a:cubicBezTo>
                    <a:pt x="2679" y="607"/>
                    <a:pt x="2072" y="0"/>
                    <a:pt x="1340" y="0"/>
                  </a:cubicBez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73" name="Shape 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4" name="Google Shape;874;p71"/>
          <p:cNvPicPr preferRelativeResize="0"/>
          <p:nvPr/>
        </p:nvPicPr>
        <p:blipFill rotWithShape="1">
          <a:blip r:embed="rId3">
            <a:alphaModFix/>
          </a:blip>
          <a:srcRect b="17088" l="0" r="0" t="0"/>
          <a:stretch/>
        </p:blipFill>
        <p:spPr>
          <a:xfrm>
            <a:off x="5318725" y="867923"/>
            <a:ext cx="1750675" cy="2825400"/>
          </a:xfrm>
          <a:prstGeom prst="rect">
            <a:avLst/>
          </a:prstGeom>
          <a:noFill/>
          <a:ln>
            <a:noFill/>
          </a:ln>
        </p:spPr>
      </p:pic>
      <p:sp>
        <p:nvSpPr>
          <p:cNvPr id="875" name="Google Shape;875;p71"/>
          <p:cNvSpPr txBox="1"/>
          <p:nvPr>
            <p:ph type="title"/>
          </p:nvPr>
        </p:nvSpPr>
        <p:spPr>
          <a:xfrm>
            <a:off x="530175" y="1529200"/>
            <a:ext cx="3001200" cy="74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FF9CE1"/>
                </a:solidFill>
              </a:rPr>
              <a:t>Mobile Web</a:t>
            </a:r>
            <a:endParaRPr sz="3600">
              <a:solidFill>
                <a:srgbClr val="FF9CE1"/>
              </a:solidFill>
            </a:endParaRPr>
          </a:p>
        </p:txBody>
      </p:sp>
      <p:grpSp>
        <p:nvGrpSpPr>
          <p:cNvPr id="876" name="Google Shape;876;p71"/>
          <p:cNvGrpSpPr/>
          <p:nvPr/>
        </p:nvGrpSpPr>
        <p:grpSpPr>
          <a:xfrm>
            <a:off x="5299620" y="757685"/>
            <a:ext cx="1788888" cy="3375330"/>
            <a:chOff x="1574550" y="3123475"/>
            <a:chExt cx="296100" cy="558700"/>
          </a:xfrm>
        </p:grpSpPr>
        <p:sp>
          <p:nvSpPr>
            <p:cNvPr id="877" name="Google Shape;877;p71"/>
            <p:cNvSpPr/>
            <p:nvPr/>
          </p:nvSpPr>
          <p:spPr>
            <a:xfrm>
              <a:off x="1575075" y="3605775"/>
              <a:ext cx="295575" cy="76400"/>
            </a:xfrm>
            <a:custGeom>
              <a:rect b="b" l="l" r="r" t="t"/>
              <a:pathLst>
                <a:path extrusionOk="0" h="3056" w="11823">
                  <a:moveTo>
                    <a:pt x="1" y="0"/>
                  </a:moveTo>
                  <a:lnTo>
                    <a:pt x="1" y="1925"/>
                  </a:lnTo>
                  <a:cubicBezTo>
                    <a:pt x="1" y="2553"/>
                    <a:pt x="419" y="3055"/>
                    <a:pt x="921" y="3055"/>
                  </a:cubicBezTo>
                  <a:lnTo>
                    <a:pt x="10902" y="3055"/>
                  </a:lnTo>
                  <a:cubicBezTo>
                    <a:pt x="11404" y="3055"/>
                    <a:pt x="11823" y="2553"/>
                    <a:pt x="11823" y="1925"/>
                  </a:cubicBezTo>
                  <a:lnTo>
                    <a:pt x="11823" y="0"/>
                  </a:lnTo>
                  <a:close/>
                </a:path>
              </a:pathLst>
            </a:custGeom>
            <a:noFill/>
            <a:ln cap="flat" cmpd="sng" w="28575">
              <a:solidFill>
                <a:srgbClr val="1231B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71"/>
            <p:cNvSpPr/>
            <p:nvPr/>
          </p:nvSpPr>
          <p:spPr>
            <a:xfrm>
              <a:off x="1574550" y="3123475"/>
              <a:ext cx="295575" cy="491200"/>
            </a:xfrm>
            <a:custGeom>
              <a:rect b="b" l="l" r="r" t="t"/>
              <a:pathLst>
                <a:path extrusionOk="0" h="19648" w="11823">
                  <a:moveTo>
                    <a:pt x="11237" y="900"/>
                  </a:moveTo>
                  <a:lnTo>
                    <a:pt x="11237" y="18957"/>
                  </a:lnTo>
                  <a:lnTo>
                    <a:pt x="524" y="18957"/>
                  </a:lnTo>
                  <a:lnTo>
                    <a:pt x="524" y="900"/>
                  </a:lnTo>
                  <a:close/>
                  <a:moveTo>
                    <a:pt x="922" y="1"/>
                  </a:moveTo>
                  <a:cubicBezTo>
                    <a:pt x="419" y="1"/>
                    <a:pt x="1" y="503"/>
                    <a:pt x="1" y="1131"/>
                  </a:cubicBezTo>
                  <a:lnTo>
                    <a:pt x="1" y="19648"/>
                  </a:lnTo>
                  <a:lnTo>
                    <a:pt x="11823" y="19648"/>
                  </a:lnTo>
                  <a:lnTo>
                    <a:pt x="11823" y="1131"/>
                  </a:lnTo>
                  <a:cubicBezTo>
                    <a:pt x="11823" y="503"/>
                    <a:pt x="11425" y="1"/>
                    <a:pt x="10923" y="1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71"/>
            <p:cNvSpPr/>
            <p:nvPr/>
          </p:nvSpPr>
          <p:spPr>
            <a:xfrm>
              <a:off x="1701150" y="3625125"/>
              <a:ext cx="41875" cy="41875"/>
            </a:xfrm>
            <a:custGeom>
              <a:rect b="b" l="l" r="r" t="t"/>
              <a:pathLst>
                <a:path extrusionOk="0" h="1675" w="1675">
                  <a:moveTo>
                    <a:pt x="837" y="0"/>
                  </a:moveTo>
                  <a:cubicBezTo>
                    <a:pt x="398" y="0"/>
                    <a:pt x="0" y="377"/>
                    <a:pt x="0" y="837"/>
                  </a:cubicBezTo>
                  <a:cubicBezTo>
                    <a:pt x="0" y="1277"/>
                    <a:pt x="377" y="1674"/>
                    <a:pt x="837" y="1674"/>
                  </a:cubicBezTo>
                  <a:cubicBezTo>
                    <a:pt x="1319" y="1674"/>
                    <a:pt x="1674" y="1277"/>
                    <a:pt x="1674" y="837"/>
                  </a:cubicBezTo>
                  <a:cubicBezTo>
                    <a:pt x="1674" y="398"/>
                    <a:pt x="1319" y="0"/>
                    <a:pt x="837" y="0"/>
                  </a:cubicBezTo>
                  <a:close/>
                </a:path>
              </a:pathLst>
            </a:custGeom>
            <a:noFill/>
            <a:ln cap="flat" cmpd="sng" w="28575">
              <a:solidFill>
                <a:srgbClr val="1231B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0" name="Google Shape;880;p71"/>
          <p:cNvSpPr txBox="1"/>
          <p:nvPr>
            <p:ph idx="2" type="title"/>
          </p:nvPr>
        </p:nvSpPr>
        <p:spPr>
          <a:xfrm>
            <a:off x="520400" y="2206950"/>
            <a:ext cx="2168400" cy="168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84" name="Shape 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5" name="Google Shape;885;p72"/>
          <p:cNvPicPr preferRelativeResize="0"/>
          <p:nvPr/>
        </p:nvPicPr>
        <p:blipFill rotWithShape="1">
          <a:blip r:embed="rId3">
            <a:alphaModFix/>
          </a:blip>
          <a:srcRect b="0" l="10591" r="33954" t="0"/>
          <a:stretch/>
        </p:blipFill>
        <p:spPr>
          <a:xfrm>
            <a:off x="867447" y="854075"/>
            <a:ext cx="2857506" cy="3435350"/>
          </a:xfrm>
          <a:prstGeom prst="rect">
            <a:avLst/>
          </a:prstGeom>
          <a:noFill/>
          <a:ln>
            <a:noFill/>
          </a:ln>
        </p:spPr>
      </p:pic>
      <p:sp>
        <p:nvSpPr>
          <p:cNvPr id="886" name="Google Shape;886;p72"/>
          <p:cNvSpPr txBox="1"/>
          <p:nvPr>
            <p:ph type="title"/>
          </p:nvPr>
        </p:nvSpPr>
        <p:spPr>
          <a:xfrm>
            <a:off x="4934100" y="436825"/>
            <a:ext cx="3683100" cy="1495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500"/>
              <a:t>Thanks!</a:t>
            </a:r>
            <a:endParaRPr sz="7500"/>
          </a:p>
        </p:txBody>
      </p:sp>
      <p:sp>
        <p:nvSpPr>
          <p:cNvPr id="887" name="Google Shape;887;p72"/>
          <p:cNvSpPr txBox="1"/>
          <p:nvPr>
            <p:ph idx="1" type="subTitle"/>
          </p:nvPr>
        </p:nvSpPr>
        <p:spPr>
          <a:xfrm>
            <a:off x="4928650" y="2033663"/>
            <a:ext cx="3495300" cy="149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Do you have any questions?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youremail@freepik.com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+91  620 421 838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yourcompany.com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8" name="Google Shape;888;p72"/>
          <p:cNvSpPr txBox="1"/>
          <p:nvPr/>
        </p:nvSpPr>
        <p:spPr>
          <a:xfrm>
            <a:off x="4924585" y="4328770"/>
            <a:ext cx="3751200" cy="462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1A1B1E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Please keep this slide for attribution</a:t>
            </a:r>
            <a:endParaRPr sz="1000">
              <a:solidFill>
                <a:srgbClr val="1A1B1E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92" name="Shape 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" name="Google Shape;893;p73"/>
          <p:cNvSpPr txBox="1"/>
          <p:nvPr>
            <p:ph type="title"/>
          </p:nvPr>
        </p:nvSpPr>
        <p:spPr>
          <a:xfrm>
            <a:off x="2644800" y="387600"/>
            <a:ext cx="3854400" cy="79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C2C2C2"/>
                </a:solidFill>
              </a:rPr>
              <a:t>Alternative Resources</a:t>
            </a:r>
            <a:endParaRPr>
              <a:solidFill>
                <a:srgbClr val="C2C2C2"/>
              </a:solidFill>
            </a:endParaRPr>
          </a:p>
        </p:txBody>
      </p:sp>
      <p:grpSp>
        <p:nvGrpSpPr>
          <p:cNvPr id="894" name="Google Shape;894;p73"/>
          <p:cNvGrpSpPr/>
          <p:nvPr/>
        </p:nvGrpSpPr>
        <p:grpSpPr>
          <a:xfrm>
            <a:off x="6397403" y="2864373"/>
            <a:ext cx="2023404" cy="1633924"/>
            <a:chOff x="6397403" y="2864373"/>
            <a:chExt cx="2023404" cy="1633924"/>
          </a:xfrm>
        </p:grpSpPr>
        <p:sp>
          <p:nvSpPr>
            <p:cNvPr id="895" name="Google Shape;895;p73"/>
            <p:cNvSpPr/>
            <p:nvPr/>
          </p:nvSpPr>
          <p:spPr>
            <a:xfrm>
              <a:off x="6397403" y="2875075"/>
              <a:ext cx="637764" cy="316752"/>
            </a:xfrm>
            <a:custGeom>
              <a:rect b="b" l="l" r="r" t="t"/>
              <a:pathLst>
                <a:path extrusionOk="0" h="8998" w="18117">
                  <a:moveTo>
                    <a:pt x="2827" y="1"/>
                  </a:moveTo>
                  <a:cubicBezTo>
                    <a:pt x="1277" y="1"/>
                    <a:pt x="1" y="1277"/>
                    <a:pt x="1" y="2858"/>
                  </a:cubicBezTo>
                  <a:cubicBezTo>
                    <a:pt x="1" y="4439"/>
                    <a:pt x="1277" y="5685"/>
                    <a:pt x="2827" y="5685"/>
                  </a:cubicBezTo>
                  <a:lnTo>
                    <a:pt x="14439" y="5685"/>
                  </a:lnTo>
                  <a:cubicBezTo>
                    <a:pt x="14682" y="5685"/>
                    <a:pt x="14925" y="5806"/>
                    <a:pt x="15107" y="5989"/>
                  </a:cubicBezTo>
                  <a:lnTo>
                    <a:pt x="18116" y="8998"/>
                  </a:lnTo>
                  <a:lnTo>
                    <a:pt x="18116" y="2919"/>
                  </a:lnTo>
                  <a:cubicBezTo>
                    <a:pt x="18116" y="1277"/>
                    <a:pt x="16809" y="1"/>
                    <a:pt x="15168" y="1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73"/>
            <p:cNvSpPr/>
            <p:nvPr/>
          </p:nvSpPr>
          <p:spPr>
            <a:xfrm>
              <a:off x="6397403" y="3195030"/>
              <a:ext cx="637764" cy="316752"/>
            </a:xfrm>
            <a:custGeom>
              <a:rect b="b" l="l" r="r" t="t"/>
              <a:pathLst>
                <a:path extrusionOk="0" h="8998" w="18117">
                  <a:moveTo>
                    <a:pt x="2827" y="0"/>
                  </a:moveTo>
                  <a:cubicBezTo>
                    <a:pt x="1277" y="0"/>
                    <a:pt x="1" y="1277"/>
                    <a:pt x="1" y="2827"/>
                  </a:cubicBezTo>
                  <a:cubicBezTo>
                    <a:pt x="1" y="4438"/>
                    <a:pt x="1277" y="5684"/>
                    <a:pt x="2827" y="5684"/>
                  </a:cubicBezTo>
                  <a:lnTo>
                    <a:pt x="14439" y="5684"/>
                  </a:lnTo>
                  <a:cubicBezTo>
                    <a:pt x="14682" y="5684"/>
                    <a:pt x="14925" y="5806"/>
                    <a:pt x="15107" y="5988"/>
                  </a:cubicBezTo>
                  <a:lnTo>
                    <a:pt x="18116" y="8997"/>
                  </a:lnTo>
                  <a:lnTo>
                    <a:pt x="18116" y="2918"/>
                  </a:lnTo>
                  <a:cubicBezTo>
                    <a:pt x="18116" y="1277"/>
                    <a:pt x="16809" y="0"/>
                    <a:pt x="15168" y="0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73"/>
            <p:cNvSpPr/>
            <p:nvPr/>
          </p:nvSpPr>
          <p:spPr>
            <a:xfrm>
              <a:off x="6397403" y="3521358"/>
              <a:ext cx="637764" cy="316752"/>
            </a:xfrm>
            <a:custGeom>
              <a:rect b="b" l="l" r="r" t="t"/>
              <a:pathLst>
                <a:path extrusionOk="0" h="8998" w="18117">
                  <a:moveTo>
                    <a:pt x="2827" y="1"/>
                  </a:moveTo>
                  <a:cubicBezTo>
                    <a:pt x="1277" y="1"/>
                    <a:pt x="1" y="1277"/>
                    <a:pt x="1" y="2828"/>
                  </a:cubicBezTo>
                  <a:cubicBezTo>
                    <a:pt x="1" y="4439"/>
                    <a:pt x="1277" y="5685"/>
                    <a:pt x="2827" y="5685"/>
                  </a:cubicBezTo>
                  <a:lnTo>
                    <a:pt x="14439" y="5685"/>
                  </a:lnTo>
                  <a:cubicBezTo>
                    <a:pt x="14682" y="5685"/>
                    <a:pt x="14925" y="5806"/>
                    <a:pt x="15107" y="5989"/>
                  </a:cubicBezTo>
                  <a:lnTo>
                    <a:pt x="18116" y="8998"/>
                  </a:lnTo>
                  <a:lnTo>
                    <a:pt x="18116" y="2919"/>
                  </a:lnTo>
                  <a:cubicBezTo>
                    <a:pt x="18116" y="1277"/>
                    <a:pt x="16809" y="1"/>
                    <a:pt x="15168" y="1"/>
                  </a:cubicBez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73"/>
            <p:cNvSpPr/>
            <p:nvPr/>
          </p:nvSpPr>
          <p:spPr>
            <a:xfrm>
              <a:off x="6397403" y="3840222"/>
              <a:ext cx="637764" cy="316752"/>
            </a:xfrm>
            <a:custGeom>
              <a:rect b="b" l="l" r="r" t="t"/>
              <a:pathLst>
                <a:path extrusionOk="0" h="8998" w="18117">
                  <a:moveTo>
                    <a:pt x="2827" y="1"/>
                  </a:moveTo>
                  <a:cubicBezTo>
                    <a:pt x="1277" y="1"/>
                    <a:pt x="1" y="1308"/>
                    <a:pt x="1" y="2858"/>
                  </a:cubicBezTo>
                  <a:cubicBezTo>
                    <a:pt x="1" y="4438"/>
                    <a:pt x="1277" y="5715"/>
                    <a:pt x="2827" y="5715"/>
                  </a:cubicBezTo>
                  <a:lnTo>
                    <a:pt x="14439" y="5715"/>
                  </a:lnTo>
                  <a:cubicBezTo>
                    <a:pt x="14682" y="5715"/>
                    <a:pt x="14925" y="5837"/>
                    <a:pt x="15107" y="6019"/>
                  </a:cubicBezTo>
                  <a:lnTo>
                    <a:pt x="18116" y="8998"/>
                  </a:lnTo>
                  <a:lnTo>
                    <a:pt x="18116" y="2919"/>
                  </a:lnTo>
                  <a:cubicBezTo>
                    <a:pt x="18116" y="1308"/>
                    <a:pt x="16809" y="1"/>
                    <a:pt x="15168" y="1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73"/>
            <p:cNvSpPr/>
            <p:nvPr/>
          </p:nvSpPr>
          <p:spPr>
            <a:xfrm>
              <a:off x="6397403" y="4181545"/>
              <a:ext cx="637764" cy="316752"/>
            </a:xfrm>
            <a:custGeom>
              <a:rect b="b" l="l" r="r" t="t"/>
              <a:pathLst>
                <a:path extrusionOk="0" h="8998" w="18117">
                  <a:moveTo>
                    <a:pt x="2827" y="1"/>
                  </a:moveTo>
                  <a:cubicBezTo>
                    <a:pt x="1277" y="1"/>
                    <a:pt x="1" y="1308"/>
                    <a:pt x="1" y="2858"/>
                  </a:cubicBezTo>
                  <a:cubicBezTo>
                    <a:pt x="1" y="4439"/>
                    <a:pt x="1277" y="5685"/>
                    <a:pt x="2827" y="5685"/>
                  </a:cubicBezTo>
                  <a:lnTo>
                    <a:pt x="14439" y="5685"/>
                  </a:lnTo>
                  <a:cubicBezTo>
                    <a:pt x="14682" y="5685"/>
                    <a:pt x="14925" y="5806"/>
                    <a:pt x="15107" y="6019"/>
                  </a:cubicBezTo>
                  <a:lnTo>
                    <a:pt x="18116" y="8998"/>
                  </a:lnTo>
                  <a:lnTo>
                    <a:pt x="18116" y="2919"/>
                  </a:lnTo>
                  <a:cubicBezTo>
                    <a:pt x="18116" y="1277"/>
                    <a:pt x="16809" y="1"/>
                    <a:pt x="15168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73"/>
            <p:cNvSpPr/>
            <p:nvPr/>
          </p:nvSpPr>
          <p:spPr>
            <a:xfrm>
              <a:off x="7092899" y="2864373"/>
              <a:ext cx="730874" cy="162706"/>
            </a:xfrm>
            <a:custGeom>
              <a:rect b="b" l="l" r="r" t="t"/>
              <a:pathLst>
                <a:path extrusionOk="0" h="4622" w="20762">
                  <a:moveTo>
                    <a:pt x="1" y="1"/>
                  </a:moveTo>
                  <a:lnTo>
                    <a:pt x="1" y="4621"/>
                  </a:lnTo>
                  <a:lnTo>
                    <a:pt x="18877" y="4621"/>
                  </a:lnTo>
                  <a:lnTo>
                    <a:pt x="20761" y="2311"/>
                  </a:lnTo>
                  <a:lnTo>
                    <a:pt x="18877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73"/>
            <p:cNvSpPr/>
            <p:nvPr/>
          </p:nvSpPr>
          <p:spPr>
            <a:xfrm>
              <a:off x="7092899" y="3027044"/>
              <a:ext cx="890271" cy="163727"/>
            </a:xfrm>
            <a:custGeom>
              <a:rect b="b" l="l" r="r" t="t"/>
              <a:pathLst>
                <a:path extrusionOk="0" h="4651" w="25290">
                  <a:moveTo>
                    <a:pt x="1" y="0"/>
                  </a:moveTo>
                  <a:lnTo>
                    <a:pt x="1" y="4651"/>
                  </a:lnTo>
                  <a:lnTo>
                    <a:pt x="23345" y="4651"/>
                  </a:lnTo>
                  <a:lnTo>
                    <a:pt x="25290" y="2340"/>
                  </a:lnTo>
                  <a:lnTo>
                    <a:pt x="23345" y="0"/>
                  </a:lnTo>
                  <a:close/>
                </a:path>
              </a:pathLst>
            </a:custGeom>
            <a:solidFill>
              <a:srgbClr val="0F2A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73"/>
            <p:cNvSpPr/>
            <p:nvPr/>
          </p:nvSpPr>
          <p:spPr>
            <a:xfrm>
              <a:off x="7092899" y="3190736"/>
              <a:ext cx="1168477" cy="162671"/>
            </a:xfrm>
            <a:custGeom>
              <a:rect b="b" l="l" r="r" t="t"/>
              <a:pathLst>
                <a:path extrusionOk="0" h="4621" w="33193">
                  <a:moveTo>
                    <a:pt x="1" y="1"/>
                  </a:moveTo>
                  <a:lnTo>
                    <a:pt x="1" y="4621"/>
                  </a:lnTo>
                  <a:lnTo>
                    <a:pt x="31308" y="4621"/>
                  </a:lnTo>
                  <a:lnTo>
                    <a:pt x="33193" y="2311"/>
                  </a:lnTo>
                  <a:lnTo>
                    <a:pt x="31308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73"/>
            <p:cNvSpPr/>
            <p:nvPr/>
          </p:nvSpPr>
          <p:spPr>
            <a:xfrm>
              <a:off x="7092899" y="3352315"/>
              <a:ext cx="1024041" cy="163727"/>
            </a:xfrm>
            <a:custGeom>
              <a:rect b="b" l="l" r="r" t="t"/>
              <a:pathLst>
                <a:path extrusionOk="0" h="4651" w="29090">
                  <a:moveTo>
                    <a:pt x="1" y="0"/>
                  </a:moveTo>
                  <a:lnTo>
                    <a:pt x="1" y="4651"/>
                  </a:lnTo>
                  <a:lnTo>
                    <a:pt x="27205" y="4651"/>
                  </a:lnTo>
                  <a:lnTo>
                    <a:pt x="29089" y="2310"/>
                  </a:lnTo>
                  <a:lnTo>
                    <a:pt x="27205" y="0"/>
                  </a:lnTo>
                  <a:close/>
                </a:path>
              </a:pathLst>
            </a:custGeom>
            <a:solidFill>
              <a:srgbClr val="E885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73"/>
            <p:cNvSpPr/>
            <p:nvPr/>
          </p:nvSpPr>
          <p:spPr>
            <a:xfrm>
              <a:off x="7092899" y="4331367"/>
              <a:ext cx="820746" cy="163727"/>
            </a:xfrm>
            <a:custGeom>
              <a:rect b="b" l="l" r="r" t="t"/>
              <a:pathLst>
                <a:path extrusionOk="0" h="4651" w="23315">
                  <a:moveTo>
                    <a:pt x="1" y="0"/>
                  </a:moveTo>
                  <a:lnTo>
                    <a:pt x="1" y="4651"/>
                  </a:lnTo>
                  <a:lnTo>
                    <a:pt x="21430" y="4651"/>
                  </a:lnTo>
                  <a:lnTo>
                    <a:pt x="23314" y="2310"/>
                  </a:lnTo>
                  <a:lnTo>
                    <a:pt x="21430" y="0"/>
                  </a:ln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73"/>
            <p:cNvSpPr/>
            <p:nvPr/>
          </p:nvSpPr>
          <p:spPr>
            <a:xfrm>
              <a:off x="7092899" y="3516007"/>
              <a:ext cx="1087159" cy="162671"/>
            </a:xfrm>
            <a:custGeom>
              <a:rect b="b" l="l" r="r" t="t"/>
              <a:pathLst>
                <a:path extrusionOk="0" h="4621" w="30883">
                  <a:moveTo>
                    <a:pt x="1" y="1"/>
                  </a:moveTo>
                  <a:lnTo>
                    <a:pt x="1" y="4621"/>
                  </a:lnTo>
                  <a:lnTo>
                    <a:pt x="28968" y="4621"/>
                  </a:lnTo>
                  <a:lnTo>
                    <a:pt x="30883" y="2311"/>
                  </a:lnTo>
                  <a:lnTo>
                    <a:pt x="28968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73"/>
            <p:cNvSpPr/>
            <p:nvPr/>
          </p:nvSpPr>
          <p:spPr>
            <a:xfrm>
              <a:off x="7092899" y="3678642"/>
              <a:ext cx="1203785" cy="163762"/>
            </a:xfrm>
            <a:custGeom>
              <a:rect b="b" l="l" r="r" t="t"/>
              <a:pathLst>
                <a:path extrusionOk="0" h="4652" w="34196">
                  <a:moveTo>
                    <a:pt x="1" y="1"/>
                  </a:moveTo>
                  <a:lnTo>
                    <a:pt x="1" y="4651"/>
                  </a:lnTo>
                  <a:lnTo>
                    <a:pt x="32251" y="4651"/>
                  </a:lnTo>
                  <a:lnTo>
                    <a:pt x="34196" y="2311"/>
                  </a:lnTo>
                  <a:lnTo>
                    <a:pt x="32251" y="1"/>
                  </a:lnTo>
                  <a:close/>
                </a:path>
              </a:pathLst>
            </a:custGeom>
            <a:solidFill>
              <a:srgbClr val="DE8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73"/>
            <p:cNvSpPr/>
            <p:nvPr/>
          </p:nvSpPr>
          <p:spPr>
            <a:xfrm>
              <a:off x="7092899" y="3842369"/>
              <a:ext cx="1327909" cy="162671"/>
            </a:xfrm>
            <a:custGeom>
              <a:rect b="b" l="l" r="r" t="t"/>
              <a:pathLst>
                <a:path extrusionOk="0" h="4621" w="37722">
                  <a:moveTo>
                    <a:pt x="1" y="0"/>
                  </a:moveTo>
                  <a:lnTo>
                    <a:pt x="1" y="4621"/>
                  </a:lnTo>
                  <a:lnTo>
                    <a:pt x="35777" y="4621"/>
                  </a:lnTo>
                  <a:lnTo>
                    <a:pt x="37722" y="2311"/>
                  </a:lnTo>
                  <a:lnTo>
                    <a:pt x="35777" y="0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73"/>
            <p:cNvSpPr/>
            <p:nvPr/>
          </p:nvSpPr>
          <p:spPr>
            <a:xfrm>
              <a:off x="7092899" y="4167640"/>
              <a:ext cx="1057201" cy="163762"/>
            </a:xfrm>
            <a:custGeom>
              <a:rect b="b" l="l" r="r" t="t"/>
              <a:pathLst>
                <a:path extrusionOk="0" h="4652" w="30032">
                  <a:moveTo>
                    <a:pt x="1" y="1"/>
                  </a:moveTo>
                  <a:lnTo>
                    <a:pt x="1" y="4651"/>
                  </a:lnTo>
                  <a:lnTo>
                    <a:pt x="28147" y="4651"/>
                  </a:lnTo>
                  <a:lnTo>
                    <a:pt x="30032" y="2341"/>
                  </a:lnTo>
                  <a:lnTo>
                    <a:pt x="28147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73"/>
            <p:cNvSpPr/>
            <p:nvPr/>
          </p:nvSpPr>
          <p:spPr>
            <a:xfrm>
              <a:off x="7092899" y="4003949"/>
              <a:ext cx="1207023" cy="162671"/>
            </a:xfrm>
            <a:custGeom>
              <a:rect b="b" l="l" r="r" t="t"/>
              <a:pathLst>
                <a:path extrusionOk="0" h="4621" w="34288">
                  <a:moveTo>
                    <a:pt x="1" y="0"/>
                  </a:moveTo>
                  <a:lnTo>
                    <a:pt x="1" y="4620"/>
                  </a:lnTo>
                  <a:lnTo>
                    <a:pt x="32403" y="4620"/>
                  </a:lnTo>
                  <a:lnTo>
                    <a:pt x="34287" y="2310"/>
                  </a:lnTo>
                  <a:lnTo>
                    <a:pt x="32403" y="0"/>
                  </a:lnTo>
                  <a:close/>
                </a:path>
              </a:pathLst>
            </a:custGeom>
            <a:solidFill>
              <a:srgbClr val="0F2A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" name="Google Shape;910;p73"/>
          <p:cNvGrpSpPr/>
          <p:nvPr/>
        </p:nvGrpSpPr>
        <p:grpSpPr>
          <a:xfrm>
            <a:off x="723182" y="645208"/>
            <a:ext cx="1813668" cy="1734498"/>
            <a:chOff x="723182" y="645208"/>
            <a:chExt cx="1813668" cy="1734498"/>
          </a:xfrm>
        </p:grpSpPr>
        <p:sp>
          <p:nvSpPr>
            <p:cNvPr id="911" name="Google Shape;911;p73"/>
            <p:cNvSpPr/>
            <p:nvPr/>
          </p:nvSpPr>
          <p:spPr>
            <a:xfrm>
              <a:off x="797002" y="1606060"/>
              <a:ext cx="769351" cy="773645"/>
            </a:xfrm>
            <a:custGeom>
              <a:rect b="b" l="l" r="r" t="t"/>
              <a:pathLst>
                <a:path extrusionOk="0" h="21977" w="21855">
                  <a:moveTo>
                    <a:pt x="61" y="1"/>
                  </a:moveTo>
                  <a:cubicBezTo>
                    <a:pt x="0" y="5989"/>
                    <a:pt x="2371" y="11490"/>
                    <a:pt x="6292" y="15442"/>
                  </a:cubicBezTo>
                  <a:cubicBezTo>
                    <a:pt x="10213" y="19454"/>
                    <a:pt x="15654" y="21916"/>
                    <a:pt x="21642" y="21977"/>
                  </a:cubicBezTo>
                  <a:lnTo>
                    <a:pt x="21855" y="183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73"/>
            <p:cNvSpPr/>
            <p:nvPr/>
          </p:nvSpPr>
          <p:spPr>
            <a:xfrm>
              <a:off x="1100870" y="1609263"/>
              <a:ext cx="466574" cy="469777"/>
            </a:xfrm>
            <a:custGeom>
              <a:rect b="b" l="l" r="r" t="t"/>
              <a:pathLst>
                <a:path extrusionOk="0" h="13345" w="13254">
                  <a:moveTo>
                    <a:pt x="31" y="1"/>
                  </a:moveTo>
                  <a:lnTo>
                    <a:pt x="31" y="1"/>
                  </a:lnTo>
                  <a:cubicBezTo>
                    <a:pt x="1" y="3648"/>
                    <a:pt x="1429" y="6992"/>
                    <a:pt x="3831" y="9393"/>
                  </a:cubicBezTo>
                  <a:cubicBezTo>
                    <a:pt x="6171" y="11825"/>
                    <a:pt x="9484" y="13314"/>
                    <a:pt x="13132" y="13345"/>
                  </a:cubicBezTo>
                  <a:lnTo>
                    <a:pt x="13253" y="122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E885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73"/>
            <p:cNvSpPr/>
            <p:nvPr/>
          </p:nvSpPr>
          <p:spPr>
            <a:xfrm>
              <a:off x="723182" y="769297"/>
              <a:ext cx="851760" cy="844297"/>
            </a:xfrm>
            <a:custGeom>
              <a:rect b="b" l="l" r="r" t="t"/>
              <a:pathLst>
                <a:path extrusionOk="0" h="23984" w="24196">
                  <a:moveTo>
                    <a:pt x="23970" y="0"/>
                  </a:moveTo>
                  <a:cubicBezTo>
                    <a:pt x="17462" y="0"/>
                    <a:pt x="11501" y="2604"/>
                    <a:pt x="7174" y="6901"/>
                  </a:cubicBezTo>
                  <a:cubicBezTo>
                    <a:pt x="2827" y="11187"/>
                    <a:pt x="91" y="17144"/>
                    <a:pt x="0" y="23771"/>
                  </a:cubicBezTo>
                  <a:lnTo>
                    <a:pt x="23982" y="23983"/>
                  </a:lnTo>
                  <a:lnTo>
                    <a:pt x="24195" y="1"/>
                  </a:lnTo>
                  <a:cubicBezTo>
                    <a:pt x="24120" y="1"/>
                    <a:pt x="24045" y="0"/>
                    <a:pt x="2397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73"/>
            <p:cNvSpPr/>
            <p:nvPr/>
          </p:nvSpPr>
          <p:spPr>
            <a:xfrm>
              <a:off x="1101961" y="1147019"/>
              <a:ext cx="469742" cy="465518"/>
            </a:xfrm>
            <a:custGeom>
              <a:rect b="b" l="l" r="r" t="t"/>
              <a:pathLst>
                <a:path extrusionOk="0" h="13224" w="13344">
                  <a:moveTo>
                    <a:pt x="13344" y="1"/>
                  </a:moveTo>
                  <a:cubicBezTo>
                    <a:pt x="9666" y="1"/>
                    <a:pt x="6353" y="1430"/>
                    <a:pt x="3952" y="3800"/>
                  </a:cubicBezTo>
                  <a:cubicBezTo>
                    <a:pt x="1520" y="6141"/>
                    <a:pt x="31" y="9454"/>
                    <a:pt x="0" y="13101"/>
                  </a:cubicBezTo>
                  <a:lnTo>
                    <a:pt x="13222" y="13223"/>
                  </a:lnTo>
                  <a:lnTo>
                    <a:pt x="13344" y="1"/>
                  </a:ln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73"/>
            <p:cNvSpPr/>
            <p:nvPr/>
          </p:nvSpPr>
          <p:spPr>
            <a:xfrm>
              <a:off x="1566317" y="645208"/>
              <a:ext cx="970533" cy="976940"/>
            </a:xfrm>
            <a:custGeom>
              <a:rect b="b" l="l" r="r" t="t"/>
              <a:pathLst>
                <a:path extrusionOk="0" h="27752" w="27570">
                  <a:moveTo>
                    <a:pt x="244" y="0"/>
                  </a:moveTo>
                  <a:lnTo>
                    <a:pt x="1" y="27478"/>
                  </a:lnTo>
                  <a:lnTo>
                    <a:pt x="27448" y="27752"/>
                  </a:lnTo>
                  <a:cubicBezTo>
                    <a:pt x="27570" y="20183"/>
                    <a:pt x="24561" y="13253"/>
                    <a:pt x="19637" y="8238"/>
                  </a:cubicBezTo>
                  <a:cubicBezTo>
                    <a:pt x="14682" y="3222"/>
                    <a:pt x="7843" y="92"/>
                    <a:pt x="244" y="0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73"/>
            <p:cNvSpPr/>
            <p:nvPr/>
          </p:nvSpPr>
          <p:spPr>
            <a:xfrm>
              <a:off x="1567409" y="1148111"/>
              <a:ext cx="466539" cy="469777"/>
            </a:xfrm>
            <a:custGeom>
              <a:rect b="b" l="l" r="r" t="t"/>
              <a:pathLst>
                <a:path extrusionOk="0" h="13345" w="13253">
                  <a:moveTo>
                    <a:pt x="122" y="0"/>
                  </a:moveTo>
                  <a:lnTo>
                    <a:pt x="0" y="13222"/>
                  </a:lnTo>
                  <a:lnTo>
                    <a:pt x="13222" y="13344"/>
                  </a:lnTo>
                  <a:cubicBezTo>
                    <a:pt x="13253" y="9697"/>
                    <a:pt x="11824" y="6383"/>
                    <a:pt x="9423" y="3952"/>
                  </a:cubicBezTo>
                  <a:cubicBezTo>
                    <a:pt x="7052" y="1520"/>
                    <a:pt x="3769" y="31"/>
                    <a:pt x="122" y="0"/>
                  </a:cubicBezTo>
                  <a:close/>
                </a:path>
              </a:pathLst>
            </a:custGeom>
            <a:solidFill>
              <a:srgbClr val="0F2A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73"/>
            <p:cNvSpPr/>
            <p:nvPr/>
          </p:nvSpPr>
          <p:spPr>
            <a:xfrm>
              <a:off x="1567409" y="1613558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A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73"/>
            <p:cNvSpPr/>
            <p:nvPr/>
          </p:nvSpPr>
          <p:spPr>
            <a:xfrm>
              <a:off x="1567409" y="1613558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A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73"/>
            <p:cNvSpPr/>
            <p:nvPr/>
          </p:nvSpPr>
          <p:spPr>
            <a:xfrm>
              <a:off x="1567409" y="1613558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A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73"/>
            <p:cNvSpPr/>
            <p:nvPr/>
          </p:nvSpPr>
          <p:spPr>
            <a:xfrm>
              <a:off x="1560967" y="1613558"/>
              <a:ext cx="696622" cy="690180"/>
            </a:xfrm>
            <a:custGeom>
              <a:rect b="b" l="l" r="r" t="t"/>
              <a:pathLst>
                <a:path extrusionOk="0" h="19606" w="19789">
                  <a:moveTo>
                    <a:pt x="183" y="0"/>
                  </a:moveTo>
                  <a:lnTo>
                    <a:pt x="1" y="19606"/>
                  </a:lnTo>
                  <a:cubicBezTo>
                    <a:pt x="39" y="19606"/>
                    <a:pt x="77" y="19606"/>
                    <a:pt x="115" y="19606"/>
                  </a:cubicBezTo>
                  <a:cubicBezTo>
                    <a:pt x="5451" y="19606"/>
                    <a:pt x="10361" y="17483"/>
                    <a:pt x="13892" y="13982"/>
                  </a:cubicBezTo>
                  <a:cubicBezTo>
                    <a:pt x="17479" y="10487"/>
                    <a:pt x="19697" y="5593"/>
                    <a:pt x="19789" y="183"/>
                  </a:cubicBezTo>
                  <a:lnTo>
                    <a:pt x="183" y="0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73"/>
            <p:cNvSpPr/>
            <p:nvPr/>
          </p:nvSpPr>
          <p:spPr>
            <a:xfrm>
              <a:off x="1567409" y="1613558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A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73"/>
            <p:cNvSpPr/>
            <p:nvPr/>
          </p:nvSpPr>
          <p:spPr>
            <a:xfrm>
              <a:off x="1567409" y="1613558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A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73"/>
            <p:cNvSpPr/>
            <p:nvPr/>
          </p:nvSpPr>
          <p:spPr>
            <a:xfrm>
              <a:off x="1567409" y="1613558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A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73"/>
            <p:cNvSpPr/>
            <p:nvPr/>
          </p:nvSpPr>
          <p:spPr>
            <a:xfrm>
              <a:off x="1563114" y="1613558"/>
              <a:ext cx="469777" cy="465483"/>
            </a:xfrm>
            <a:custGeom>
              <a:rect b="b" l="l" r="r" t="t"/>
              <a:pathLst>
                <a:path extrusionOk="0" h="13223" w="13345">
                  <a:moveTo>
                    <a:pt x="122" y="0"/>
                  </a:moveTo>
                  <a:lnTo>
                    <a:pt x="1" y="13223"/>
                  </a:lnTo>
                  <a:cubicBezTo>
                    <a:pt x="39" y="13223"/>
                    <a:pt x="77" y="13223"/>
                    <a:pt x="115" y="13223"/>
                  </a:cubicBezTo>
                  <a:cubicBezTo>
                    <a:pt x="3718" y="13223"/>
                    <a:pt x="7017" y="11799"/>
                    <a:pt x="9393" y="9423"/>
                  </a:cubicBezTo>
                  <a:cubicBezTo>
                    <a:pt x="11825" y="7083"/>
                    <a:pt x="13314" y="3770"/>
                    <a:pt x="13344" y="122"/>
                  </a:cubicBezTo>
                  <a:lnTo>
                    <a:pt x="122" y="0"/>
                  </a:lnTo>
                  <a:close/>
                </a:path>
              </a:pathLst>
            </a:custGeom>
            <a:solidFill>
              <a:srgbClr val="DE8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73"/>
            <p:cNvSpPr/>
            <p:nvPr/>
          </p:nvSpPr>
          <p:spPr>
            <a:xfrm>
              <a:off x="1231436" y="1279627"/>
              <a:ext cx="669833" cy="666771"/>
            </a:xfrm>
            <a:custGeom>
              <a:rect b="b" l="l" r="r" t="t"/>
              <a:pathLst>
                <a:path extrusionOk="0" h="18941" w="19028">
                  <a:moveTo>
                    <a:pt x="9392" y="1"/>
                  </a:moveTo>
                  <a:cubicBezTo>
                    <a:pt x="6861" y="1"/>
                    <a:pt x="4544" y="1052"/>
                    <a:pt x="2888" y="2678"/>
                  </a:cubicBezTo>
                  <a:cubicBezTo>
                    <a:pt x="1155" y="4410"/>
                    <a:pt x="91" y="6751"/>
                    <a:pt x="31" y="9365"/>
                  </a:cubicBezTo>
                  <a:cubicBezTo>
                    <a:pt x="0" y="12009"/>
                    <a:pt x="1064" y="14380"/>
                    <a:pt x="2736" y="16082"/>
                  </a:cubicBezTo>
                  <a:cubicBezTo>
                    <a:pt x="4438" y="17845"/>
                    <a:pt x="6809" y="18909"/>
                    <a:pt x="9423" y="18939"/>
                  </a:cubicBezTo>
                  <a:cubicBezTo>
                    <a:pt x="9460" y="18940"/>
                    <a:pt x="9498" y="18940"/>
                    <a:pt x="9535" y="18940"/>
                  </a:cubicBezTo>
                  <a:cubicBezTo>
                    <a:pt x="12105" y="18940"/>
                    <a:pt x="14462" y="17912"/>
                    <a:pt x="16140" y="16234"/>
                  </a:cubicBezTo>
                  <a:cubicBezTo>
                    <a:pt x="17903" y="14532"/>
                    <a:pt x="18967" y="12192"/>
                    <a:pt x="18997" y="9578"/>
                  </a:cubicBezTo>
                  <a:cubicBezTo>
                    <a:pt x="19028" y="6933"/>
                    <a:pt x="18025" y="4593"/>
                    <a:pt x="16292" y="2830"/>
                  </a:cubicBezTo>
                  <a:cubicBezTo>
                    <a:pt x="14590" y="1097"/>
                    <a:pt x="12250" y="33"/>
                    <a:pt x="9605" y="3"/>
                  </a:cubicBezTo>
                  <a:cubicBezTo>
                    <a:pt x="9534" y="1"/>
                    <a:pt x="9463" y="1"/>
                    <a:pt x="93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73"/>
            <p:cNvSpPr/>
            <p:nvPr/>
          </p:nvSpPr>
          <p:spPr>
            <a:xfrm>
              <a:off x="1513901" y="1714132"/>
              <a:ext cx="101700" cy="27845"/>
            </a:xfrm>
            <a:custGeom>
              <a:rect b="b" l="l" r="r" t="t"/>
              <a:pathLst>
                <a:path extrusionOk="0" h="791" w="2889">
                  <a:moveTo>
                    <a:pt x="183" y="1"/>
                  </a:moveTo>
                  <a:cubicBezTo>
                    <a:pt x="61" y="1"/>
                    <a:pt x="1" y="122"/>
                    <a:pt x="1" y="213"/>
                  </a:cubicBezTo>
                  <a:cubicBezTo>
                    <a:pt x="1" y="335"/>
                    <a:pt x="122" y="457"/>
                    <a:pt x="213" y="457"/>
                  </a:cubicBezTo>
                  <a:lnTo>
                    <a:pt x="639" y="457"/>
                  </a:lnTo>
                  <a:cubicBezTo>
                    <a:pt x="669" y="639"/>
                    <a:pt x="821" y="791"/>
                    <a:pt x="1004" y="791"/>
                  </a:cubicBezTo>
                  <a:lnTo>
                    <a:pt x="1733" y="791"/>
                  </a:lnTo>
                  <a:cubicBezTo>
                    <a:pt x="1946" y="791"/>
                    <a:pt x="2128" y="639"/>
                    <a:pt x="2128" y="457"/>
                  </a:cubicBezTo>
                  <a:lnTo>
                    <a:pt x="2615" y="457"/>
                  </a:lnTo>
                  <a:cubicBezTo>
                    <a:pt x="2736" y="457"/>
                    <a:pt x="2858" y="335"/>
                    <a:pt x="2858" y="213"/>
                  </a:cubicBezTo>
                  <a:cubicBezTo>
                    <a:pt x="2888" y="122"/>
                    <a:pt x="2797" y="31"/>
                    <a:pt x="2706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73"/>
            <p:cNvSpPr/>
            <p:nvPr/>
          </p:nvSpPr>
          <p:spPr>
            <a:xfrm>
              <a:off x="1478593" y="1507634"/>
              <a:ext cx="174464" cy="197979"/>
            </a:xfrm>
            <a:custGeom>
              <a:rect b="b" l="l" r="r" t="t"/>
              <a:pathLst>
                <a:path extrusionOk="0" h="5624" w="4956">
                  <a:moveTo>
                    <a:pt x="3591" y="1816"/>
                  </a:moveTo>
                  <a:cubicBezTo>
                    <a:pt x="3640" y="1816"/>
                    <a:pt x="3694" y="1839"/>
                    <a:pt x="3739" y="1885"/>
                  </a:cubicBezTo>
                  <a:cubicBezTo>
                    <a:pt x="3800" y="1946"/>
                    <a:pt x="3800" y="2067"/>
                    <a:pt x="3739" y="2128"/>
                  </a:cubicBezTo>
                  <a:lnTo>
                    <a:pt x="2371" y="3496"/>
                  </a:lnTo>
                  <a:cubicBezTo>
                    <a:pt x="2341" y="3526"/>
                    <a:pt x="2280" y="3526"/>
                    <a:pt x="2219" y="3526"/>
                  </a:cubicBezTo>
                  <a:cubicBezTo>
                    <a:pt x="2189" y="3526"/>
                    <a:pt x="2098" y="3496"/>
                    <a:pt x="2067" y="3496"/>
                  </a:cubicBezTo>
                  <a:lnTo>
                    <a:pt x="1460" y="2888"/>
                  </a:lnTo>
                  <a:cubicBezTo>
                    <a:pt x="1368" y="2827"/>
                    <a:pt x="1368" y="2705"/>
                    <a:pt x="1460" y="2645"/>
                  </a:cubicBezTo>
                  <a:cubicBezTo>
                    <a:pt x="1490" y="2599"/>
                    <a:pt x="1535" y="2576"/>
                    <a:pt x="1581" y="2576"/>
                  </a:cubicBezTo>
                  <a:cubicBezTo>
                    <a:pt x="1627" y="2576"/>
                    <a:pt x="1672" y="2599"/>
                    <a:pt x="1703" y="2645"/>
                  </a:cubicBezTo>
                  <a:lnTo>
                    <a:pt x="2219" y="3131"/>
                  </a:lnTo>
                  <a:lnTo>
                    <a:pt x="3466" y="1885"/>
                  </a:lnTo>
                  <a:cubicBezTo>
                    <a:pt x="3496" y="1839"/>
                    <a:pt x="3542" y="1816"/>
                    <a:pt x="3591" y="1816"/>
                  </a:cubicBezTo>
                  <a:close/>
                  <a:moveTo>
                    <a:pt x="2493" y="0"/>
                  </a:moveTo>
                  <a:cubicBezTo>
                    <a:pt x="1125" y="0"/>
                    <a:pt x="1" y="1125"/>
                    <a:pt x="1" y="2493"/>
                  </a:cubicBezTo>
                  <a:cubicBezTo>
                    <a:pt x="1" y="3253"/>
                    <a:pt x="365" y="3921"/>
                    <a:pt x="882" y="4377"/>
                  </a:cubicBezTo>
                  <a:cubicBezTo>
                    <a:pt x="1004" y="4499"/>
                    <a:pt x="1186" y="4803"/>
                    <a:pt x="1338" y="5168"/>
                  </a:cubicBezTo>
                  <a:lnTo>
                    <a:pt x="1308" y="5168"/>
                  </a:lnTo>
                  <a:cubicBezTo>
                    <a:pt x="1186" y="5168"/>
                    <a:pt x="1064" y="5289"/>
                    <a:pt x="1064" y="5411"/>
                  </a:cubicBezTo>
                  <a:cubicBezTo>
                    <a:pt x="1064" y="5502"/>
                    <a:pt x="1156" y="5623"/>
                    <a:pt x="1277" y="5623"/>
                  </a:cubicBezTo>
                  <a:lnTo>
                    <a:pt x="3770" y="5623"/>
                  </a:lnTo>
                  <a:cubicBezTo>
                    <a:pt x="3891" y="5623"/>
                    <a:pt x="3952" y="5502"/>
                    <a:pt x="3952" y="5411"/>
                  </a:cubicBezTo>
                  <a:cubicBezTo>
                    <a:pt x="3952" y="5289"/>
                    <a:pt x="3861" y="5168"/>
                    <a:pt x="3739" y="5168"/>
                  </a:cubicBezTo>
                  <a:lnTo>
                    <a:pt x="3709" y="5168"/>
                  </a:lnTo>
                  <a:cubicBezTo>
                    <a:pt x="3891" y="4651"/>
                    <a:pt x="4195" y="4316"/>
                    <a:pt x="4195" y="4316"/>
                  </a:cubicBezTo>
                  <a:cubicBezTo>
                    <a:pt x="4651" y="3861"/>
                    <a:pt x="4955" y="3192"/>
                    <a:pt x="4955" y="2493"/>
                  </a:cubicBezTo>
                  <a:cubicBezTo>
                    <a:pt x="4955" y="1125"/>
                    <a:pt x="3861" y="0"/>
                    <a:pt x="2493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73"/>
            <p:cNvSpPr/>
            <p:nvPr/>
          </p:nvSpPr>
          <p:spPr>
            <a:xfrm>
              <a:off x="1555651" y="1424169"/>
              <a:ext cx="18200" cy="37491"/>
            </a:xfrm>
            <a:custGeom>
              <a:rect b="b" l="l" r="r" t="t"/>
              <a:pathLst>
                <a:path extrusionOk="0" h="1065" w="517">
                  <a:moveTo>
                    <a:pt x="243" y="0"/>
                  </a:moveTo>
                  <a:cubicBezTo>
                    <a:pt x="91" y="0"/>
                    <a:pt x="0" y="92"/>
                    <a:pt x="0" y="244"/>
                  </a:cubicBezTo>
                  <a:lnTo>
                    <a:pt x="0" y="791"/>
                  </a:lnTo>
                  <a:cubicBezTo>
                    <a:pt x="0" y="943"/>
                    <a:pt x="91" y="1064"/>
                    <a:pt x="243" y="1064"/>
                  </a:cubicBezTo>
                  <a:cubicBezTo>
                    <a:pt x="395" y="1064"/>
                    <a:pt x="517" y="943"/>
                    <a:pt x="517" y="791"/>
                  </a:cubicBezTo>
                  <a:lnTo>
                    <a:pt x="517" y="244"/>
                  </a:lnTo>
                  <a:cubicBezTo>
                    <a:pt x="517" y="92"/>
                    <a:pt x="395" y="0"/>
                    <a:pt x="243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73"/>
            <p:cNvSpPr/>
            <p:nvPr/>
          </p:nvSpPr>
          <p:spPr>
            <a:xfrm>
              <a:off x="1475389" y="1442368"/>
              <a:ext cx="28936" cy="33724"/>
            </a:xfrm>
            <a:custGeom>
              <a:rect b="b" l="l" r="r" t="t"/>
              <a:pathLst>
                <a:path extrusionOk="0" h="958" w="822">
                  <a:moveTo>
                    <a:pt x="259" y="0"/>
                  </a:moveTo>
                  <a:cubicBezTo>
                    <a:pt x="220" y="0"/>
                    <a:pt x="183" y="10"/>
                    <a:pt x="152" y="31"/>
                  </a:cubicBezTo>
                  <a:cubicBezTo>
                    <a:pt x="31" y="122"/>
                    <a:pt x="0" y="274"/>
                    <a:pt x="61" y="395"/>
                  </a:cubicBezTo>
                  <a:lnTo>
                    <a:pt x="335" y="851"/>
                  </a:lnTo>
                  <a:cubicBezTo>
                    <a:pt x="374" y="911"/>
                    <a:pt x="453" y="957"/>
                    <a:pt x="536" y="957"/>
                  </a:cubicBezTo>
                  <a:cubicBezTo>
                    <a:pt x="581" y="957"/>
                    <a:pt x="627" y="944"/>
                    <a:pt x="669" y="912"/>
                  </a:cubicBezTo>
                  <a:cubicBezTo>
                    <a:pt x="791" y="851"/>
                    <a:pt x="821" y="699"/>
                    <a:pt x="760" y="578"/>
                  </a:cubicBezTo>
                  <a:lnTo>
                    <a:pt x="487" y="122"/>
                  </a:lnTo>
                  <a:cubicBezTo>
                    <a:pt x="426" y="41"/>
                    <a:pt x="338" y="0"/>
                    <a:pt x="259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73"/>
            <p:cNvSpPr/>
            <p:nvPr/>
          </p:nvSpPr>
          <p:spPr>
            <a:xfrm>
              <a:off x="1414384" y="1499185"/>
              <a:ext cx="36435" cy="27740"/>
            </a:xfrm>
            <a:custGeom>
              <a:rect b="b" l="l" r="r" t="t"/>
              <a:pathLst>
                <a:path extrusionOk="0" h="788" w="1035">
                  <a:moveTo>
                    <a:pt x="299" y="1"/>
                  </a:moveTo>
                  <a:cubicBezTo>
                    <a:pt x="214" y="1"/>
                    <a:pt x="132" y="68"/>
                    <a:pt x="92" y="149"/>
                  </a:cubicBezTo>
                  <a:cubicBezTo>
                    <a:pt x="1" y="240"/>
                    <a:pt x="62" y="392"/>
                    <a:pt x="153" y="483"/>
                  </a:cubicBezTo>
                  <a:lnTo>
                    <a:pt x="609" y="757"/>
                  </a:lnTo>
                  <a:cubicBezTo>
                    <a:pt x="649" y="777"/>
                    <a:pt x="693" y="787"/>
                    <a:pt x="737" y="787"/>
                  </a:cubicBezTo>
                  <a:cubicBezTo>
                    <a:pt x="825" y="787"/>
                    <a:pt x="913" y="747"/>
                    <a:pt x="973" y="666"/>
                  </a:cubicBezTo>
                  <a:cubicBezTo>
                    <a:pt x="1034" y="544"/>
                    <a:pt x="1004" y="392"/>
                    <a:pt x="882" y="331"/>
                  </a:cubicBezTo>
                  <a:lnTo>
                    <a:pt x="426" y="58"/>
                  </a:lnTo>
                  <a:cubicBezTo>
                    <a:pt x="386" y="17"/>
                    <a:pt x="342" y="1"/>
                    <a:pt x="299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73"/>
            <p:cNvSpPr/>
            <p:nvPr/>
          </p:nvSpPr>
          <p:spPr>
            <a:xfrm>
              <a:off x="1392980" y="1577194"/>
              <a:ext cx="37491" cy="19291"/>
            </a:xfrm>
            <a:custGeom>
              <a:rect b="b" l="l" r="r" t="t"/>
              <a:pathLst>
                <a:path extrusionOk="0" h="548" w="1065">
                  <a:moveTo>
                    <a:pt x="274" y="0"/>
                  </a:moveTo>
                  <a:cubicBezTo>
                    <a:pt x="122" y="0"/>
                    <a:pt x="1" y="122"/>
                    <a:pt x="1" y="274"/>
                  </a:cubicBezTo>
                  <a:cubicBezTo>
                    <a:pt x="1" y="426"/>
                    <a:pt x="122" y="547"/>
                    <a:pt x="274" y="547"/>
                  </a:cubicBezTo>
                  <a:lnTo>
                    <a:pt x="822" y="547"/>
                  </a:lnTo>
                  <a:cubicBezTo>
                    <a:pt x="974" y="547"/>
                    <a:pt x="1065" y="426"/>
                    <a:pt x="1065" y="274"/>
                  </a:cubicBezTo>
                  <a:cubicBezTo>
                    <a:pt x="1065" y="122"/>
                    <a:pt x="943" y="0"/>
                    <a:pt x="822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73"/>
            <p:cNvSpPr/>
            <p:nvPr/>
          </p:nvSpPr>
          <p:spPr>
            <a:xfrm>
              <a:off x="1411180" y="1648338"/>
              <a:ext cx="35343" cy="27036"/>
            </a:xfrm>
            <a:custGeom>
              <a:rect b="b" l="l" r="r" t="t"/>
              <a:pathLst>
                <a:path extrusionOk="0" h="768" w="1004">
                  <a:moveTo>
                    <a:pt x="712" y="1"/>
                  </a:moveTo>
                  <a:cubicBezTo>
                    <a:pt x="667" y="1"/>
                    <a:pt x="620" y="14"/>
                    <a:pt x="578" y="46"/>
                  </a:cubicBezTo>
                  <a:lnTo>
                    <a:pt x="122" y="319"/>
                  </a:lnTo>
                  <a:cubicBezTo>
                    <a:pt x="31" y="380"/>
                    <a:pt x="1" y="532"/>
                    <a:pt x="61" y="654"/>
                  </a:cubicBezTo>
                  <a:cubicBezTo>
                    <a:pt x="98" y="727"/>
                    <a:pt x="180" y="768"/>
                    <a:pt x="258" y="768"/>
                  </a:cubicBezTo>
                  <a:cubicBezTo>
                    <a:pt x="310" y="768"/>
                    <a:pt x="360" y="751"/>
                    <a:pt x="396" y="715"/>
                  </a:cubicBezTo>
                  <a:lnTo>
                    <a:pt x="852" y="471"/>
                  </a:lnTo>
                  <a:cubicBezTo>
                    <a:pt x="973" y="380"/>
                    <a:pt x="1004" y="228"/>
                    <a:pt x="943" y="107"/>
                  </a:cubicBezTo>
                  <a:cubicBezTo>
                    <a:pt x="883" y="47"/>
                    <a:pt x="798" y="1"/>
                    <a:pt x="712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73"/>
            <p:cNvSpPr/>
            <p:nvPr/>
          </p:nvSpPr>
          <p:spPr>
            <a:xfrm>
              <a:off x="1670130" y="1656364"/>
              <a:ext cx="36399" cy="26789"/>
            </a:xfrm>
            <a:custGeom>
              <a:rect b="b" l="l" r="r" t="t"/>
              <a:pathLst>
                <a:path extrusionOk="0" h="761" w="1034">
                  <a:moveTo>
                    <a:pt x="299" y="0"/>
                  </a:moveTo>
                  <a:cubicBezTo>
                    <a:pt x="213" y="0"/>
                    <a:pt x="132" y="41"/>
                    <a:pt x="92" y="122"/>
                  </a:cubicBezTo>
                  <a:cubicBezTo>
                    <a:pt x="0" y="213"/>
                    <a:pt x="31" y="395"/>
                    <a:pt x="152" y="456"/>
                  </a:cubicBezTo>
                  <a:lnTo>
                    <a:pt x="608" y="730"/>
                  </a:lnTo>
                  <a:cubicBezTo>
                    <a:pt x="649" y="750"/>
                    <a:pt x="693" y="760"/>
                    <a:pt x="735" y="760"/>
                  </a:cubicBezTo>
                  <a:cubicBezTo>
                    <a:pt x="821" y="760"/>
                    <a:pt x="902" y="720"/>
                    <a:pt x="943" y="639"/>
                  </a:cubicBezTo>
                  <a:cubicBezTo>
                    <a:pt x="1034" y="547"/>
                    <a:pt x="973" y="395"/>
                    <a:pt x="882" y="304"/>
                  </a:cubicBezTo>
                  <a:lnTo>
                    <a:pt x="426" y="31"/>
                  </a:lnTo>
                  <a:cubicBezTo>
                    <a:pt x="385" y="10"/>
                    <a:pt x="341" y="0"/>
                    <a:pt x="299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73"/>
            <p:cNvSpPr/>
            <p:nvPr/>
          </p:nvSpPr>
          <p:spPr>
            <a:xfrm>
              <a:off x="1690442" y="1586804"/>
              <a:ext cx="37491" cy="19291"/>
            </a:xfrm>
            <a:custGeom>
              <a:rect b="b" l="l" r="r" t="t"/>
              <a:pathLst>
                <a:path extrusionOk="0" h="548" w="1065">
                  <a:moveTo>
                    <a:pt x="274" y="1"/>
                  </a:moveTo>
                  <a:cubicBezTo>
                    <a:pt x="122" y="1"/>
                    <a:pt x="1" y="122"/>
                    <a:pt x="1" y="274"/>
                  </a:cubicBezTo>
                  <a:cubicBezTo>
                    <a:pt x="1" y="426"/>
                    <a:pt x="122" y="548"/>
                    <a:pt x="274" y="548"/>
                  </a:cubicBezTo>
                  <a:lnTo>
                    <a:pt x="791" y="548"/>
                  </a:lnTo>
                  <a:cubicBezTo>
                    <a:pt x="943" y="487"/>
                    <a:pt x="1065" y="396"/>
                    <a:pt x="1065" y="274"/>
                  </a:cubicBezTo>
                  <a:cubicBezTo>
                    <a:pt x="1065" y="122"/>
                    <a:pt x="943" y="1"/>
                    <a:pt x="791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73"/>
            <p:cNvSpPr/>
            <p:nvPr/>
          </p:nvSpPr>
          <p:spPr>
            <a:xfrm>
              <a:off x="1674389" y="1507915"/>
              <a:ext cx="36435" cy="27000"/>
            </a:xfrm>
            <a:custGeom>
              <a:rect b="b" l="l" r="r" t="t"/>
              <a:pathLst>
                <a:path extrusionOk="0" h="767" w="1035">
                  <a:moveTo>
                    <a:pt x="759" y="0"/>
                  </a:moveTo>
                  <a:cubicBezTo>
                    <a:pt x="709" y="0"/>
                    <a:pt x="657" y="17"/>
                    <a:pt x="609" y="53"/>
                  </a:cubicBezTo>
                  <a:lnTo>
                    <a:pt x="153" y="296"/>
                  </a:lnTo>
                  <a:cubicBezTo>
                    <a:pt x="31" y="387"/>
                    <a:pt x="1" y="539"/>
                    <a:pt x="62" y="661"/>
                  </a:cubicBezTo>
                  <a:cubicBezTo>
                    <a:pt x="121" y="720"/>
                    <a:pt x="206" y="767"/>
                    <a:pt x="292" y="767"/>
                  </a:cubicBezTo>
                  <a:cubicBezTo>
                    <a:pt x="338" y="767"/>
                    <a:pt x="384" y="754"/>
                    <a:pt x="426" y="722"/>
                  </a:cubicBezTo>
                  <a:lnTo>
                    <a:pt x="882" y="448"/>
                  </a:lnTo>
                  <a:cubicBezTo>
                    <a:pt x="974" y="387"/>
                    <a:pt x="1034" y="235"/>
                    <a:pt x="943" y="114"/>
                  </a:cubicBezTo>
                  <a:cubicBezTo>
                    <a:pt x="906" y="40"/>
                    <a:pt x="836" y="0"/>
                    <a:pt x="759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73"/>
            <p:cNvSpPr/>
            <p:nvPr/>
          </p:nvSpPr>
          <p:spPr>
            <a:xfrm>
              <a:off x="1625176" y="1447719"/>
              <a:ext cx="28936" cy="33724"/>
            </a:xfrm>
            <a:custGeom>
              <a:rect b="b" l="l" r="r" t="t"/>
              <a:pathLst>
                <a:path extrusionOk="0" h="958" w="822">
                  <a:moveTo>
                    <a:pt x="542" y="0"/>
                  </a:moveTo>
                  <a:cubicBezTo>
                    <a:pt x="457" y="0"/>
                    <a:pt x="376" y="41"/>
                    <a:pt x="335" y="122"/>
                  </a:cubicBezTo>
                  <a:lnTo>
                    <a:pt x="62" y="578"/>
                  </a:lnTo>
                  <a:cubicBezTo>
                    <a:pt x="1" y="699"/>
                    <a:pt x="31" y="851"/>
                    <a:pt x="122" y="912"/>
                  </a:cubicBezTo>
                  <a:cubicBezTo>
                    <a:pt x="165" y="944"/>
                    <a:pt x="211" y="957"/>
                    <a:pt x="257" y="957"/>
                  </a:cubicBezTo>
                  <a:cubicBezTo>
                    <a:pt x="342" y="957"/>
                    <a:pt x="428" y="911"/>
                    <a:pt x="487" y="851"/>
                  </a:cubicBezTo>
                  <a:lnTo>
                    <a:pt x="730" y="395"/>
                  </a:lnTo>
                  <a:cubicBezTo>
                    <a:pt x="821" y="243"/>
                    <a:pt x="791" y="91"/>
                    <a:pt x="669" y="31"/>
                  </a:cubicBezTo>
                  <a:cubicBezTo>
                    <a:pt x="629" y="10"/>
                    <a:pt x="585" y="0"/>
                    <a:pt x="542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7" name="Google Shape;937;p73"/>
          <p:cNvGrpSpPr/>
          <p:nvPr/>
        </p:nvGrpSpPr>
        <p:grpSpPr>
          <a:xfrm>
            <a:off x="3724548" y="1335353"/>
            <a:ext cx="1610374" cy="540394"/>
            <a:chOff x="3724548" y="1335353"/>
            <a:chExt cx="1610374" cy="540394"/>
          </a:xfrm>
        </p:grpSpPr>
        <p:sp>
          <p:nvSpPr>
            <p:cNvPr id="938" name="Google Shape;938;p73"/>
            <p:cNvSpPr/>
            <p:nvPr/>
          </p:nvSpPr>
          <p:spPr>
            <a:xfrm>
              <a:off x="3724548" y="1335353"/>
              <a:ext cx="402329" cy="209772"/>
            </a:xfrm>
            <a:custGeom>
              <a:rect b="b" l="l" r="r" t="t"/>
              <a:pathLst>
                <a:path extrusionOk="0" h="5959" w="11429">
                  <a:moveTo>
                    <a:pt x="0" y="1"/>
                  </a:moveTo>
                  <a:lnTo>
                    <a:pt x="0" y="5958"/>
                  </a:lnTo>
                  <a:lnTo>
                    <a:pt x="11429" y="5958"/>
                  </a:lnTo>
                  <a:lnTo>
                    <a:pt x="11429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73"/>
            <p:cNvSpPr/>
            <p:nvPr/>
          </p:nvSpPr>
          <p:spPr>
            <a:xfrm>
              <a:off x="4126842" y="1335353"/>
              <a:ext cx="402365" cy="209772"/>
            </a:xfrm>
            <a:custGeom>
              <a:rect b="b" l="l" r="r" t="t"/>
              <a:pathLst>
                <a:path extrusionOk="0" h="5959" w="11430">
                  <a:moveTo>
                    <a:pt x="1" y="1"/>
                  </a:moveTo>
                  <a:lnTo>
                    <a:pt x="1" y="5958"/>
                  </a:lnTo>
                  <a:lnTo>
                    <a:pt x="11430" y="5958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73"/>
            <p:cNvSpPr/>
            <p:nvPr/>
          </p:nvSpPr>
          <p:spPr>
            <a:xfrm>
              <a:off x="4530262" y="1335353"/>
              <a:ext cx="402329" cy="209772"/>
            </a:xfrm>
            <a:custGeom>
              <a:rect b="b" l="l" r="r" t="t"/>
              <a:pathLst>
                <a:path extrusionOk="0" h="5959" w="11429">
                  <a:moveTo>
                    <a:pt x="0" y="1"/>
                  </a:moveTo>
                  <a:lnTo>
                    <a:pt x="0" y="5958"/>
                  </a:lnTo>
                  <a:lnTo>
                    <a:pt x="11429" y="5958"/>
                  </a:lnTo>
                  <a:lnTo>
                    <a:pt x="11429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73"/>
            <p:cNvSpPr/>
            <p:nvPr/>
          </p:nvSpPr>
          <p:spPr>
            <a:xfrm>
              <a:off x="4932557" y="1335353"/>
              <a:ext cx="402365" cy="209772"/>
            </a:xfrm>
            <a:custGeom>
              <a:rect b="b" l="l" r="r" t="t"/>
              <a:pathLst>
                <a:path extrusionOk="0" h="5959" w="11430">
                  <a:moveTo>
                    <a:pt x="1" y="1"/>
                  </a:moveTo>
                  <a:lnTo>
                    <a:pt x="1" y="5958"/>
                  </a:lnTo>
                  <a:lnTo>
                    <a:pt x="11430" y="5958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73"/>
            <p:cNvSpPr/>
            <p:nvPr/>
          </p:nvSpPr>
          <p:spPr>
            <a:xfrm>
              <a:off x="3851875" y="1373864"/>
              <a:ext cx="139120" cy="139155"/>
            </a:xfrm>
            <a:custGeom>
              <a:rect b="b" l="l" r="r" t="t"/>
              <a:pathLst>
                <a:path extrusionOk="0" h="3953" w="3952">
                  <a:moveTo>
                    <a:pt x="1976" y="1"/>
                  </a:moveTo>
                  <a:cubicBezTo>
                    <a:pt x="882" y="1"/>
                    <a:pt x="0" y="882"/>
                    <a:pt x="0" y="1977"/>
                  </a:cubicBezTo>
                  <a:cubicBezTo>
                    <a:pt x="0" y="3071"/>
                    <a:pt x="882" y="3952"/>
                    <a:pt x="1976" y="3952"/>
                  </a:cubicBezTo>
                  <a:cubicBezTo>
                    <a:pt x="3070" y="3952"/>
                    <a:pt x="3952" y="3071"/>
                    <a:pt x="3952" y="1977"/>
                  </a:cubicBezTo>
                  <a:cubicBezTo>
                    <a:pt x="3952" y="882"/>
                    <a:pt x="3070" y="1"/>
                    <a:pt x="1976" y="1"/>
                  </a:cubicBezTo>
                  <a:close/>
                </a:path>
              </a:pathLst>
            </a:custGeom>
            <a:solidFill>
              <a:srgbClr val="0F2A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73"/>
            <p:cNvSpPr/>
            <p:nvPr/>
          </p:nvSpPr>
          <p:spPr>
            <a:xfrm>
              <a:off x="3889330" y="1411320"/>
              <a:ext cx="64209" cy="64245"/>
            </a:xfrm>
            <a:custGeom>
              <a:rect b="b" l="l" r="r" t="t"/>
              <a:pathLst>
                <a:path extrusionOk="0" h="1825" w="1824">
                  <a:moveTo>
                    <a:pt x="912" y="1"/>
                  </a:moveTo>
                  <a:cubicBezTo>
                    <a:pt x="426" y="1"/>
                    <a:pt x="0" y="426"/>
                    <a:pt x="0" y="913"/>
                  </a:cubicBezTo>
                  <a:cubicBezTo>
                    <a:pt x="0" y="1429"/>
                    <a:pt x="426" y="1824"/>
                    <a:pt x="912" y="1824"/>
                  </a:cubicBezTo>
                  <a:cubicBezTo>
                    <a:pt x="1398" y="1824"/>
                    <a:pt x="1824" y="1429"/>
                    <a:pt x="1824" y="913"/>
                  </a:cubicBezTo>
                  <a:cubicBezTo>
                    <a:pt x="1824" y="426"/>
                    <a:pt x="1398" y="1"/>
                    <a:pt x="912" y="1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73"/>
            <p:cNvSpPr/>
            <p:nvPr/>
          </p:nvSpPr>
          <p:spPr>
            <a:xfrm>
              <a:off x="3907495" y="1486231"/>
              <a:ext cx="24642" cy="323159"/>
            </a:xfrm>
            <a:custGeom>
              <a:rect b="b" l="l" r="r" t="t"/>
              <a:pathLst>
                <a:path extrusionOk="0" h="9180" w="700">
                  <a:moveTo>
                    <a:pt x="1" y="0"/>
                  </a:moveTo>
                  <a:lnTo>
                    <a:pt x="1" y="9180"/>
                  </a:lnTo>
                  <a:lnTo>
                    <a:pt x="700" y="9180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0F2A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73"/>
            <p:cNvSpPr/>
            <p:nvPr/>
          </p:nvSpPr>
          <p:spPr>
            <a:xfrm>
              <a:off x="3871131" y="1784748"/>
              <a:ext cx="99553" cy="90998"/>
            </a:xfrm>
            <a:custGeom>
              <a:rect b="b" l="l" r="r" t="t"/>
              <a:pathLst>
                <a:path extrusionOk="0" h="2585" w="2828">
                  <a:moveTo>
                    <a:pt x="1440" y="1"/>
                  </a:moveTo>
                  <a:cubicBezTo>
                    <a:pt x="1110" y="1"/>
                    <a:pt x="775" y="122"/>
                    <a:pt x="517" y="365"/>
                  </a:cubicBezTo>
                  <a:cubicBezTo>
                    <a:pt x="0" y="882"/>
                    <a:pt x="0" y="1673"/>
                    <a:pt x="517" y="2220"/>
                  </a:cubicBezTo>
                  <a:cubicBezTo>
                    <a:pt x="760" y="2463"/>
                    <a:pt x="1079" y="2584"/>
                    <a:pt x="1406" y="2584"/>
                  </a:cubicBezTo>
                  <a:cubicBezTo>
                    <a:pt x="1733" y="2584"/>
                    <a:pt x="2067" y="2463"/>
                    <a:pt x="2341" y="2220"/>
                  </a:cubicBezTo>
                  <a:cubicBezTo>
                    <a:pt x="2827" y="1703"/>
                    <a:pt x="2827" y="882"/>
                    <a:pt x="2341" y="365"/>
                  </a:cubicBezTo>
                  <a:cubicBezTo>
                    <a:pt x="2098" y="122"/>
                    <a:pt x="1771" y="1"/>
                    <a:pt x="1440" y="1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73"/>
            <p:cNvSpPr/>
            <p:nvPr/>
          </p:nvSpPr>
          <p:spPr>
            <a:xfrm>
              <a:off x="4241355" y="1373864"/>
              <a:ext cx="139120" cy="139155"/>
            </a:xfrm>
            <a:custGeom>
              <a:rect b="b" l="l" r="r" t="t"/>
              <a:pathLst>
                <a:path extrusionOk="0" h="3953" w="3952">
                  <a:moveTo>
                    <a:pt x="1976" y="1"/>
                  </a:moveTo>
                  <a:cubicBezTo>
                    <a:pt x="882" y="1"/>
                    <a:pt x="0" y="882"/>
                    <a:pt x="0" y="1977"/>
                  </a:cubicBezTo>
                  <a:cubicBezTo>
                    <a:pt x="0" y="3071"/>
                    <a:pt x="882" y="3952"/>
                    <a:pt x="1976" y="3952"/>
                  </a:cubicBezTo>
                  <a:cubicBezTo>
                    <a:pt x="3040" y="3952"/>
                    <a:pt x="3952" y="3071"/>
                    <a:pt x="3952" y="1977"/>
                  </a:cubicBezTo>
                  <a:cubicBezTo>
                    <a:pt x="3952" y="882"/>
                    <a:pt x="3040" y="1"/>
                    <a:pt x="1976" y="1"/>
                  </a:cubicBezTo>
                  <a:close/>
                </a:path>
              </a:pathLst>
            </a:custGeom>
            <a:solidFill>
              <a:srgbClr val="0F2A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73"/>
            <p:cNvSpPr/>
            <p:nvPr/>
          </p:nvSpPr>
          <p:spPr>
            <a:xfrm>
              <a:off x="4276664" y="1411320"/>
              <a:ext cx="64245" cy="64245"/>
            </a:xfrm>
            <a:custGeom>
              <a:rect b="b" l="l" r="r" t="t"/>
              <a:pathLst>
                <a:path extrusionOk="0" h="1825" w="1825">
                  <a:moveTo>
                    <a:pt x="912" y="1"/>
                  </a:moveTo>
                  <a:cubicBezTo>
                    <a:pt x="426" y="1"/>
                    <a:pt x="0" y="426"/>
                    <a:pt x="0" y="913"/>
                  </a:cubicBezTo>
                  <a:cubicBezTo>
                    <a:pt x="0" y="1429"/>
                    <a:pt x="426" y="1824"/>
                    <a:pt x="912" y="1824"/>
                  </a:cubicBezTo>
                  <a:cubicBezTo>
                    <a:pt x="1459" y="1824"/>
                    <a:pt x="1824" y="1429"/>
                    <a:pt x="1824" y="913"/>
                  </a:cubicBezTo>
                  <a:cubicBezTo>
                    <a:pt x="1824" y="426"/>
                    <a:pt x="1398" y="1"/>
                    <a:pt x="912" y="1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73"/>
            <p:cNvSpPr/>
            <p:nvPr/>
          </p:nvSpPr>
          <p:spPr>
            <a:xfrm>
              <a:off x="4295919" y="1486231"/>
              <a:ext cx="23586" cy="323159"/>
            </a:xfrm>
            <a:custGeom>
              <a:rect b="b" l="l" r="r" t="t"/>
              <a:pathLst>
                <a:path extrusionOk="0" h="9180" w="670">
                  <a:moveTo>
                    <a:pt x="0" y="0"/>
                  </a:moveTo>
                  <a:lnTo>
                    <a:pt x="0" y="9180"/>
                  </a:lnTo>
                  <a:lnTo>
                    <a:pt x="669" y="9180"/>
                  </a:lnTo>
                  <a:lnTo>
                    <a:pt x="669" y="0"/>
                  </a:lnTo>
                  <a:close/>
                </a:path>
              </a:pathLst>
            </a:custGeom>
            <a:solidFill>
              <a:srgbClr val="0F2A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73"/>
            <p:cNvSpPr/>
            <p:nvPr/>
          </p:nvSpPr>
          <p:spPr>
            <a:xfrm>
              <a:off x="4264871" y="1784748"/>
              <a:ext cx="90998" cy="90998"/>
            </a:xfrm>
            <a:custGeom>
              <a:rect b="b" l="l" r="r" t="t"/>
              <a:pathLst>
                <a:path extrusionOk="0" h="2585" w="2585">
                  <a:moveTo>
                    <a:pt x="1308" y="1"/>
                  </a:moveTo>
                  <a:cubicBezTo>
                    <a:pt x="578" y="1"/>
                    <a:pt x="1" y="578"/>
                    <a:pt x="1" y="1308"/>
                  </a:cubicBezTo>
                  <a:cubicBezTo>
                    <a:pt x="1" y="2007"/>
                    <a:pt x="578" y="2584"/>
                    <a:pt x="1308" y="2584"/>
                  </a:cubicBezTo>
                  <a:cubicBezTo>
                    <a:pt x="2007" y="2584"/>
                    <a:pt x="2585" y="2007"/>
                    <a:pt x="2585" y="1308"/>
                  </a:cubicBezTo>
                  <a:cubicBezTo>
                    <a:pt x="2585" y="578"/>
                    <a:pt x="2007" y="1"/>
                    <a:pt x="1308" y="1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73"/>
            <p:cNvSpPr/>
            <p:nvPr/>
          </p:nvSpPr>
          <p:spPr>
            <a:xfrm>
              <a:off x="4647944" y="1373864"/>
              <a:ext cx="139155" cy="139155"/>
            </a:xfrm>
            <a:custGeom>
              <a:rect b="b" l="l" r="r" t="t"/>
              <a:pathLst>
                <a:path extrusionOk="0" h="3953" w="3953">
                  <a:moveTo>
                    <a:pt x="1976" y="1"/>
                  </a:moveTo>
                  <a:cubicBezTo>
                    <a:pt x="852" y="1"/>
                    <a:pt x="1" y="882"/>
                    <a:pt x="1" y="1977"/>
                  </a:cubicBezTo>
                  <a:cubicBezTo>
                    <a:pt x="1" y="3101"/>
                    <a:pt x="852" y="3952"/>
                    <a:pt x="1976" y="3952"/>
                  </a:cubicBezTo>
                  <a:cubicBezTo>
                    <a:pt x="3071" y="3952"/>
                    <a:pt x="3952" y="3101"/>
                    <a:pt x="3952" y="1977"/>
                  </a:cubicBezTo>
                  <a:cubicBezTo>
                    <a:pt x="3952" y="882"/>
                    <a:pt x="3071" y="1"/>
                    <a:pt x="1976" y="1"/>
                  </a:cubicBezTo>
                  <a:close/>
                </a:path>
              </a:pathLst>
            </a:custGeom>
            <a:solidFill>
              <a:srgbClr val="0F2A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73"/>
            <p:cNvSpPr/>
            <p:nvPr/>
          </p:nvSpPr>
          <p:spPr>
            <a:xfrm>
              <a:off x="4685400" y="1411320"/>
              <a:ext cx="64245" cy="64245"/>
            </a:xfrm>
            <a:custGeom>
              <a:rect b="b" l="l" r="r" t="t"/>
              <a:pathLst>
                <a:path extrusionOk="0" h="1825" w="1825">
                  <a:moveTo>
                    <a:pt x="912" y="1"/>
                  </a:moveTo>
                  <a:cubicBezTo>
                    <a:pt x="396" y="1"/>
                    <a:pt x="0" y="426"/>
                    <a:pt x="0" y="913"/>
                  </a:cubicBezTo>
                  <a:cubicBezTo>
                    <a:pt x="0" y="1429"/>
                    <a:pt x="396" y="1824"/>
                    <a:pt x="912" y="1824"/>
                  </a:cubicBezTo>
                  <a:cubicBezTo>
                    <a:pt x="1399" y="1824"/>
                    <a:pt x="1824" y="1429"/>
                    <a:pt x="1824" y="913"/>
                  </a:cubicBezTo>
                  <a:cubicBezTo>
                    <a:pt x="1824" y="426"/>
                    <a:pt x="1399" y="1"/>
                    <a:pt x="912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73"/>
            <p:cNvSpPr/>
            <p:nvPr/>
          </p:nvSpPr>
          <p:spPr>
            <a:xfrm>
              <a:off x="4703599" y="1486231"/>
              <a:ext cx="23550" cy="323159"/>
            </a:xfrm>
            <a:custGeom>
              <a:rect b="b" l="l" r="r" t="t"/>
              <a:pathLst>
                <a:path extrusionOk="0" h="9180" w="669">
                  <a:moveTo>
                    <a:pt x="0" y="0"/>
                  </a:moveTo>
                  <a:lnTo>
                    <a:pt x="0" y="9180"/>
                  </a:lnTo>
                  <a:lnTo>
                    <a:pt x="669" y="9180"/>
                  </a:lnTo>
                  <a:lnTo>
                    <a:pt x="669" y="0"/>
                  </a:lnTo>
                  <a:close/>
                </a:path>
              </a:pathLst>
            </a:custGeom>
            <a:solidFill>
              <a:srgbClr val="0F2A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73"/>
            <p:cNvSpPr/>
            <p:nvPr/>
          </p:nvSpPr>
          <p:spPr>
            <a:xfrm>
              <a:off x="4671495" y="1784748"/>
              <a:ext cx="90963" cy="90998"/>
            </a:xfrm>
            <a:custGeom>
              <a:rect b="b" l="l" r="r" t="t"/>
              <a:pathLst>
                <a:path extrusionOk="0" h="2585" w="2584">
                  <a:moveTo>
                    <a:pt x="1307" y="1"/>
                  </a:moveTo>
                  <a:cubicBezTo>
                    <a:pt x="578" y="1"/>
                    <a:pt x="0" y="578"/>
                    <a:pt x="0" y="1308"/>
                  </a:cubicBezTo>
                  <a:cubicBezTo>
                    <a:pt x="0" y="2007"/>
                    <a:pt x="578" y="2584"/>
                    <a:pt x="1307" y="2584"/>
                  </a:cubicBezTo>
                  <a:cubicBezTo>
                    <a:pt x="2006" y="2584"/>
                    <a:pt x="2584" y="2007"/>
                    <a:pt x="2584" y="1308"/>
                  </a:cubicBezTo>
                  <a:cubicBezTo>
                    <a:pt x="2584" y="578"/>
                    <a:pt x="2006" y="1"/>
                    <a:pt x="1307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73"/>
            <p:cNvSpPr/>
            <p:nvPr/>
          </p:nvSpPr>
          <p:spPr>
            <a:xfrm>
              <a:off x="5071677" y="1373864"/>
              <a:ext cx="139120" cy="139155"/>
            </a:xfrm>
            <a:custGeom>
              <a:rect b="b" l="l" r="r" t="t"/>
              <a:pathLst>
                <a:path extrusionOk="0" h="3953" w="3952">
                  <a:moveTo>
                    <a:pt x="1976" y="1"/>
                  </a:moveTo>
                  <a:cubicBezTo>
                    <a:pt x="882" y="1"/>
                    <a:pt x="0" y="882"/>
                    <a:pt x="0" y="1977"/>
                  </a:cubicBezTo>
                  <a:cubicBezTo>
                    <a:pt x="0" y="3071"/>
                    <a:pt x="882" y="3952"/>
                    <a:pt x="1976" y="3952"/>
                  </a:cubicBezTo>
                  <a:cubicBezTo>
                    <a:pt x="3070" y="3952"/>
                    <a:pt x="3952" y="3071"/>
                    <a:pt x="3952" y="1977"/>
                  </a:cubicBezTo>
                  <a:cubicBezTo>
                    <a:pt x="3952" y="882"/>
                    <a:pt x="3070" y="1"/>
                    <a:pt x="1976" y="1"/>
                  </a:cubicBezTo>
                  <a:close/>
                </a:path>
              </a:pathLst>
            </a:custGeom>
            <a:solidFill>
              <a:srgbClr val="0F2A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73"/>
            <p:cNvSpPr/>
            <p:nvPr/>
          </p:nvSpPr>
          <p:spPr>
            <a:xfrm>
              <a:off x="5109132" y="1411320"/>
              <a:ext cx="64209" cy="64245"/>
            </a:xfrm>
            <a:custGeom>
              <a:rect b="b" l="l" r="r" t="t"/>
              <a:pathLst>
                <a:path extrusionOk="0" h="1825" w="1824">
                  <a:moveTo>
                    <a:pt x="912" y="1"/>
                  </a:moveTo>
                  <a:cubicBezTo>
                    <a:pt x="426" y="1"/>
                    <a:pt x="0" y="426"/>
                    <a:pt x="0" y="913"/>
                  </a:cubicBezTo>
                  <a:cubicBezTo>
                    <a:pt x="0" y="1429"/>
                    <a:pt x="426" y="1824"/>
                    <a:pt x="912" y="1824"/>
                  </a:cubicBezTo>
                  <a:cubicBezTo>
                    <a:pt x="1398" y="1824"/>
                    <a:pt x="1824" y="1429"/>
                    <a:pt x="1824" y="913"/>
                  </a:cubicBezTo>
                  <a:cubicBezTo>
                    <a:pt x="1824" y="426"/>
                    <a:pt x="1398" y="1"/>
                    <a:pt x="912" y="1"/>
                  </a:cubicBez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73"/>
            <p:cNvSpPr/>
            <p:nvPr/>
          </p:nvSpPr>
          <p:spPr>
            <a:xfrm>
              <a:off x="5127297" y="1486231"/>
              <a:ext cx="24642" cy="323159"/>
            </a:xfrm>
            <a:custGeom>
              <a:rect b="b" l="l" r="r" t="t"/>
              <a:pathLst>
                <a:path extrusionOk="0" h="9180" w="700">
                  <a:moveTo>
                    <a:pt x="1" y="0"/>
                  </a:moveTo>
                  <a:lnTo>
                    <a:pt x="1" y="9180"/>
                  </a:lnTo>
                  <a:lnTo>
                    <a:pt x="700" y="9180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0F2A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73"/>
            <p:cNvSpPr/>
            <p:nvPr/>
          </p:nvSpPr>
          <p:spPr>
            <a:xfrm>
              <a:off x="5091989" y="1784748"/>
              <a:ext cx="98497" cy="90998"/>
            </a:xfrm>
            <a:custGeom>
              <a:rect b="b" l="l" r="r" t="t"/>
              <a:pathLst>
                <a:path extrusionOk="0" h="2585" w="2798">
                  <a:moveTo>
                    <a:pt x="1410" y="1"/>
                  </a:moveTo>
                  <a:cubicBezTo>
                    <a:pt x="1080" y="1"/>
                    <a:pt x="746" y="122"/>
                    <a:pt x="487" y="365"/>
                  </a:cubicBezTo>
                  <a:cubicBezTo>
                    <a:pt x="1" y="882"/>
                    <a:pt x="1" y="1673"/>
                    <a:pt x="487" y="2220"/>
                  </a:cubicBezTo>
                  <a:cubicBezTo>
                    <a:pt x="730" y="2463"/>
                    <a:pt x="1049" y="2584"/>
                    <a:pt x="1376" y="2584"/>
                  </a:cubicBezTo>
                  <a:cubicBezTo>
                    <a:pt x="1703" y="2584"/>
                    <a:pt x="2037" y="2463"/>
                    <a:pt x="2311" y="2220"/>
                  </a:cubicBezTo>
                  <a:cubicBezTo>
                    <a:pt x="2797" y="1703"/>
                    <a:pt x="2797" y="882"/>
                    <a:pt x="2311" y="365"/>
                  </a:cubicBezTo>
                  <a:cubicBezTo>
                    <a:pt x="2068" y="122"/>
                    <a:pt x="1741" y="1"/>
                    <a:pt x="1410" y="1"/>
                  </a:cubicBez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" name="Google Shape;958;p73"/>
          <p:cNvGrpSpPr/>
          <p:nvPr/>
        </p:nvGrpSpPr>
        <p:grpSpPr>
          <a:xfrm>
            <a:off x="6558982" y="645489"/>
            <a:ext cx="1698133" cy="1817399"/>
            <a:chOff x="6558982" y="645489"/>
            <a:chExt cx="1698133" cy="1817399"/>
          </a:xfrm>
        </p:grpSpPr>
        <p:sp>
          <p:nvSpPr>
            <p:cNvPr id="959" name="Google Shape;959;p73"/>
            <p:cNvSpPr/>
            <p:nvPr/>
          </p:nvSpPr>
          <p:spPr>
            <a:xfrm>
              <a:off x="6755870" y="748985"/>
              <a:ext cx="408771" cy="397014"/>
            </a:xfrm>
            <a:custGeom>
              <a:rect b="b" l="l" r="r" t="t"/>
              <a:pathLst>
                <a:path extrusionOk="0" h="11278" w="11612">
                  <a:moveTo>
                    <a:pt x="5802" y="1"/>
                  </a:moveTo>
                  <a:cubicBezTo>
                    <a:pt x="5335" y="1"/>
                    <a:pt x="4863" y="183"/>
                    <a:pt x="4499" y="548"/>
                  </a:cubicBezTo>
                  <a:lnTo>
                    <a:pt x="699" y="4347"/>
                  </a:lnTo>
                  <a:cubicBezTo>
                    <a:pt x="0" y="5077"/>
                    <a:pt x="0" y="6202"/>
                    <a:pt x="699" y="6931"/>
                  </a:cubicBezTo>
                  <a:lnTo>
                    <a:pt x="4499" y="10730"/>
                  </a:lnTo>
                  <a:cubicBezTo>
                    <a:pt x="4863" y="11095"/>
                    <a:pt x="5335" y="11278"/>
                    <a:pt x="5802" y="11278"/>
                  </a:cubicBezTo>
                  <a:cubicBezTo>
                    <a:pt x="6269" y="11278"/>
                    <a:pt x="6733" y="11095"/>
                    <a:pt x="7082" y="10730"/>
                  </a:cubicBezTo>
                  <a:lnTo>
                    <a:pt x="10882" y="6931"/>
                  </a:lnTo>
                  <a:cubicBezTo>
                    <a:pt x="11611" y="6202"/>
                    <a:pt x="11611" y="5077"/>
                    <a:pt x="10882" y="4347"/>
                  </a:cubicBezTo>
                  <a:lnTo>
                    <a:pt x="7082" y="548"/>
                  </a:lnTo>
                  <a:cubicBezTo>
                    <a:pt x="6733" y="183"/>
                    <a:pt x="6269" y="1"/>
                    <a:pt x="5802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73"/>
            <p:cNvSpPr/>
            <p:nvPr/>
          </p:nvSpPr>
          <p:spPr>
            <a:xfrm>
              <a:off x="6869292" y="645489"/>
              <a:ext cx="622767" cy="604286"/>
            </a:xfrm>
            <a:custGeom>
              <a:rect b="b" l="l" r="r" t="t"/>
              <a:pathLst>
                <a:path extrusionOk="0" h="17166" w="17691">
                  <a:moveTo>
                    <a:pt x="8845" y="0"/>
                  </a:moveTo>
                  <a:cubicBezTo>
                    <a:pt x="8131" y="0"/>
                    <a:pt x="7417" y="281"/>
                    <a:pt x="6869" y="844"/>
                  </a:cubicBezTo>
                  <a:lnTo>
                    <a:pt x="1094" y="6619"/>
                  </a:lnTo>
                  <a:cubicBezTo>
                    <a:pt x="0" y="7713"/>
                    <a:pt x="0" y="9445"/>
                    <a:pt x="1094" y="10570"/>
                  </a:cubicBezTo>
                  <a:lnTo>
                    <a:pt x="6869" y="16345"/>
                  </a:lnTo>
                  <a:cubicBezTo>
                    <a:pt x="7417" y="16892"/>
                    <a:pt x="8131" y="17166"/>
                    <a:pt x="8845" y="17166"/>
                  </a:cubicBezTo>
                  <a:cubicBezTo>
                    <a:pt x="9560" y="17166"/>
                    <a:pt x="10274" y="16892"/>
                    <a:pt x="10821" y="16345"/>
                  </a:cubicBezTo>
                  <a:lnTo>
                    <a:pt x="16596" y="10570"/>
                  </a:lnTo>
                  <a:cubicBezTo>
                    <a:pt x="17690" y="9445"/>
                    <a:pt x="17690" y="7713"/>
                    <a:pt x="16596" y="6619"/>
                  </a:cubicBezTo>
                  <a:lnTo>
                    <a:pt x="10821" y="844"/>
                  </a:lnTo>
                  <a:cubicBezTo>
                    <a:pt x="10274" y="281"/>
                    <a:pt x="9560" y="0"/>
                    <a:pt x="8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73"/>
            <p:cNvSpPr/>
            <p:nvPr/>
          </p:nvSpPr>
          <p:spPr>
            <a:xfrm>
              <a:off x="7175308" y="803584"/>
              <a:ext cx="1081808" cy="288907"/>
            </a:xfrm>
            <a:custGeom>
              <a:rect b="b" l="l" r="r" t="t"/>
              <a:pathLst>
                <a:path extrusionOk="0" h="8207" w="30731">
                  <a:moveTo>
                    <a:pt x="1672" y="0"/>
                  </a:moveTo>
                  <a:cubicBezTo>
                    <a:pt x="760" y="0"/>
                    <a:pt x="0" y="760"/>
                    <a:pt x="0" y="1672"/>
                  </a:cubicBezTo>
                  <a:lnTo>
                    <a:pt x="0" y="6535"/>
                  </a:lnTo>
                  <a:cubicBezTo>
                    <a:pt x="0" y="7447"/>
                    <a:pt x="760" y="8207"/>
                    <a:pt x="1672" y="8207"/>
                  </a:cubicBezTo>
                  <a:lnTo>
                    <a:pt x="29059" y="8207"/>
                  </a:lnTo>
                  <a:cubicBezTo>
                    <a:pt x="29970" y="8207"/>
                    <a:pt x="30730" y="7447"/>
                    <a:pt x="30730" y="6535"/>
                  </a:cubicBezTo>
                  <a:lnTo>
                    <a:pt x="30730" y="1672"/>
                  </a:lnTo>
                  <a:cubicBezTo>
                    <a:pt x="30730" y="760"/>
                    <a:pt x="30001" y="30"/>
                    <a:pt x="29059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73"/>
            <p:cNvSpPr/>
            <p:nvPr/>
          </p:nvSpPr>
          <p:spPr>
            <a:xfrm>
              <a:off x="7036188" y="803584"/>
              <a:ext cx="287886" cy="288907"/>
            </a:xfrm>
            <a:custGeom>
              <a:rect b="b" l="l" r="r" t="t"/>
              <a:pathLst>
                <a:path extrusionOk="0" h="8207" w="8178">
                  <a:moveTo>
                    <a:pt x="1673" y="0"/>
                  </a:moveTo>
                  <a:cubicBezTo>
                    <a:pt x="761" y="0"/>
                    <a:pt x="1" y="760"/>
                    <a:pt x="1" y="1672"/>
                  </a:cubicBezTo>
                  <a:lnTo>
                    <a:pt x="1" y="6535"/>
                  </a:lnTo>
                  <a:cubicBezTo>
                    <a:pt x="1" y="7447"/>
                    <a:pt x="761" y="8207"/>
                    <a:pt x="1673" y="8207"/>
                  </a:cubicBezTo>
                  <a:lnTo>
                    <a:pt x="6505" y="8207"/>
                  </a:lnTo>
                  <a:cubicBezTo>
                    <a:pt x="7417" y="8207"/>
                    <a:pt x="8177" y="7447"/>
                    <a:pt x="8177" y="6535"/>
                  </a:cubicBezTo>
                  <a:lnTo>
                    <a:pt x="8177" y="1672"/>
                  </a:lnTo>
                  <a:cubicBezTo>
                    <a:pt x="8177" y="760"/>
                    <a:pt x="7448" y="30"/>
                    <a:pt x="6505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73"/>
            <p:cNvSpPr/>
            <p:nvPr/>
          </p:nvSpPr>
          <p:spPr>
            <a:xfrm>
              <a:off x="7606503" y="1178878"/>
              <a:ext cx="408771" cy="396204"/>
            </a:xfrm>
            <a:custGeom>
              <a:rect b="b" l="l" r="r" t="t"/>
              <a:pathLst>
                <a:path extrusionOk="0" h="11255" w="11612">
                  <a:moveTo>
                    <a:pt x="5791" y="0"/>
                  </a:moveTo>
                  <a:cubicBezTo>
                    <a:pt x="5328" y="0"/>
                    <a:pt x="4864" y="175"/>
                    <a:pt x="4499" y="525"/>
                  </a:cubicBezTo>
                  <a:lnTo>
                    <a:pt x="700" y="4324"/>
                  </a:lnTo>
                  <a:cubicBezTo>
                    <a:pt x="1" y="5054"/>
                    <a:pt x="1" y="6209"/>
                    <a:pt x="700" y="6908"/>
                  </a:cubicBezTo>
                  <a:lnTo>
                    <a:pt x="4499" y="10707"/>
                  </a:lnTo>
                  <a:cubicBezTo>
                    <a:pt x="4864" y="11072"/>
                    <a:pt x="5328" y="11254"/>
                    <a:pt x="5791" y="11254"/>
                  </a:cubicBezTo>
                  <a:cubicBezTo>
                    <a:pt x="6255" y="11254"/>
                    <a:pt x="6718" y="11072"/>
                    <a:pt x="7083" y="10707"/>
                  </a:cubicBezTo>
                  <a:lnTo>
                    <a:pt x="10882" y="6908"/>
                  </a:lnTo>
                  <a:cubicBezTo>
                    <a:pt x="11612" y="6178"/>
                    <a:pt x="11612" y="5054"/>
                    <a:pt x="10882" y="4324"/>
                  </a:cubicBezTo>
                  <a:lnTo>
                    <a:pt x="7083" y="525"/>
                  </a:lnTo>
                  <a:cubicBezTo>
                    <a:pt x="6718" y="175"/>
                    <a:pt x="6255" y="0"/>
                    <a:pt x="5791" y="0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73"/>
            <p:cNvSpPr/>
            <p:nvPr/>
          </p:nvSpPr>
          <p:spPr>
            <a:xfrm>
              <a:off x="7287639" y="1063836"/>
              <a:ext cx="622803" cy="604321"/>
            </a:xfrm>
            <a:custGeom>
              <a:rect b="b" l="l" r="r" t="t"/>
              <a:pathLst>
                <a:path extrusionOk="0" h="17167" w="17692">
                  <a:moveTo>
                    <a:pt x="8846" y="1"/>
                  </a:moveTo>
                  <a:cubicBezTo>
                    <a:pt x="8132" y="1"/>
                    <a:pt x="7417" y="282"/>
                    <a:pt x="6870" y="844"/>
                  </a:cubicBezTo>
                  <a:lnTo>
                    <a:pt x="1095" y="6619"/>
                  </a:lnTo>
                  <a:cubicBezTo>
                    <a:pt x="1" y="7714"/>
                    <a:pt x="1" y="9446"/>
                    <a:pt x="1095" y="10571"/>
                  </a:cubicBezTo>
                  <a:lnTo>
                    <a:pt x="6870" y="16346"/>
                  </a:lnTo>
                  <a:cubicBezTo>
                    <a:pt x="7417" y="16893"/>
                    <a:pt x="8132" y="17167"/>
                    <a:pt x="8846" y="17167"/>
                  </a:cubicBezTo>
                  <a:cubicBezTo>
                    <a:pt x="9560" y="17167"/>
                    <a:pt x="10275" y="16893"/>
                    <a:pt x="10822" y="16346"/>
                  </a:cubicBezTo>
                  <a:lnTo>
                    <a:pt x="16597" y="10571"/>
                  </a:lnTo>
                  <a:cubicBezTo>
                    <a:pt x="17691" y="9477"/>
                    <a:pt x="17691" y="7683"/>
                    <a:pt x="16597" y="6619"/>
                  </a:cubicBezTo>
                  <a:lnTo>
                    <a:pt x="10822" y="844"/>
                  </a:lnTo>
                  <a:cubicBezTo>
                    <a:pt x="10275" y="282"/>
                    <a:pt x="9560" y="1"/>
                    <a:pt x="88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73"/>
            <p:cNvSpPr/>
            <p:nvPr/>
          </p:nvSpPr>
          <p:spPr>
            <a:xfrm>
              <a:off x="6558982" y="1221930"/>
              <a:ext cx="1081808" cy="287886"/>
            </a:xfrm>
            <a:custGeom>
              <a:rect b="b" l="l" r="r" t="t"/>
              <a:pathLst>
                <a:path extrusionOk="0" h="8178" w="30731">
                  <a:moveTo>
                    <a:pt x="1672" y="1"/>
                  </a:moveTo>
                  <a:cubicBezTo>
                    <a:pt x="760" y="1"/>
                    <a:pt x="0" y="761"/>
                    <a:pt x="0" y="1672"/>
                  </a:cubicBezTo>
                  <a:lnTo>
                    <a:pt x="0" y="6505"/>
                  </a:lnTo>
                  <a:cubicBezTo>
                    <a:pt x="0" y="7417"/>
                    <a:pt x="760" y="8177"/>
                    <a:pt x="1672" y="8177"/>
                  </a:cubicBezTo>
                  <a:lnTo>
                    <a:pt x="29059" y="8177"/>
                  </a:lnTo>
                  <a:cubicBezTo>
                    <a:pt x="29970" y="8177"/>
                    <a:pt x="30730" y="7417"/>
                    <a:pt x="30730" y="6505"/>
                  </a:cubicBezTo>
                  <a:lnTo>
                    <a:pt x="30730" y="1672"/>
                  </a:lnTo>
                  <a:cubicBezTo>
                    <a:pt x="30730" y="761"/>
                    <a:pt x="29970" y="1"/>
                    <a:pt x="29059" y="1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73"/>
            <p:cNvSpPr/>
            <p:nvPr/>
          </p:nvSpPr>
          <p:spPr>
            <a:xfrm>
              <a:off x="7454569" y="1221930"/>
              <a:ext cx="287851" cy="287886"/>
            </a:xfrm>
            <a:custGeom>
              <a:rect b="b" l="l" r="r" t="t"/>
              <a:pathLst>
                <a:path extrusionOk="0" h="8178" w="8177">
                  <a:moveTo>
                    <a:pt x="1672" y="1"/>
                  </a:moveTo>
                  <a:cubicBezTo>
                    <a:pt x="760" y="1"/>
                    <a:pt x="1" y="761"/>
                    <a:pt x="1" y="1672"/>
                  </a:cubicBezTo>
                  <a:lnTo>
                    <a:pt x="1" y="6505"/>
                  </a:lnTo>
                  <a:cubicBezTo>
                    <a:pt x="1" y="7417"/>
                    <a:pt x="760" y="8177"/>
                    <a:pt x="1672" y="8177"/>
                  </a:cubicBezTo>
                  <a:lnTo>
                    <a:pt x="6505" y="8177"/>
                  </a:lnTo>
                  <a:cubicBezTo>
                    <a:pt x="7417" y="8177"/>
                    <a:pt x="8177" y="7417"/>
                    <a:pt x="8177" y="6505"/>
                  </a:cubicBezTo>
                  <a:lnTo>
                    <a:pt x="8177" y="1672"/>
                  </a:lnTo>
                  <a:cubicBezTo>
                    <a:pt x="8177" y="761"/>
                    <a:pt x="7447" y="1"/>
                    <a:pt x="6505" y="1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73"/>
            <p:cNvSpPr/>
            <p:nvPr/>
          </p:nvSpPr>
          <p:spPr>
            <a:xfrm>
              <a:off x="6755870" y="1540795"/>
              <a:ext cx="408771" cy="397014"/>
            </a:xfrm>
            <a:custGeom>
              <a:rect b="b" l="l" r="r" t="t"/>
              <a:pathLst>
                <a:path extrusionOk="0" h="11278" w="11612">
                  <a:moveTo>
                    <a:pt x="5802" y="1"/>
                  </a:moveTo>
                  <a:cubicBezTo>
                    <a:pt x="5335" y="1"/>
                    <a:pt x="4863" y="183"/>
                    <a:pt x="4499" y="548"/>
                  </a:cubicBezTo>
                  <a:lnTo>
                    <a:pt x="699" y="4347"/>
                  </a:lnTo>
                  <a:cubicBezTo>
                    <a:pt x="0" y="5077"/>
                    <a:pt x="0" y="6201"/>
                    <a:pt x="699" y="6931"/>
                  </a:cubicBezTo>
                  <a:lnTo>
                    <a:pt x="4499" y="10730"/>
                  </a:lnTo>
                  <a:cubicBezTo>
                    <a:pt x="4863" y="11095"/>
                    <a:pt x="5335" y="11277"/>
                    <a:pt x="5802" y="11277"/>
                  </a:cubicBezTo>
                  <a:cubicBezTo>
                    <a:pt x="6269" y="11277"/>
                    <a:pt x="6733" y="11095"/>
                    <a:pt x="7082" y="10730"/>
                  </a:cubicBezTo>
                  <a:lnTo>
                    <a:pt x="10882" y="6931"/>
                  </a:lnTo>
                  <a:cubicBezTo>
                    <a:pt x="11611" y="6201"/>
                    <a:pt x="11611" y="5046"/>
                    <a:pt x="10882" y="4347"/>
                  </a:cubicBezTo>
                  <a:lnTo>
                    <a:pt x="7082" y="548"/>
                  </a:lnTo>
                  <a:cubicBezTo>
                    <a:pt x="6733" y="183"/>
                    <a:pt x="6269" y="1"/>
                    <a:pt x="5802" y="1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73"/>
            <p:cNvSpPr/>
            <p:nvPr/>
          </p:nvSpPr>
          <p:spPr>
            <a:xfrm>
              <a:off x="6869292" y="1441277"/>
              <a:ext cx="622767" cy="604321"/>
            </a:xfrm>
            <a:custGeom>
              <a:rect b="b" l="l" r="r" t="t"/>
              <a:pathLst>
                <a:path extrusionOk="0" h="17167" w="17691">
                  <a:moveTo>
                    <a:pt x="8845" y="1"/>
                  </a:moveTo>
                  <a:cubicBezTo>
                    <a:pt x="8131" y="1"/>
                    <a:pt x="7417" y="274"/>
                    <a:pt x="6869" y="821"/>
                  </a:cubicBezTo>
                  <a:lnTo>
                    <a:pt x="1094" y="6597"/>
                  </a:lnTo>
                  <a:cubicBezTo>
                    <a:pt x="0" y="7721"/>
                    <a:pt x="0" y="9454"/>
                    <a:pt x="1094" y="10548"/>
                  </a:cubicBezTo>
                  <a:lnTo>
                    <a:pt x="6869" y="16323"/>
                  </a:lnTo>
                  <a:cubicBezTo>
                    <a:pt x="7417" y="16886"/>
                    <a:pt x="8131" y="17167"/>
                    <a:pt x="8845" y="17167"/>
                  </a:cubicBezTo>
                  <a:cubicBezTo>
                    <a:pt x="9560" y="17167"/>
                    <a:pt x="10274" y="16886"/>
                    <a:pt x="10821" y="16323"/>
                  </a:cubicBezTo>
                  <a:lnTo>
                    <a:pt x="16596" y="10548"/>
                  </a:lnTo>
                  <a:cubicBezTo>
                    <a:pt x="17690" y="9454"/>
                    <a:pt x="17690" y="7660"/>
                    <a:pt x="16596" y="6597"/>
                  </a:cubicBezTo>
                  <a:lnTo>
                    <a:pt x="10821" y="821"/>
                  </a:lnTo>
                  <a:cubicBezTo>
                    <a:pt x="10274" y="274"/>
                    <a:pt x="9560" y="1"/>
                    <a:pt x="8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73"/>
            <p:cNvSpPr/>
            <p:nvPr/>
          </p:nvSpPr>
          <p:spPr>
            <a:xfrm>
              <a:off x="7175308" y="1598562"/>
              <a:ext cx="1081808" cy="287886"/>
            </a:xfrm>
            <a:custGeom>
              <a:rect b="b" l="l" r="r" t="t"/>
              <a:pathLst>
                <a:path extrusionOk="0" h="8178" w="30731">
                  <a:moveTo>
                    <a:pt x="1672" y="1"/>
                  </a:moveTo>
                  <a:cubicBezTo>
                    <a:pt x="760" y="1"/>
                    <a:pt x="0" y="761"/>
                    <a:pt x="0" y="1673"/>
                  </a:cubicBezTo>
                  <a:lnTo>
                    <a:pt x="0" y="6506"/>
                  </a:lnTo>
                  <a:cubicBezTo>
                    <a:pt x="0" y="7417"/>
                    <a:pt x="760" y="8177"/>
                    <a:pt x="1672" y="8177"/>
                  </a:cubicBezTo>
                  <a:lnTo>
                    <a:pt x="29059" y="8177"/>
                  </a:lnTo>
                  <a:cubicBezTo>
                    <a:pt x="29970" y="8177"/>
                    <a:pt x="30730" y="7417"/>
                    <a:pt x="30730" y="6506"/>
                  </a:cubicBezTo>
                  <a:lnTo>
                    <a:pt x="30730" y="1673"/>
                  </a:lnTo>
                  <a:cubicBezTo>
                    <a:pt x="30730" y="761"/>
                    <a:pt x="30001" y="1"/>
                    <a:pt x="29059" y="1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73"/>
            <p:cNvSpPr/>
            <p:nvPr/>
          </p:nvSpPr>
          <p:spPr>
            <a:xfrm>
              <a:off x="7036188" y="1598562"/>
              <a:ext cx="287886" cy="287886"/>
            </a:xfrm>
            <a:custGeom>
              <a:rect b="b" l="l" r="r" t="t"/>
              <a:pathLst>
                <a:path extrusionOk="0" h="8178" w="8178">
                  <a:moveTo>
                    <a:pt x="1673" y="1"/>
                  </a:moveTo>
                  <a:cubicBezTo>
                    <a:pt x="761" y="1"/>
                    <a:pt x="1" y="761"/>
                    <a:pt x="1" y="1673"/>
                  </a:cubicBezTo>
                  <a:lnTo>
                    <a:pt x="1" y="6506"/>
                  </a:lnTo>
                  <a:cubicBezTo>
                    <a:pt x="1" y="7417"/>
                    <a:pt x="761" y="8177"/>
                    <a:pt x="1673" y="8177"/>
                  </a:cubicBezTo>
                  <a:lnTo>
                    <a:pt x="6505" y="8177"/>
                  </a:lnTo>
                  <a:cubicBezTo>
                    <a:pt x="7417" y="8177"/>
                    <a:pt x="8177" y="7417"/>
                    <a:pt x="8177" y="6506"/>
                  </a:cubicBezTo>
                  <a:lnTo>
                    <a:pt x="8177" y="1673"/>
                  </a:lnTo>
                  <a:cubicBezTo>
                    <a:pt x="8177" y="761"/>
                    <a:pt x="7448" y="1"/>
                    <a:pt x="6505" y="1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73"/>
            <p:cNvSpPr/>
            <p:nvPr/>
          </p:nvSpPr>
          <p:spPr>
            <a:xfrm>
              <a:off x="7606503" y="1977341"/>
              <a:ext cx="408771" cy="396204"/>
            </a:xfrm>
            <a:custGeom>
              <a:rect b="b" l="l" r="r" t="t"/>
              <a:pathLst>
                <a:path extrusionOk="0" h="11255" w="11612">
                  <a:moveTo>
                    <a:pt x="5791" y="1"/>
                  </a:moveTo>
                  <a:cubicBezTo>
                    <a:pt x="5328" y="1"/>
                    <a:pt x="4864" y="183"/>
                    <a:pt x="4499" y="548"/>
                  </a:cubicBezTo>
                  <a:lnTo>
                    <a:pt x="700" y="4348"/>
                  </a:lnTo>
                  <a:cubicBezTo>
                    <a:pt x="1" y="5016"/>
                    <a:pt x="1" y="6202"/>
                    <a:pt x="700" y="6931"/>
                  </a:cubicBezTo>
                  <a:lnTo>
                    <a:pt x="4499" y="10731"/>
                  </a:lnTo>
                  <a:cubicBezTo>
                    <a:pt x="4864" y="11080"/>
                    <a:pt x="5328" y="11255"/>
                    <a:pt x="5791" y="11255"/>
                  </a:cubicBezTo>
                  <a:cubicBezTo>
                    <a:pt x="6255" y="11255"/>
                    <a:pt x="6718" y="11080"/>
                    <a:pt x="7083" y="10731"/>
                  </a:cubicBezTo>
                  <a:lnTo>
                    <a:pt x="10882" y="6931"/>
                  </a:lnTo>
                  <a:cubicBezTo>
                    <a:pt x="11612" y="6202"/>
                    <a:pt x="11612" y="5047"/>
                    <a:pt x="10882" y="4348"/>
                  </a:cubicBezTo>
                  <a:lnTo>
                    <a:pt x="7083" y="548"/>
                  </a:lnTo>
                  <a:cubicBezTo>
                    <a:pt x="6718" y="183"/>
                    <a:pt x="6255" y="1"/>
                    <a:pt x="5791" y="1"/>
                  </a:cubicBez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73"/>
            <p:cNvSpPr/>
            <p:nvPr/>
          </p:nvSpPr>
          <p:spPr>
            <a:xfrm>
              <a:off x="7287639" y="1858603"/>
              <a:ext cx="622803" cy="604286"/>
            </a:xfrm>
            <a:custGeom>
              <a:rect b="b" l="l" r="r" t="t"/>
              <a:pathLst>
                <a:path extrusionOk="0" h="17166" w="17692">
                  <a:moveTo>
                    <a:pt x="8846" y="0"/>
                  </a:moveTo>
                  <a:cubicBezTo>
                    <a:pt x="8132" y="0"/>
                    <a:pt x="7417" y="274"/>
                    <a:pt x="6870" y="821"/>
                  </a:cubicBezTo>
                  <a:lnTo>
                    <a:pt x="1095" y="6596"/>
                  </a:lnTo>
                  <a:cubicBezTo>
                    <a:pt x="1" y="7721"/>
                    <a:pt x="1" y="9453"/>
                    <a:pt x="1095" y="10547"/>
                  </a:cubicBezTo>
                  <a:lnTo>
                    <a:pt x="6870" y="16322"/>
                  </a:lnTo>
                  <a:cubicBezTo>
                    <a:pt x="7417" y="16885"/>
                    <a:pt x="8132" y="17166"/>
                    <a:pt x="8846" y="17166"/>
                  </a:cubicBezTo>
                  <a:cubicBezTo>
                    <a:pt x="9560" y="17166"/>
                    <a:pt x="10275" y="16885"/>
                    <a:pt x="10822" y="16322"/>
                  </a:cubicBezTo>
                  <a:lnTo>
                    <a:pt x="16597" y="10547"/>
                  </a:lnTo>
                  <a:cubicBezTo>
                    <a:pt x="17691" y="9483"/>
                    <a:pt x="17691" y="7721"/>
                    <a:pt x="16597" y="6596"/>
                  </a:cubicBezTo>
                  <a:lnTo>
                    <a:pt x="10822" y="821"/>
                  </a:lnTo>
                  <a:cubicBezTo>
                    <a:pt x="10275" y="274"/>
                    <a:pt x="9560" y="0"/>
                    <a:pt x="88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73"/>
            <p:cNvSpPr/>
            <p:nvPr/>
          </p:nvSpPr>
          <p:spPr>
            <a:xfrm>
              <a:off x="6558982" y="2018000"/>
              <a:ext cx="1081808" cy="286795"/>
            </a:xfrm>
            <a:custGeom>
              <a:rect b="b" l="l" r="r" t="t"/>
              <a:pathLst>
                <a:path extrusionOk="0" h="8147" w="30731">
                  <a:moveTo>
                    <a:pt x="1672" y="1"/>
                  </a:moveTo>
                  <a:cubicBezTo>
                    <a:pt x="760" y="1"/>
                    <a:pt x="0" y="761"/>
                    <a:pt x="0" y="1673"/>
                  </a:cubicBezTo>
                  <a:lnTo>
                    <a:pt x="0" y="6475"/>
                  </a:lnTo>
                  <a:cubicBezTo>
                    <a:pt x="0" y="7387"/>
                    <a:pt x="760" y="8147"/>
                    <a:pt x="1672" y="8147"/>
                  </a:cubicBezTo>
                  <a:lnTo>
                    <a:pt x="29059" y="8147"/>
                  </a:lnTo>
                  <a:cubicBezTo>
                    <a:pt x="29970" y="8147"/>
                    <a:pt x="30730" y="7387"/>
                    <a:pt x="30730" y="6475"/>
                  </a:cubicBezTo>
                  <a:lnTo>
                    <a:pt x="30730" y="1673"/>
                  </a:lnTo>
                  <a:cubicBezTo>
                    <a:pt x="30730" y="761"/>
                    <a:pt x="29970" y="1"/>
                    <a:pt x="29059" y="1"/>
                  </a:cubicBez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73"/>
            <p:cNvSpPr/>
            <p:nvPr/>
          </p:nvSpPr>
          <p:spPr>
            <a:xfrm>
              <a:off x="7454569" y="2018000"/>
              <a:ext cx="287851" cy="286795"/>
            </a:xfrm>
            <a:custGeom>
              <a:rect b="b" l="l" r="r" t="t"/>
              <a:pathLst>
                <a:path extrusionOk="0" h="8147" w="8177">
                  <a:moveTo>
                    <a:pt x="1672" y="1"/>
                  </a:moveTo>
                  <a:cubicBezTo>
                    <a:pt x="760" y="1"/>
                    <a:pt x="1" y="761"/>
                    <a:pt x="1" y="1673"/>
                  </a:cubicBezTo>
                  <a:lnTo>
                    <a:pt x="1" y="6475"/>
                  </a:lnTo>
                  <a:cubicBezTo>
                    <a:pt x="1" y="7387"/>
                    <a:pt x="760" y="8147"/>
                    <a:pt x="1672" y="8147"/>
                  </a:cubicBezTo>
                  <a:lnTo>
                    <a:pt x="6505" y="8147"/>
                  </a:lnTo>
                  <a:cubicBezTo>
                    <a:pt x="7417" y="8147"/>
                    <a:pt x="8177" y="7387"/>
                    <a:pt x="8177" y="6475"/>
                  </a:cubicBezTo>
                  <a:lnTo>
                    <a:pt x="8177" y="1673"/>
                  </a:lnTo>
                  <a:cubicBezTo>
                    <a:pt x="8177" y="761"/>
                    <a:pt x="7447" y="1"/>
                    <a:pt x="6505" y="1"/>
                  </a:cubicBez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5" name="Google Shape;975;p73"/>
          <p:cNvGrpSpPr/>
          <p:nvPr/>
        </p:nvGrpSpPr>
        <p:grpSpPr>
          <a:xfrm>
            <a:off x="3155288" y="2478132"/>
            <a:ext cx="2751005" cy="586368"/>
            <a:chOff x="3155288" y="2478132"/>
            <a:chExt cx="2751005" cy="586368"/>
          </a:xfrm>
        </p:grpSpPr>
        <p:sp>
          <p:nvSpPr>
            <p:cNvPr id="976" name="Google Shape;976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73"/>
            <p:cNvSpPr/>
            <p:nvPr/>
          </p:nvSpPr>
          <p:spPr>
            <a:xfrm>
              <a:off x="3155288" y="2624715"/>
              <a:ext cx="292146" cy="354208"/>
            </a:xfrm>
            <a:custGeom>
              <a:rect b="b" l="l" r="r" t="t"/>
              <a:pathLst>
                <a:path extrusionOk="0" h="10062" w="8299">
                  <a:moveTo>
                    <a:pt x="1095" y="0"/>
                  </a:moveTo>
                  <a:cubicBezTo>
                    <a:pt x="760" y="608"/>
                    <a:pt x="457" y="1307"/>
                    <a:pt x="244" y="2006"/>
                  </a:cubicBezTo>
                  <a:cubicBezTo>
                    <a:pt x="61" y="2705"/>
                    <a:pt x="1" y="3435"/>
                    <a:pt x="1" y="4195"/>
                  </a:cubicBezTo>
                  <a:cubicBezTo>
                    <a:pt x="1" y="4955"/>
                    <a:pt x="92" y="5654"/>
                    <a:pt x="244" y="6353"/>
                  </a:cubicBezTo>
                  <a:cubicBezTo>
                    <a:pt x="457" y="7082"/>
                    <a:pt x="700" y="7721"/>
                    <a:pt x="1095" y="8359"/>
                  </a:cubicBezTo>
                  <a:cubicBezTo>
                    <a:pt x="1460" y="8997"/>
                    <a:pt x="1885" y="9575"/>
                    <a:pt x="2432" y="10061"/>
                  </a:cubicBezTo>
                  <a:lnTo>
                    <a:pt x="8299" y="4195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73"/>
            <p:cNvSpPr/>
            <p:nvPr/>
          </p:nvSpPr>
          <p:spPr>
            <a:xfrm>
              <a:off x="3193799" y="2478132"/>
              <a:ext cx="253634" cy="292146"/>
            </a:xfrm>
            <a:custGeom>
              <a:rect b="b" l="l" r="r" t="t"/>
              <a:pathLst>
                <a:path extrusionOk="0" h="8299" w="7205">
                  <a:moveTo>
                    <a:pt x="7205" y="0"/>
                  </a:moveTo>
                  <a:cubicBezTo>
                    <a:pt x="6445" y="0"/>
                    <a:pt x="5746" y="61"/>
                    <a:pt x="5047" y="243"/>
                  </a:cubicBezTo>
                  <a:cubicBezTo>
                    <a:pt x="4317" y="456"/>
                    <a:pt x="3679" y="699"/>
                    <a:pt x="3040" y="1094"/>
                  </a:cubicBezTo>
                  <a:cubicBezTo>
                    <a:pt x="2372" y="1459"/>
                    <a:pt x="1825" y="1885"/>
                    <a:pt x="1308" y="2401"/>
                  </a:cubicBezTo>
                  <a:cubicBezTo>
                    <a:pt x="791" y="2948"/>
                    <a:pt x="366" y="3526"/>
                    <a:pt x="1" y="4134"/>
                  </a:cubicBezTo>
                  <a:lnTo>
                    <a:pt x="7205" y="8298"/>
                  </a:lnTo>
                  <a:lnTo>
                    <a:pt x="7205" y="0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73"/>
            <p:cNvSpPr/>
            <p:nvPr/>
          </p:nvSpPr>
          <p:spPr>
            <a:xfrm>
              <a:off x="344739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73"/>
            <p:cNvSpPr/>
            <p:nvPr/>
          </p:nvSpPr>
          <p:spPr>
            <a:xfrm>
              <a:off x="3240900" y="2695331"/>
              <a:ext cx="499735" cy="369169"/>
            </a:xfrm>
            <a:custGeom>
              <a:rect b="b" l="l" r="r" t="t"/>
              <a:pathLst>
                <a:path extrusionOk="0" h="10487" w="14196">
                  <a:moveTo>
                    <a:pt x="13921" y="0"/>
                  </a:moveTo>
                  <a:lnTo>
                    <a:pt x="5867" y="2189"/>
                  </a:lnTo>
                  <a:lnTo>
                    <a:pt x="0" y="8055"/>
                  </a:lnTo>
                  <a:cubicBezTo>
                    <a:pt x="517" y="8602"/>
                    <a:pt x="1094" y="9028"/>
                    <a:pt x="1702" y="9393"/>
                  </a:cubicBezTo>
                  <a:cubicBezTo>
                    <a:pt x="2310" y="9727"/>
                    <a:pt x="2979" y="10031"/>
                    <a:pt x="3709" y="10244"/>
                  </a:cubicBezTo>
                  <a:cubicBezTo>
                    <a:pt x="4408" y="10426"/>
                    <a:pt x="5107" y="10487"/>
                    <a:pt x="5867" y="10487"/>
                  </a:cubicBezTo>
                  <a:cubicBezTo>
                    <a:pt x="6626" y="10487"/>
                    <a:pt x="7356" y="10365"/>
                    <a:pt x="8055" y="10244"/>
                  </a:cubicBezTo>
                  <a:cubicBezTo>
                    <a:pt x="8754" y="10031"/>
                    <a:pt x="9423" y="9788"/>
                    <a:pt x="10061" y="9393"/>
                  </a:cubicBezTo>
                  <a:cubicBezTo>
                    <a:pt x="10700" y="9028"/>
                    <a:pt x="11277" y="8602"/>
                    <a:pt x="11763" y="8055"/>
                  </a:cubicBezTo>
                  <a:cubicBezTo>
                    <a:pt x="12310" y="7538"/>
                    <a:pt x="12706" y="6961"/>
                    <a:pt x="13101" y="6353"/>
                  </a:cubicBezTo>
                  <a:cubicBezTo>
                    <a:pt x="13435" y="5745"/>
                    <a:pt x="13739" y="5076"/>
                    <a:pt x="13921" y="4347"/>
                  </a:cubicBezTo>
                  <a:cubicBezTo>
                    <a:pt x="14134" y="3648"/>
                    <a:pt x="14195" y="2949"/>
                    <a:pt x="14195" y="2189"/>
                  </a:cubicBezTo>
                  <a:cubicBezTo>
                    <a:pt x="14195" y="1429"/>
                    <a:pt x="14134" y="699"/>
                    <a:pt x="13921" y="0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73"/>
            <p:cNvSpPr/>
            <p:nvPr/>
          </p:nvSpPr>
          <p:spPr>
            <a:xfrm>
              <a:off x="3447398" y="2479188"/>
              <a:ext cx="283591" cy="293202"/>
            </a:xfrm>
            <a:custGeom>
              <a:rect b="b" l="l" r="r" t="t"/>
              <a:pathLst>
                <a:path extrusionOk="0" h="8329" w="8056">
                  <a:moveTo>
                    <a:pt x="1" y="0"/>
                  </a:moveTo>
                  <a:lnTo>
                    <a:pt x="1" y="8329"/>
                  </a:lnTo>
                  <a:lnTo>
                    <a:pt x="8055" y="6140"/>
                  </a:lnTo>
                  <a:cubicBezTo>
                    <a:pt x="7873" y="5441"/>
                    <a:pt x="7600" y="4773"/>
                    <a:pt x="7235" y="4134"/>
                  </a:cubicBezTo>
                  <a:cubicBezTo>
                    <a:pt x="6840" y="3496"/>
                    <a:pt x="6444" y="2918"/>
                    <a:pt x="5897" y="2432"/>
                  </a:cubicBezTo>
                  <a:cubicBezTo>
                    <a:pt x="5381" y="1885"/>
                    <a:pt x="4803" y="1490"/>
                    <a:pt x="4195" y="1095"/>
                  </a:cubicBezTo>
                  <a:cubicBezTo>
                    <a:pt x="3587" y="760"/>
                    <a:pt x="2888" y="456"/>
                    <a:pt x="2189" y="274"/>
                  </a:cubicBezTo>
                  <a:cubicBezTo>
                    <a:pt x="1490" y="61"/>
                    <a:pt x="760" y="0"/>
                    <a:pt x="1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73"/>
            <p:cNvSpPr/>
            <p:nvPr/>
          </p:nvSpPr>
          <p:spPr>
            <a:xfrm>
              <a:off x="3264416" y="2604649"/>
              <a:ext cx="367056" cy="334389"/>
            </a:xfrm>
            <a:custGeom>
              <a:rect b="b" l="l" r="r" t="t"/>
              <a:pathLst>
                <a:path extrusionOk="0" h="9499" w="10427">
                  <a:moveTo>
                    <a:pt x="5214" y="0"/>
                  </a:moveTo>
                  <a:cubicBezTo>
                    <a:pt x="3998" y="0"/>
                    <a:pt x="2782" y="464"/>
                    <a:pt x="1855" y="1391"/>
                  </a:cubicBezTo>
                  <a:cubicBezTo>
                    <a:pt x="1" y="3245"/>
                    <a:pt x="1" y="6254"/>
                    <a:pt x="1855" y="8108"/>
                  </a:cubicBezTo>
                  <a:cubicBezTo>
                    <a:pt x="2782" y="9035"/>
                    <a:pt x="3998" y="9499"/>
                    <a:pt x="5214" y="9499"/>
                  </a:cubicBezTo>
                  <a:cubicBezTo>
                    <a:pt x="6430" y="9499"/>
                    <a:pt x="7645" y="9035"/>
                    <a:pt x="8573" y="8108"/>
                  </a:cubicBezTo>
                  <a:cubicBezTo>
                    <a:pt x="10427" y="6254"/>
                    <a:pt x="10427" y="3245"/>
                    <a:pt x="8573" y="1391"/>
                  </a:cubicBezTo>
                  <a:cubicBezTo>
                    <a:pt x="7645" y="464"/>
                    <a:pt x="6430" y="0"/>
                    <a:pt x="52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73"/>
            <p:cNvSpPr/>
            <p:nvPr/>
          </p:nvSpPr>
          <p:spPr>
            <a:xfrm>
              <a:off x="3943894" y="2486686"/>
              <a:ext cx="207589" cy="283591"/>
            </a:xfrm>
            <a:custGeom>
              <a:rect b="b" l="l" r="r" t="t"/>
              <a:pathLst>
                <a:path extrusionOk="0" h="8056" w="5897">
                  <a:moveTo>
                    <a:pt x="3739" y="0"/>
                  </a:moveTo>
                  <a:cubicBezTo>
                    <a:pt x="3009" y="213"/>
                    <a:pt x="2371" y="456"/>
                    <a:pt x="1702" y="851"/>
                  </a:cubicBezTo>
                  <a:cubicBezTo>
                    <a:pt x="1064" y="1216"/>
                    <a:pt x="487" y="1642"/>
                    <a:pt x="0" y="2158"/>
                  </a:cubicBezTo>
                  <a:lnTo>
                    <a:pt x="5897" y="8055"/>
                  </a:lnTo>
                  <a:lnTo>
                    <a:pt x="3739" y="0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73"/>
            <p:cNvSpPr/>
            <p:nvPr/>
          </p:nvSpPr>
          <p:spPr>
            <a:xfrm>
              <a:off x="3858282" y="2563709"/>
              <a:ext cx="293202" cy="354208"/>
            </a:xfrm>
            <a:custGeom>
              <a:rect b="b" l="l" r="r" t="t"/>
              <a:pathLst>
                <a:path extrusionOk="0" h="10062" w="8329">
                  <a:moveTo>
                    <a:pt x="2432" y="1"/>
                  </a:moveTo>
                  <a:cubicBezTo>
                    <a:pt x="1915" y="517"/>
                    <a:pt x="1490" y="1095"/>
                    <a:pt x="1095" y="1703"/>
                  </a:cubicBezTo>
                  <a:cubicBezTo>
                    <a:pt x="760" y="2311"/>
                    <a:pt x="456" y="2979"/>
                    <a:pt x="274" y="3709"/>
                  </a:cubicBezTo>
                  <a:cubicBezTo>
                    <a:pt x="92" y="4408"/>
                    <a:pt x="1" y="5107"/>
                    <a:pt x="1" y="5867"/>
                  </a:cubicBezTo>
                  <a:cubicBezTo>
                    <a:pt x="1" y="6627"/>
                    <a:pt x="122" y="7356"/>
                    <a:pt x="274" y="8056"/>
                  </a:cubicBezTo>
                  <a:cubicBezTo>
                    <a:pt x="456" y="8755"/>
                    <a:pt x="730" y="9423"/>
                    <a:pt x="1095" y="10062"/>
                  </a:cubicBezTo>
                  <a:lnTo>
                    <a:pt x="8329" y="5867"/>
                  </a:lnTo>
                  <a:lnTo>
                    <a:pt x="2432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73"/>
            <p:cNvSpPr/>
            <p:nvPr/>
          </p:nvSpPr>
          <p:spPr>
            <a:xfrm>
              <a:off x="4151448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73"/>
            <p:cNvSpPr/>
            <p:nvPr/>
          </p:nvSpPr>
          <p:spPr>
            <a:xfrm>
              <a:off x="4075481" y="2478132"/>
              <a:ext cx="152004" cy="292146"/>
            </a:xfrm>
            <a:custGeom>
              <a:rect b="b" l="l" r="r" t="t"/>
              <a:pathLst>
                <a:path extrusionOk="0" h="8299" w="4318">
                  <a:moveTo>
                    <a:pt x="2159" y="0"/>
                  </a:moveTo>
                  <a:cubicBezTo>
                    <a:pt x="1399" y="0"/>
                    <a:pt x="670" y="91"/>
                    <a:pt x="1" y="243"/>
                  </a:cubicBezTo>
                  <a:lnTo>
                    <a:pt x="2159" y="8298"/>
                  </a:lnTo>
                  <a:lnTo>
                    <a:pt x="4317" y="243"/>
                  </a:lnTo>
                  <a:cubicBezTo>
                    <a:pt x="3588" y="61"/>
                    <a:pt x="2888" y="0"/>
                    <a:pt x="2159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73"/>
            <p:cNvSpPr/>
            <p:nvPr/>
          </p:nvSpPr>
          <p:spPr>
            <a:xfrm>
              <a:off x="3896793" y="2488833"/>
              <a:ext cx="547892" cy="575666"/>
            </a:xfrm>
            <a:custGeom>
              <a:rect b="b" l="l" r="r" t="t"/>
              <a:pathLst>
                <a:path extrusionOk="0" h="16353" w="15564">
                  <a:moveTo>
                    <a:pt x="9393" y="0"/>
                  </a:moveTo>
                  <a:lnTo>
                    <a:pt x="7235" y="8055"/>
                  </a:lnTo>
                  <a:lnTo>
                    <a:pt x="1" y="12219"/>
                  </a:lnTo>
                  <a:cubicBezTo>
                    <a:pt x="396" y="12857"/>
                    <a:pt x="821" y="13435"/>
                    <a:pt x="1338" y="13921"/>
                  </a:cubicBezTo>
                  <a:cubicBezTo>
                    <a:pt x="1885" y="14468"/>
                    <a:pt x="2432" y="14894"/>
                    <a:pt x="3040" y="15259"/>
                  </a:cubicBezTo>
                  <a:cubicBezTo>
                    <a:pt x="3648" y="15593"/>
                    <a:pt x="4347" y="15897"/>
                    <a:pt x="5077" y="16110"/>
                  </a:cubicBezTo>
                  <a:cubicBezTo>
                    <a:pt x="5746" y="16292"/>
                    <a:pt x="6475" y="16353"/>
                    <a:pt x="7235" y="16353"/>
                  </a:cubicBezTo>
                  <a:cubicBezTo>
                    <a:pt x="7995" y="16353"/>
                    <a:pt x="8724" y="16231"/>
                    <a:pt x="9393" y="16110"/>
                  </a:cubicBezTo>
                  <a:cubicBezTo>
                    <a:pt x="10123" y="15897"/>
                    <a:pt x="10761" y="15654"/>
                    <a:pt x="11399" y="15259"/>
                  </a:cubicBezTo>
                  <a:cubicBezTo>
                    <a:pt x="12068" y="14894"/>
                    <a:pt x="12615" y="14468"/>
                    <a:pt x="13132" y="13921"/>
                  </a:cubicBezTo>
                  <a:cubicBezTo>
                    <a:pt x="13648" y="13404"/>
                    <a:pt x="14074" y="12827"/>
                    <a:pt x="14439" y="12219"/>
                  </a:cubicBezTo>
                  <a:cubicBezTo>
                    <a:pt x="14804" y="11611"/>
                    <a:pt x="15107" y="10942"/>
                    <a:pt x="15290" y="10213"/>
                  </a:cubicBezTo>
                  <a:cubicBezTo>
                    <a:pt x="15472" y="9514"/>
                    <a:pt x="15563" y="8815"/>
                    <a:pt x="15563" y="8055"/>
                  </a:cubicBezTo>
                  <a:cubicBezTo>
                    <a:pt x="15563" y="7295"/>
                    <a:pt x="15472" y="6565"/>
                    <a:pt x="15290" y="5866"/>
                  </a:cubicBezTo>
                  <a:cubicBezTo>
                    <a:pt x="15107" y="5167"/>
                    <a:pt x="14834" y="4499"/>
                    <a:pt x="14439" y="3860"/>
                  </a:cubicBezTo>
                  <a:cubicBezTo>
                    <a:pt x="14074" y="3222"/>
                    <a:pt x="13648" y="2644"/>
                    <a:pt x="13132" y="2158"/>
                  </a:cubicBezTo>
                  <a:cubicBezTo>
                    <a:pt x="12585" y="1611"/>
                    <a:pt x="12007" y="1216"/>
                    <a:pt x="11399" y="821"/>
                  </a:cubicBezTo>
                  <a:cubicBezTo>
                    <a:pt x="10791" y="486"/>
                    <a:pt x="10123" y="182"/>
                    <a:pt x="9393" y="0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73"/>
            <p:cNvSpPr/>
            <p:nvPr/>
          </p:nvSpPr>
          <p:spPr>
            <a:xfrm>
              <a:off x="3968501" y="2601446"/>
              <a:ext cx="367056" cy="334389"/>
            </a:xfrm>
            <a:custGeom>
              <a:rect b="b" l="l" r="r" t="t"/>
              <a:pathLst>
                <a:path extrusionOk="0" h="9499" w="10427">
                  <a:moveTo>
                    <a:pt x="5213" y="0"/>
                  </a:moveTo>
                  <a:cubicBezTo>
                    <a:pt x="3997" y="0"/>
                    <a:pt x="2782" y="464"/>
                    <a:pt x="1854" y="1391"/>
                  </a:cubicBezTo>
                  <a:cubicBezTo>
                    <a:pt x="0" y="3245"/>
                    <a:pt x="0" y="6254"/>
                    <a:pt x="1854" y="8108"/>
                  </a:cubicBezTo>
                  <a:cubicBezTo>
                    <a:pt x="2782" y="9035"/>
                    <a:pt x="3997" y="9499"/>
                    <a:pt x="5213" y="9499"/>
                  </a:cubicBezTo>
                  <a:cubicBezTo>
                    <a:pt x="6429" y="9499"/>
                    <a:pt x="7645" y="9035"/>
                    <a:pt x="8572" y="8108"/>
                  </a:cubicBezTo>
                  <a:cubicBezTo>
                    <a:pt x="10426" y="6254"/>
                    <a:pt x="10426" y="3245"/>
                    <a:pt x="8572" y="1391"/>
                  </a:cubicBezTo>
                  <a:cubicBezTo>
                    <a:pt x="7645" y="464"/>
                    <a:pt x="6429" y="0"/>
                    <a:pt x="52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73"/>
            <p:cNvSpPr/>
            <p:nvPr/>
          </p:nvSpPr>
          <p:spPr>
            <a:xfrm>
              <a:off x="4594437" y="2770242"/>
              <a:ext cx="369204" cy="293202"/>
            </a:xfrm>
            <a:custGeom>
              <a:rect b="b" l="l" r="r" t="t"/>
              <a:pathLst>
                <a:path extrusionOk="0" h="8329" w="10488">
                  <a:moveTo>
                    <a:pt x="1" y="0"/>
                  </a:moveTo>
                  <a:cubicBezTo>
                    <a:pt x="1" y="760"/>
                    <a:pt x="92" y="1489"/>
                    <a:pt x="244" y="2189"/>
                  </a:cubicBezTo>
                  <a:cubicBezTo>
                    <a:pt x="457" y="2888"/>
                    <a:pt x="700" y="3556"/>
                    <a:pt x="1095" y="4195"/>
                  </a:cubicBezTo>
                  <a:cubicBezTo>
                    <a:pt x="1460" y="4833"/>
                    <a:pt x="1885" y="5410"/>
                    <a:pt x="2432" y="5897"/>
                  </a:cubicBezTo>
                  <a:cubicBezTo>
                    <a:pt x="2949" y="6444"/>
                    <a:pt x="3527" y="6839"/>
                    <a:pt x="4135" y="7234"/>
                  </a:cubicBezTo>
                  <a:cubicBezTo>
                    <a:pt x="4743" y="7569"/>
                    <a:pt x="5411" y="7873"/>
                    <a:pt x="6141" y="8055"/>
                  </a:cubicBezTo>
                  <a:cubicBezTo>
                    <a:pt x="6840" y="8268"/>
                    <a:pt x="7539" y="8328"/>
                    <a:pt x="8299" y="8328"/>
                  </a:cubicBezTo>
                  <a:cubicBezTo>
                    <a:pt x="9059" y="8328"/>
                    <a:pt x="9788" y="8207"/>
                    <a:pt x="10487" y="8055"/>
                  </a:cubicBezTo>
                  <a:lnTo>
                    <a:pt x="8299" y="0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73"/>
            <p:cNvSpPr/>
            <p:nvPr/>
          </p:nvSpPr>
          <p:spPr>
            <a:xfrm>
              <a:off x="4594437" y="2478132"/>
              <a:ext cx="292146" cy="292146"/>
            </a:xfrm>
            <a:custGeom>
              <a:rect b="b" l="l" r="r" t="t"/>
              <a:pathLst>
                <a:path extrusionOk="0" h="8299" w="8299">
                  <a:moveTo>
                    <a:pt x="8299" y="0"/>
                  </a:moveTo>
                  <a:cubicBezTo>
                    <a:pt x="7539" y="0"/>
                    <a:pt x="6840" y="61"/>
                    <a:pt x="6141" y="243"/>
                  </a:cubicBezTo>
                  <a:cubicBezTo>
                    <a:pt x="5411" y="456"/>
                    <a:pt x="4773" y="699"/>
                    <a:pt x="4135" y="1094"/>
                  </a:cubicBezTo>
                  <a:cubicBezTo>
                    <a:pt x="3496" y="1459"/>
                    <a:pt x="2919" y="1885"/>
                    <a:pt x="2432" y="2401"/>
                  </a:cubicBezTo>
                  <a:cubicBezTo>
                    <a:pt x="1885" y="2948"/>
                    <a:pt x="1460" y="3526"/>
                    <a:pt x="1095" y="4134"/>
                  </a:cubicBezTo>
                  <a:cubicBezTo>
                    <a:pt x="761" y="4742"/>
                    <a:pt x="457" y="5410"/>
                    <a:pt x="244" y="6140"/>
                  </a:cubicBezTo>
                  <a:cubicBezTo>
                    <a:pt x="62" y="6839"/>
                    <a:pt x="1" y="7538"/>
                    <a:pt x="1" y="8298"/>
                  </a:cubicBezTo>
                  <a:lnTo>
                    <a:pt x="8299" y="8298"/>
                  </a:lnTo>
                  <a:lnTo>
                    <a:pt x="8299" y="0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73"/>
            <p:cNvSpPr/>
            <p:nvPr/>
          </p:nvSpPr>
          <p:spPr>
            <a:xfrm>
              <a:off x="4886547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73"/>
            <p:cNvSpPr/>
            <p:nvPr/>
          </p:nvSpPr>
          <p:spPr>
            <a:xfrm>
              <a:off x="4886547" y="2695331"/>
              <a:ext cx="293237" cy="360614"/>
            </a:xfrm>
            <a:custGeom>
              <a:rect b="b" l="l" r="r" t="t"/>
              <a:pathLst>
                <a:path extrusionOk="0" h="10244" w="8330">
                  <a:moveTo>
                    <a:pt x="8056" y="0"/>
                  </a:moveTo>
                  <a:lnTo>
                    <a:pt x="1" y="2189"/>
                  </a:lnTo>
                  <a:lnTo>
                    <a:pt x="2189" y="10244"/>
                  </a:lnTo>
                  <a:cubicBezTo>
                    <a:pt x="2888" y="10031"/>
                    <a:pt x="3557" y="9788"/>
                    <a:pt x="4195" y="9393"/>
                  </a:cubicBezTo>
                  <a:cubicBezTo>
                    <a:pt x="4834" y="9028"/>
                    <a:pt x="5411" y="8602"/>
                    <a:pt x="5898" y="8055"/>
                  </a:cubicBezTo>
                  <a:cubicBezTo>
                    <a:pt x="6445" y="7538"/>
                    <a:pt x="6840" y="6961"/>
                    <a:pt x="7235" y="6353"/>
                  </a:cubicBezTo>
                  <a:cubicBezTo>
                    <a:pt x="7569" y="5745"/>
                    <a:pt x="7873" y="5076"/>
                    <a:pt x="8056" y="4347"/>
                  </a:cubicBezTo>
                  <a:cubicBezTo>
                    <a:pt x="8268" y="3648"/>
                    <a:pt x="8329" y="2949"/>
                    <a:pt x="8329" y="2189"/>
                  </a:cubicBezTo>
                  <a:cubicBezTo>
                    <a:pt x="8329" y="1429"/>
                    <a:pt x="8268" y="699"/>
                    <a:pt x="8056" y="0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73"/>
            <p:cNvSpPr/>
            <p:nvPr/>
          </p:nvSpPr>
          <p:spPr>
            <a:xfrm>
              <a:off x="4886547" y="2479188"/>
              <a:ext cx="283591" cy="293202"/>
            </a:xfrm>
            <a:custGeom>
              <a:rect b="b" l="l" r="r" t="t"/>
              <a:pathLst>
                <a:path extrusionOk="0" h="8329" w="8056">
                  <a:moveTo>
                    <a:pt x="1" y="0"/>
                  </a:moveTo>
                  <a:lnTo>
                    <a:pt x="1" y="8329"/>
                  </a:lnTo>
                  <a:lnTo>
                    <a:pt x="8056" y="6140"/>
                  </a:lnTo>
                  <a:cubicBezTo>
                    <a:pt x="7873" y="5441"/>
                    <a:pt x="7600" y="4773"/>
                    <a:pt x="7235" y="4134"/>
                  </a:cubicBezTo>
                  <a:cubicBezTo>
                    <a:pt x="6840" y="3496"/>
                    <a:pt x="6445" y="2918"/>
                    <a:pt x="5898" y="2432"/>
                  </a:cubicBezTo>
                  <a:cubicBezTo>
                    <a:pt x="5381" y="1885"/>
                    <a:pt x="4803" y="1490"/>
                    <a:pt x="4195" y="1095"/>
                  </a:cubicBezTo>
                  <a:cubicBezTo>
                    <a:pt x="3588" y="760"/>
                    <a:pt x="2888" y="456"/>
                    <a:pt x="2189" y="274"/>
                  </a:cubicBezTo>
                  <a:cubicBezTo>
                    <a:pt x="1490" y="61"/>
                    <a:pt x="761" y="0"/>
                    <a:pt x="1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73"/>
            <p:cNvSpPr/>
            <p:nvPr/>
          </p:nvSpPr>
          <p:spPr>
            <a:xfrm>
              <a:off x="4721764" y="2606515"/>
              <a:ext cx="334952" cy="333861"/>
            </a:xfrm>
            <a:custGeom>
              <a:rect b="b" l="l" r="r" t="t"/>
              <a:pathLst>
                <a:path extrusionOk="0" h="9484" w="9515">
                  <a:moveTo>
                    <a:pt x="4773" y="1"/>
                  </a:moveTo>
                  <a:cubicBezTo>
                    <a:pt x="2129" y="1"/>
                    <a:pt x="1" y="2098"/>
                    <a:pt x="1" y="4742"/>
                  </a:cubicBezTo>
                  <a:cubicBezTo>
                    <a:pt x="1" y="7356"/>
                    <a:pt x="2129" y="9484"/>
                    <a:pt x="4773" y="9484"/>
                  </a:cubicBezTo>
                  <a:cubicBezTo>
                    <a:pt x="7387" y="9484"/>
                    <a:pt x="9515" y="7356"/>
                    <a:pt x="9515" y="4742"/>
                  </a:cubicBezTo>
                  <a:cubicBezTo>
                    <a:pt x="9515" y="2098"/>
                    <a:pt x="7387" y="1"/>
                    <a:pt x="47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73"/>
            <p:cNvSpPr/>
            <p:nvPr/>
          </p:nvSpPr>
          <p:spPr>
            <a:xfrm>
              <a:off x="5612035" y="2770242"/>
              <a:ext cx="283556" cy="293202"/>
            </a:xfrm>
            <a:custGeom>
              <a:rect b="b" l="l" r="r" t="t"/>
              <a:pathLst>
                <a:path extrusionOk="0" h="8329" w="8055">
                  <a:moveTo>
                    <a:pt x="0" y="0"/>
                  </a:moveTo>
                  <a:lnTo>
                    <a:pt x="0" y="8328"/>
                  </a:lnTo>
                  <a:cubicBezTo>
                    <a:pt x="760" y="8328"/>
                    <a:pt x="1459" y="8207"/>
                    <a:pt x="2158" y="8055"/>
                  </a:cubicBezTo>
                  <a:cubicBezTo>
                    <a:pt x="2888" y="7873"/>
                    <a:pt x="3526" y="7599"/>
                    <a:pt x="4164" y="7234"/>
                  </a:cubicBezTo>
                  <a:cubicBezTo>
                    <a:pt x="4833" y="6839"/>
                    <a:pt x="5380" y="6444"/>
                    <a:pt x="5897" y="5897"/>
                  </a:cubicBezTo>
                  <a:cubicBezTo>
                    <a:pt x="6414" y="5380"/>
                    <a:pt x="6839" y="4803"/>
                    <a:pt x="7204" y="4195"/>
                  </a:cubicBezTo>
                  <a:cubicBezTo>
                    <a:pt x="7538" y="3587"/>
                    <a:pt x="7873" y="2888"/>
                    <a:pt x="8055" y="218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73"/>
            <p:cNvSpPr/>
            <p:nvPr/>
          </p:nvSpPr>
          <p:spPr>
            <a:xfrm>
              <a:off x="5318834" y="2770242"/>
              <a:ext cx="293237" cy="293202"/>
            </a:xfrm>
            <a:custGeom>
              <a:rect b="b" l="l" r="r" t="t"/>
              <a:pathLst>
                <a:path extrusionOk="0" h="8329" w="8330">
                  <a:moveTo>
                    <a:pt x="1" y="0"/>
                  </a:moveTo>
                  <a:cubicBezTo>
                    <a:pt x="1" y="760"/>
                    <a:pt x="122" y="1489"/>
                    <a:pt x="274" y="2189"/>
                  </a:cubicBezTo>
                  <a:cubicBezTo>
                    <a:pt x="457" y="2888"/>
                    <a:pt x="730" y="3556"/>
                    <a:pt x="1095" y="4195"/>
                  </a:cubicBezTo>
                  <a:cubicBezTo>
                    <a:pt x="1490" y="4833"/>
                    <a:pt x="1916" y="5410"/>
                    <a:pt x="2432" y="5897"/>
                  </a:cubicBezTo>
                  <a:cubicBezTo>
                    <a:pt x="2949" y="6444"/>
                    <a:pt x="3527" y="6839"/>
                    <a:pt x="4135" y="7234"/>
                  </a:cubicBezTo>
                  <a:cubicBezTo>
                    <a:pt x="4742" y="7569"/>
                    <a:pt x="5442" y="7873"/>
                    <a:pt x="6171" y="8055"/>
                  </a:cubicBezTo>
                  <a:cubicBezTo>
                    <a:pt x="6840" y="8268"/>
                    <a:pt x="7569" y="8328"/>
                    <a:pt x="8329" y="8328"/>
                  </a:cubicBezTo>
                  <a:lnTo>
                    <a:pt x="8329" y="0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73"/>
            <p:cNvSpPr/>
            <p:nvPr/>
          </p:nvSpPr>
          <p:spPr>
            <a:xfrm>
              <a:off x="5612035" y="2770242"/>
              <a:ext cx="35" cy="3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73"/>
            <p:cNvSpPr/>
            <p:nvPr/>
          </p:nvSpPr>
          <p:spPr>
            <a:xfrm>
              <a:off x="5318834" y="2478132"/>
              <a:ext cx="369204" cy="292146"/>
            </a:xfrm>
            <a:custGeom>
              <a:rect b="b" l="l" r="r" t="t"/>
              <a:pathLst>
                <a:path extrusionOk="0" h="8299" w="10488">
                  <a:moveTo>
                    <a:pt x="8329" y="0"/>
                  </a:moveTo>
                  <a:cubicBezTo>
                    <a:pt x="7569" y="0"/>
                    <a:pt x="6840" y="91"/>
                    <a:pt x="6171" y="243"/>
                  </a:cubicBezTo>
                  <a:cubicBezTo>
                    <a:pt x="5442" y="456"/>
                    <a:pt x="4803" y="699"/>
                    <a:pt x="4135" y="1094"/>
                  </a:cubicBezTo>
                  <a:cubicBezTo>
                    <a:pt x="3496" y="1459"/>
                    <a:pt x="2919" y="1885"/>
                    <a:pt x="2432" y="2401"/>
                  </a:cubicBezTo>
                  <a:cubicBezTo>
                    <a:pt x="1916" y="2948"/>
                    <a:pt x="1490" y="3526"/>
                    <a:pt x="1095" y="4134"/>
                  </a:cubicBezTo>
                  <a:cubicBezTo>
                    <a:pt x="761" y="4742"/>
                    <a:pt x="457" y="5410"/>
                    <a:pt x="274" y="6140"/>
                  </a:cubicBezTo>
                  <a:cubicBezTo>
                    <a:pt x="92" y="6839"/>
                    <a:pt x="1" y="7538"/>
                    <a:pt x="1" y="8298"/>
                  </a:cubicBezTo>
                  <a:lnTo>
                    <a:pt x="8329" y="8298"/>
                  </a:lnTo>
                  <a:lnTo>
                    <a:pt x="10487" y="243"/>
                  </a:lnTo>
                  <a:cubicBezTo>
                    <a:pt x="9819" y="61"/>
                    <a:pt x="9089" y="0"/>
                    <a:pt x="8329" y="0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73"/>
            <p:cNvSpPr/>
            <p:nvPr/>
          </p:nvSpPr>
          <p:spPr>
            <a:xfrm>
              <a:off x="5612035" y="2488833"/>
              <a:ext cx="294258" cy="359523"/>
            </a:xfrm>
            <a:custGeom>
              <a:rect b="b" l="l" r="r" t="t"/>
              <a:pathLst>
                <a:path extrusionOk="0" h="10213" w="8359">
                  <a:moveTo>
                    <a:pt x="2158" y="0"/>
                  </a:moveTo>
                  <a:lnTo>
                    <a:pt x="0" y="8055"/>
                  </a:lnTo>
                  <a:lnTo>
                    <a:pt x="8055" y="10213"/>
                  </a:lnTo>
                  <a:cubicBezTo>
                    <a:pt x="8237" y="9514"/>
                    <a:pt x="8329" y="8815"/>
                    <a:pt x="8329" y="8055"/>
                  </a:cubicBezTo>
                  <a:cubicBezTo>
                    <a:pt x="8359" y="7295"/>
                    <a:pt x="8237" y="6565"/>
                    <a:pt x="8055" y="5866"/>
                  </a:cubicBezTo>
                  <a:cubicBezTo>
                    <a:pt x="7873" y="5167"/>
                    <a:pt x="7599" y="4499"/>
                    <a:pt x="7204" y="3860"/>
                  </a:cubicBezTo>
                  <a:cubicBezTo>
                    <a:pt x="6839" y="3222"/>
                    <a:pt x="6414" y="2644"/>
                    <a:pt x="5897" y="2158"/>
                  </a:cubicBezTo>
                  <a:cubicBezTo>
                    <a:pt x="5350" y="1611"/>
                    <a:pt x="4772" y="1216"/>
                    <a:pt x="4164" y="821"/>
                  </a:cubicBezTo>
                  <a:cubicBezTo>
                    <a:pt x="3556" y="486"/>
                    <a:pt x="2888" y="182"/>
                    <a:pt x="2158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73"/>
            <p:cNvSpPr/>
            <p:nvPr/>
          </p:nvSpPr>
          <p:spPr>
            <a:xfrm>
              <a:off x="5426905" y="2604086"/>
              <a:ext cx="368113" cy="334072"/>
            </a:xfrm>
            <a:custGeom>
              <a:rect b="b" l="l" r="r" t="t"/>
              <a:pathLst>
                <a:path extrusionOk="0" h="9490" w="10457">
                  <a:moveTo>
                    <a:pt x="5220" y="0"/>
                  </a:moveTo>
                  <a:cubicBezTo>
                    <a:pt x="3072" y="0"/>
                    <a:pt x="1129" y="1472"/>
                    <a:pt x="609" y="3656"/>
                  </a:cubicBezTo>
                  <a:cubicBezTo>
                    <a:pt x="1" y="6209"/>
                    <a:pt x="1581" y="8763"/>
                    <a:pt x="4134" y="9371"/>
                  </a:cubicBezTo>
                  <a:cubicBezTo>
                    <a:pt x="4490" y="9451"/>
                    <a:pt x="4845" y="9490"/>
                    <a:pt x="5196" y="9490"/>
                  </a:cubicBezTo>
                  <a:cubicBezTo>
                    <a:pt x="7368" y="9490"/>
                    <a:pt x="9352" y="8012"/>
                    <a:pt x="9849" y="5814"/>
                  </a:cubicBezTo>
                  <a:cubicBezTo>
                    <a:pt x="10457" y="3261"/>
                    <a:pt x="8876" y="708"/>
                    <a:pt x="6323" y="130"/>
                  </a:cubicBezTo>
                  <a:cubicBezTo>
                    <a:pt x="5953" y="42"/>
                    <a:pt x="5584" y="0"/>
                    <a:pt x="5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5" name="Google Shape;1145;p73"/>
          <p:cNvGrpSpPr/>
          <p:nvPr/>
        </p:nvGrpSpPr>
        <p:grpSpPr>
          <a:xfrm>
            <a:off x="3237697" y="3666885"/>
            <a:ext cx="2584075" cy="460132"/>
            <a:chOff x="3237697" y="3666885"/>
            <a:chExt cx="2584075" cy="460132"/>
          </a:xfrm>
        </p:grpSpPr>
        <p:sp>
          <p:nvSpPr>
            <p:cNvPr id="1146" name="Google Shape;1146;p73"/>
            <p:cNvSpPr/>
            <p:nvPr/>
          </p:nvSpPr>
          <p:spPr>
            <a:xfrm>
              <a:off x="3765206" y="3666885"/>
              <a:ext cx="460132" cy="460132"/>
            </a:xfrm>
            <a:custGeom>
              <a:rect b="b" l="l" r="r" t="t"/>
              <a:pathLst>
                <a:path extrusionOk="0" h="13071" w="13071">
                  <a:moveTo>
                    <a:pt x="6079" y="1"/>
                  </a:moveTo>
                  <a:cubicBezTo>
                    <a:pt x="2736" y="1"/>
                    <a:pt x="0" y="2706"/>
                    <a:pt x="0" y="6080"/>
                  </a:cubicBezTo>
                  <a:lnTo>
                    <a:pt x="0" y="13071"/>
                  </a:lnTo>
                  <a:lnTo>
                    <a:pt x="6991" y="13071"/>
                  </a:lnTo>
                  <a:cubicBezTo>
                    <a:pt x="10335" y="13071"/>
                    <a:pt x="13070" y="10365"/>
                    <a:pt x="13070" y="6992"/>
                  </a:cubicBezTo>
                  <a:lnTo>
                    <a:pt x="13070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73"/>
            <p:cNvSpPr/>
            <p:nvPr/>
          </p:nvSpPr>
          <p:spPr>
            <a:xfrm>
              <a:off x="3896793" y="3826317"/>
              <a:ext cx="185165" cy="144471"/>
            </a:xfrm>
            <a:custGeom>
              <a:rect b="b" l="l" r="r" t="t"/>
              <a:pathLst>
                <a:path extrusionOk="0" h="4104" w="5260">
                  <a:moveTo>
                    <a:pt x="3618" y="213"/>
                  </a:moveTo>
                  <a:lnTo>
                    <a:pt x="3618" y="852"/>
                  </a:lnTo>
                  <a:lnTo>
                    <a:pt x="1673" y="852"/>
                  </a:lnTo>
                  <a:lnTo>
                    <a:pt x="1673" y="213"/>
                  </a:lnTo>
                  <a:close/>
                  <a:moveTo>
                    <a:pt x="4682" y="1763"/>
                  </a:moveTo>
                  <a:lnTo>
                    <a:pt x="4682" y="2098"/>
                  </a:lnTo>
                  <a:lnTo>
                    <a:pt x="670" y="2098"/>
                  </a:lnTo>
                  <a:lnTo>
                    <a:pt x="670" y="1763"/>
                  </a:lnTo>
                  <a:close/>
                  <a:moveTo>
                    <a:pt x="1581" y="1"/>
                  </a:moveTo>
                  <a:cubicBezTo>
                    <a:pt x="1490" y="1"/>
                    <a:pt x="1460" y="31"/>
                    <a:pt x="1460" y="92"/>
                  </a:cubicBezTo>
                  <a:lnTo>
                    <a:pt x="1460" y="852"/>
                  </a:lnTo>
                  <a:lnTo>
                    <a:pt x="1" y="852"/>
                  </a:lnTo>
                  <a:lnTo>
                    <a:pt x="1" y="4104"/>
                  </a:lnTo>
                  <a:lnTo>
                    <a:pt x="5259" y="4104"/>
                  </a:lnTo>
                  <a:lnTo>
                    <a:pt x="5259" y="852"/>
                  </a:lnTo>
                  <a:lnTo>
                    <a:pt x="3861" y="852"/>
                  </a:lnTo>
                  <a:lnTo>
                    <a:pt x="3861" y="92"/>
                  </a:lnTo>
                  <a:cubicBezTo>
                    <a:pt x="3861" y="31"/>
                    <a:pt x="3800" y="1"/>
                    <a:pt x="37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73"/>
            <p:cNvSpPr/>
            <p:nvPr/>
          </p:nvSpPr>
          <p:spPr>
            <a:xfrm>
              <a:off x="4287365" y="3666885"/>
              <a:ext cx="460132" cy="460132"/>
            </a:xfrm>
            <a:custGeom>
              <a:rect b="b" l="l" r="r" t="t"/>
              <a:pathLst>
                <a:path extrusionOk="0" h="13071" w="13071">
                  <a:moveTo>
                    <a:pt x="6079" y="1"/>
                  </a:moveTo>
                  <a:cubicBezTo>
                    <a:pt x="2736" y="1"/>
                    <a:pt x="0" y="2706"/>
                    <a:pt x="0" y="6080"/>
                  </a:cubicBezTo>
                  <a:lnTo>
                    <a:pt x="0" y="13071"/>
                  </a:lnTo>
                  <a:lnTo>
                    <a:pt x="6991" y="13071"/>
                  </a:lnTo>
                  <a:cubicBezTo>
                    <a:pt x="10335" y="13071"/>
                    <a:pt x="13070" y="10365"/>
                    <a:pt x="13070" y="6992"/>
                  </a:cubicBezTo>
                  <a:lnTo>
                    <a:pt x="13070" y="1"/>
                  </a:ln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73"/>
            <p:cNvSpPr/>
            <p:nvPr/>
          </p:nvSpPr>
          <p:spPr>
            <a:xfrm>
              <a:off x="4517413" y="3811321"/>
              <a:ext cx="80262" cy="80297"/>
            </a:xfrm>
            <a:custGeom>
              <a:rect b="b" l="l" r="r" t="t"/>
              <a:pathLst>
                <a:path extrusionOk="0" h="2281" w="2280">
                  <a:moveTo>
                    <a:pt x="0" y="1"/>
                  </a:moveTo>
                  <a:lnTo>
                    <a:pt x="0" y="2281"/>
                  </a:lnTo>
                  <a:lnTo>
                    <a:pt x="2280" y="2281"/>
                  </a:lnTo>
                  <a:cubicBezTo>
                    <a:pt x="2280" y="1004"/>
                    <a:pt x="1277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73"/>
            <p:cNvSpPr/>
            <p:nvPr/>
          </p:nvSpPr>
          <p:spPr>
            <a:xfrm>
              <a:off x="4423247" y="3826317"/>
              <a:ext cx="160523" cy="160523"/>
            </a:xfrm>
            <a:custGeom>
              <a:rect b="b" l="l" r="r" t="t"/>
              <a:pathLst>
                <a:path extrusionOk="0" h="4560" w="4560">
                  <a:moveTo>
                    <a:pt x="2280" y="1"/>
                  </a:moveTo>
                  <a:cubicBezTo>
                    <a:pt x="1004" y="1"/>
                    <a:pt x="0" y="1004"/>
                    <a:pt x="0" y="2280"/>
                  </a:cubicBezTo>
                  <a:cubicBezTo>
                    <a:pt x="0" y="3526"/>
                    <a:pt x="1004" y="4560"/>
                    <a:pt x="2280" y="4560"/>
                  </a:cubicBezTo>
                  <a:cubicBezTo>
                    <a:pt x="3526" y="4560"/>
                    <a:pt x="4560" y="3526"/>
                    <a:pt x="4560" y="2280"/>
                  </a:cubicBezTo>
                  <a:lnTo>
                    <a:pt x="2280" y="2280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73"/>
            <p:cNvSpPr/>
            <p:nvPr/>
          </p:nvSpPr>
          <p:spPr>
            <a:xfrm>
              <a:off x="5361640" y="3666885"/>
              <a:ext cx="460132" cy="460132"/>
            </a:xfrm>
            <a:custGeom>
              <a:rect b="b" l="l" r="r" t="t"/>
              <a:pathLst>
                <a:path extrusionOk="0" h="13071" w="13071">
                  <a:moveTo>
                    <a:pt x="6080" y="1"/>
                  </a:moveTo>
                  <a:cubicBezTo>
                    <a:pt x="2706" y="1"/>
                    <a:pt x="1" y="2706"/>
                    <a:pt x="1" y="6080"/>
                  </a:cubicBezTo>
                  <a:lnTo>
                    <a:pt x="1" y="13071"/>
                  </a:lnTo>
                  <a:lnTo>
                    <a:pt x="6992" y="13071"/>
                  </a:lnTo>
                  <a:cubicBezTo>
                    <a:pt x="10335" y="13071"/>
                    <a:pt x="13071" y="10365"/>
                    <a:pt x="13071" y="6992"/>
                  </a:cubicBezTo>
                  <a:lnTo>
                    <a:pt x="13071" y="1"/>
                  </a:ln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73"/>
            <p:cNvSpPr/>
            <p:nvPr/>
          </p:nvSpPr>
          <p:spPr>
            <a:xfrm>
              <a:off x="5512518" y="3800654"/>
              <a:ext cx="196923" cy="195832"/>
            </a:xfrm>
            <a:custGeom>
              <a:rect b="b" l="l" r="r" t="t"/>
              <a:pathLst>
                <a:path extrusionOk="0" h="5563" w="5594">
                  <a:moveTo>
                    <a:pt x="2797" y="2158"/>
                  </a:moveTo>
                  <a:cubicBezTo>
                    <a:pt x="3161" y="2158"/>
                    <a:pt x="3435" y="2462"/>
                    <a:pt x="3435" y="2796"/>
                  </a:cubicBezTo>
                  <a:cubicBezTo>
                    <a:pt x="3435" y="3161"/>
                    <a:pt x="3131" y="3465"/>
                    <a:pt x="2797" y="3465"/>
                  </a:cubicBezTo>
                  <a:cubicBezTo>
                    <a:pt x="2402" y="3465"/>
                    <a:pt x="2128" y="3161"/>
                    <a:pt x="2128" y="2796"/>
                  </a:cubicBezTo>
                  <a:cubicBezTo>
                    <a:pt x="2128" y="2432"/>
                    <a:pt x="2432" y="2158"/>
                    <a:pt x="2797" y="2158"/>
                  </a:cubicBezTo>
                  <a:close/>
                  <a:moveTo>
                    <a:pt x="2280" y="0"/>
                  </a:moveTo>
                  <a:lnTo>
                    <a:pt x="2280" y="638"/>
                  </a:lnTo>
                  <a:cubicBezTo>
                    <a:pt x="2067" y="669"/>
                    <a:pt x="1824" y="790"/>
                    <a:pt x="1642" y="912"/>
                  </a:cubicBezTo>
                  <a:lnTo>
                    <a:pt x="1186" y="456"/>
                  </a:lnTo>
                  <a:lnTo>
                    <a:pt x="456" y="1185"/>
                  </a:lnTo>
                  <a:lnTo>
                    <a:pt x="912" y="1641"/>
                  </a:lnTo>
                  <a:cubicBezTo>
                    <a:pt x="821" y="1824"/>
                    <a:pt x="699" y="2037"/>
                    <a:pt x="669" y="2280"/>
                  </a:cubicBezTo>
                  <a:lnTo>
                    <a:pt x="0" y="2280"/>
                  </a:lnTo>
                  <a:lnTo>
                    <a:pt x="0" y="3313"/>
                  </a:lnTo>
                  <a:lnTo>
                    <a:pt x="669" y="3313"/>
                  </a:lnTo>
                  <a:cubicBezTo>
                    <a:pt x="699" y="3526"/>
                    <a:pt x="821" y="3769"/>
                    <a:pt x="912" y="3951"/>
                  </a:cubicBezTo>
                  <a:lnTo>
                    <a:pt x="456" y="4407"/>
                  </a:lnTo>
                  <a:lnTo>
                    <a:pt x="1186" y="5106"/>
                  </a:lnTo>
                  <a:lnTo>
                    <a:pt x="1642" y="4681"/>
                  </a:lnTo>
                  <a:cubicBezTo>
                    <a:pt x="1824" y="4772"/>
                    <a:pt x="2067" y="4894"/>
                    <a:pt x="2280" y="4924"/>
                  </a:cubicBezTo>
                  <a:lnTo>
                    <a:pt x="2280" y="5562"/>
                  </a:lnTo>
                  <a:lnTo>
                    <a:pt x="3313" y="5562"/>
                  </a:lnTo>
                  <a:lnTo>
                    <a:pt x="3313" y="4985"/>
                  </a:lnTo>
                  <a:cubicBezTo>
                    <a:pt x="3557" y="4924"/>
                    <a:pt x="3769" y="4833"/>
                    <a:pt x="3952" y="4711"/>
                  </a:cubicBezTo>
                  <a:lnTo>
                    <a:pt x="4408" y="5167"/>
                  </a:lnTo>
                  <a:lnTo>
                    <a:pt x="5137" y="4438"/>
                  </a:lnTo>
                  <a:lnTo>
                    <a:pt x="4681" y="3982"/>
                  </a:lnTo>
                  <a:cubicBezTo>
                    <a:pt x="4803" y="3799"/>
                    <a:pt x="4924" y="3556"/>
                    <a:pt x="4955" y="3344"/>
                  </a:cubicBezTo>
                  <a:lnTo>
                    <a:pt x="5593" y="3344"/>
                  </a:lnTo>
                  <a:lnTo>
                    <a:pt x="5593" y="3313"/>
                  </a:lnTo>
                  <a:lnTo>
                    <a:pt x="5593" y="2280"/>
                  </a:lnTo>
                  <a:lnTo>
                    <a:pt x="4955" y="2280"/>
                  </a:lnTo>
                  <a:cubicBezTo>
                    <a:pt x="4924" y="2037"/>
                    <a:pt x="4803" y="1824"/>
                    <a:pt x="4681" y="1641"/>
                  </a:cubicBezTo>
                  <a:lnTo>
                    <a:pt x="5137" y="1185"/>
                  </a:lnTo>
                  <a:lnTo>
                    <a:pt x="4408" y="456"/>
                  </a:lnTo>
                  <a:lnTo>
                    <a:pt x="3952" y="912"/>
                  </a:lnTo>
                  <a:cubicBezTo>
                    <a:pt x="3769" y="790"/>
                    <a:pt x="3557" y="669"/>
                    <a:pt x="3313" y="638"/>
                  </a:cubicBezTo>
                  <a:lnTo>
                    <a:pt x="3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73"/>
            <p:cNvSpPr/>
            <p:nvPr/>
          </p:nvSpPr>
          <p:spPr>
            <a:xfrm>
              <a:off x="4814875" y="3666885"/>
              <a:ext cx="460132" cy="460132"/>
            </a:xfrm>
            <a:custGeom>
              <a:rect b="b" l="l" r="r" t="t"/>
              <a:pathLst>
                <a:path extrusionOk="0" h="13071" w="13071">
                  <a:moveTo>
                    <a:pt x="6079" y="1"/>
                  </a:moveTo>
                  <a:cubicBezTo>
                    <a:pt x="2706" y="1"/>
                    <a:pt x="0" y="2706"/>
                    <a:pt x="0" y="6080"/>
                  </a:cubicBezTo>
                  <a:lnTo>
                    <a:pt x="0" y="13071"/>
                  </a:lnTo>
                  <a:lnTo>
                    <a:pt x="6991" y="13071"/>
                  </a:lnTo>
                  <a:cubicBezTo>
                    <a:pt x="10335" y="13071"/>
                    <a:pt x="13070" y="10365"/>
                    <a:pt x="13070" y="6992"/>
                  </a:cubicBezTo>
                  <a:lnTo>
                    <a:pt x="13070" y="1"/>
                  </a:ln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73"/>
            <p:cNvSpPr/>
            <p:nvPr/>
          </p:nvSpPr>
          <p:spPr>
            <a:xfrm>
              <a:off x="4950756" y="3805970"/>
              <a:ext cx="176576" cy="187313"/>
            </a:xfrm>
            <a:custGeom>
              <a:rect b="b" l="l" r="r" t="t"/>
              <a:pathLst>
                <a:path extrusionOk="0" h="5321" w="5016">
                  <a:moveTo>
                    <a:pt x="1429" y="2129"/>
                  </a:moveTo>
                  <a:cubicBezTo>
                    <a:pt x="1581" y="2129"/>
                    <a:pt x="1672" y="2250"/>
                    <a:pt x="1672" y="2402"/>
                  </a:cubicBezTo>
                  <a:cubicBezTo>
                    <a:pt x="1642" y="2554"/>
                    <a:pt x="1520" y="2645"/>
                    <a:pt x="1429" y="2645"/>
                  </a:cubicBezTo>
                  <a:cubicBezTo>
                    <a:pt x="1277" y="2645"/>
                    <a:pt x="1156" y="2554"/>
                    <a:pt x="1156" y="2402"/>
                  </a:cubicBezTo>
                  <a:cubicBezTo>
                    <a:pt x="1156" y="2250"/>
                    <a:pt x="1277" y="2129"/>
                    <a:pt x="1429" y="2129"/>
                  </a:cubicBezTo>
                  <a:close/>
                  <a:moveTo>
                    <a:pt x="2523" y="2129"/>
                  </a:moveTo>
                  <a:cubicBezTo>
                    <a:pt x="2675" y="2129"/>
                    <a:pt x="2797" y="2250"/>
                    <a:pt x="2797" y="2402"/>
                  </a:cubicBezTo>
                  <a:cubicBezTo>
                    <a:pt x="2736" y="2554"/>
                    <a:pt x="2675" y="2645"/>
                    <a:pt x="2523" y="2645"/>
                  </a:cubicBezTo>
                  <a:cubicBezTo>
                    <a:pt x="2371" y="2645"/>
                    <a:pt x="2250" y="2554"/>
                    <a:pt x="2250" y="2402"/>
                  </a:cubicBezTo>
                  <a:cubicBezTo>
                    <a:pt x="2250" y="2250"/>
                    <a:pt x="2371" y="2129"/>
                    <a:pt x="2523" y="2129"/>
                  </a:cubicBezTo>
                  <a:close/>
                  <a:moveTo>
                    <a:pt x="3618" y="2129"/>
                  </a:moveTo>
                  <a:cubicBezTo>
                    <a:pt x="3770" y="2129"/>
                    <a:pt x="3891" y="2250"/>
                    <a:pt x="3891" y="2402"/>
                  </a:cubicBezTo>
                  <a:cubicBezTo>
                    <a:pt x="3891" y="2554"/>
                    <a:pt x="3770" y="2645"/>
                    <a:pt x="3618" y="2645"/>
                  </a:cubicBezTo>
                  <a:cubicBezTo>
                    <a:pt x="3466" y="2645"/>
                    <a:pt x="3344" y="2554"/>
                    <a:pt x="3344" y="2402"/>
                  </a:cubicBezTo>
                  <a:cubicBezTo>
                    <a:pt x="3344" y="2250"/>
                    <a:pt x="3466" y="2129"/>
                    <a:pt x="3618" y="2129"/>
                  </a:cubicBezTo>
                  <a:close/>
                  <a:moveTo>
                    <a:pt x="2523" y="1"/>
                  </a:moveTo>
                  <a:cubicBezTo>
                    <a:pt x="1156" y="1"/>
                    <a:pt x="1" y="1095"/>
                    <a:pt x="1" y="2493"/>
                  </a:cubicBezTo>
                  <a:cubicBezTo>
                    <a:pt x="1" y="3193"/>
                    <a:pt x="274" y="3800"/>
                    <a:pt x="700" y="4226"/>
                  </a:cubicBezTo>
                  <a:lnTo>
                    <a:pt x="457" y="5320"/>
                  </a:lnTo>
                  <a:lnTo>
                    <a:pt x="1581" y="4773"/>
                  </a:lnTo>
                  <a:cubicBezTo>
                    <a:pt x="1885" y="4895"/>
                    <a:pt x="2189" y="4986"/>
                    <a:pt x="2523" y="4986"/>
                  </a:cubicBezTo>
                  <a:cubicBezTo>
                    <a:pt x="3891" y="4986"/>
                    <a:pt x="5016" y="3861"/>
                    <a:pt x="5016" y="2463"/>
                  </a:cubicBezTo>
                  <a:cubicBezTo>
                    <a:pt x="4985" y="1095"/>
                    <a:pt x="3891" y="1"/>
                    <a:pt x="25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73"/>
            <p:cNvSpPr/>
            <p:nvPr/>
          </p:nvSpPr>
          <p:spPr>
            <a:xfrm>
              <a:off x="3237697" y="3666885"/>
              <a:ext cx="460132" cy="460132"/>
            </a:xfrm>
            <a:custGeom>
              <a:rect b="b" l="l" r="r" t="t"/>
              <a:pathLst>
                <a:path extrusionOk="0" h="13071" w="13071">
                  <a:moveTo>
                    <a:pt x="6079" y="1"/>
                  </a:moveTo>
                  <a:cubicBezTo>
                    <a:pt x="2736" y="1"/>
                    <a:pt x="0" y="2706"/>
                    <a:pt x="0" y="6080"/>
                  </a:cubicBezTo>
                  <a:lnTo>
                    <a:pt x="0" y="13071"/>
                  </a:lnTo>
                  <a:lnTo>
                    <a:pt x="6991" y="13071"/>
                  </a:lnTo>
                  <a:cubicBezTo>
                    <a:pt x="10335" y="13071"/>
                    <a:pt x="13070" y="10365"/>
                    <a:pt x="13070" y="6992"/>
                  </a:cubicBezTo>
                  <a:lnTo>
                    <a:pt x="13070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73"/>
            <p:cNvSpPr/>
            <p:nvPr/>
          </p:nvSpPr>
          <p:spPr>
            <a:xfrm>
              <a:off x="3407795" y="3965402"/>
              <a:ext cx="68539" cy="9681"/>
            </a:xfrm>
            <a:custGeom>
              <a:rect b="b" l="l" r="r" t="t"/>
              <a:pathLst>
                <a:path extrusionOk="0" h="275" w="1947">
                  <a:moveTo>
                    <a:pt x="153" y="1"/>
                  </a:moveTo>
                  <a:cubicBezTo>
                    <a:pt x="62" y="1"/>
                    <a:pt x="1" y="62"/>
                    <a:pt x="1" y="123"/>
                  </a:cubicBezTo>
                  <a:cubicBezTo>
                    <a:pt x="1" y="214"/>
                    <a:pt x="62" y="274"/>
                    <a:pt x="153" y="274"/>
                  </a:cubicBezTo>
                  <a:lnTo>
                    <a:pt x="1794" y="274"/>
                  </a:lnTo>
                  <a:cubicBezTo>
                    <a:pt x="1855" y="274"/>
                    <a:pt x="1946" y="214"/>
                    <a:pt x="1946" y="123"/>
                  </a:cubicBezTo>
                  <a:cubicBezTo>
                    <a:pt x="1885" y="31"/>
                    <a:pt x="1855" y="1"/>
                    <a:pt x="17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73"/>
            <p:cNvSpPr/>
            <p:nvPr/>
          </p:nvSpPr>
          <p:spPr>
            <a:xfrm>
              <a:off x="3413146" y="3979342"/>
              <a:ext cx="53543" cy="10737"/>
            </a:xfrm>
            <a:custGeom>
              <a:rect b="b" l="l" r="r" t="t"/>
              <a:pathLst>
                <a:path extrusionOk="0" h="305" w="1521">
                  <a:moveTo>
                    <a:pt x="153" y="0"/>
                  </a:moveTo>
                  <a:cubicBezTo>
                    <a:pt x="62" y="0"/>
                    <a:pt x="1" y="91"/>
                    <a:pt x="1" y="152"/>
                  </a:cubicBezTo>
                  <a:cubicBezTo>
                    <a:pt x="1" y="243"/>
                    <a:pt x="62" y="304"/>
                    <a:pt x="153" y="304"/>
                  </a:cubicBezTo>
                  <a:lnTo>
                    <a:pt x="1369" y="304"/>
                  </a:lnTo>
                  <a:cubicBezTo>
                    <a:pt x="1430" y="304"/>
                    <a:pt x="1521" y="243"/>
                    <a:pt x="1521" y="152"/>
                  </a:cubicBezTo>
                  <a:cubicBezTo>
                    <a:pt x="1521" y="91"/>
                    <a:pt x="1430" y="0"/>
                    <a:pt x="13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73"/>
            <p:cNvSpPr/>
            <p:nvPr/>
          </p:nvSpPr>
          <p:spPr>
            <a:xfrm>
              <a:off x="3372487" y="3807730"/>
              <a:ext cx="137008" cy="145950"/>
            </a:xfrm>
            <a:custGeom>
              <a:rect b="b" l="l" r="r" t="t"/>
              <a:pathLst>
                <a:path extrusionOk="0" h="4146" w="3892">
                  <a:moveTo>
                    <a:pt x="2674" y="1407"/>
                  </a:moveTo>
                  <a:cubicBezTo>
                    <a:pt x="2805" y="1407"/>
                    <a:pt x="2850" y="1598"/>
                    <a:pt x="2737" y="1684"/>
                  </a:cubicBezTo>
                  <a:lnTo>
                    <a:pt x="1825" y="2595"/>
                  </a:lnTo>
                  <a:cubicBezTo>
                    <a:pt x="1779" y="2656"/>
                    <a:pt x="1718" y="2687"/>
                    <a:pt x="1657" y="2687"/>
                  </a:cubicBezTo>
                  <a:cubicBezTo>
                    <a:pt x="1597" y="2687"/>
                    <a:pt x="1536" y="2656"/>
                    <a:pt x="1490" y="2595"/>
                  </a:cubicBezTo>
                  <a:lnTo>
                    <a:pt x="1156" y="2261"/>
                  </a:lnTo>
                  <a:cubicBezTo>
                    <a:pt x="1004" y="2109"/>
                    <a:pt x="1126" y="1866"/>
                    <a:pt x="1308" y="1866"/>
                  </a:cubicBezTo>
                  <a:cubicBezTo>
                    <a:pt x="1369" y="1866"/>
                    <a:pt x="1430" y="1927"/>
                    <a:pt x="1460" y="1957"/>
                  </a:cubicBezTo>
                  <a:lnTo>
                    <a:pt x="1642" y="2139"/>
                  </a:lnTo>
                  <a:cubicBezTo>
                    <a:pt x="1657" y="2170"/>
                    <a:pt x="1680" y="2185"/>
                    <a:pt x="1703" y="2185"/>
                  </a:cubicBezTo>
                  <a:cubicBezTo>
                    <a:pt x="1726" y="2185"/>
                    <a:pt x="1749" y="2170"/>
                    <a:pt x="1764" y="2139"/>
                  </a:cubicBezTo>
                  <a:lnTo>
                    <a:pt x="2524" y="1471"/>
                  </a:lnTo>
                  <a:cubicBezTo>
                    <a:pt x="2554" y="1410"/>
                    <a:pt x="2585" y="1410"/>
                    <a:pt x="2645" y="1410"/>
                  </a:cubicBezTo>
                  <a:cubicBezTo>
                    <a:pt x="2655" y="1408"/>
                    <a:pt x="2665" y="1407"/>
                    <a:pt x="2674" y="1407"/>
                  </a:cubicBezTo>
                  <a:close/>
                  <a:moveTo>
                    <a:pt x="1934" y="0"/>
                  </a:moveTo>
                  <a:cubicBezTo>
                    <a:pt x="1867" y="0"/>
                    <a:pt x="1800" y="4"/>
                    <a:pt x="1733" y="12"/>
                  </a:cubicBezTo>
                  <a:cubicBezTo>
                    <a:pt x="882" y="103"/>
                    <a:pt x="153" y="772"/>
                    <a:pt x="92" y="1653"/>
                  </a:cubicBezTo>
                  <a:cubicBezTo>
                    <a:pt x="1" y="2261"/>
                    <a:pt x="244" y="2869"/>
                    <a:pt x="700" y="3295"/>
                  </a:cubicBezTo>
                  <a:cubicBezTo>
                    <a:pt x="913" y="3507"/>
                    <a:pt x="1034" y="3720"/>
                    <a:pt x="1034" y="3933"/>
                  </a:cubicBezTo>
                  <a:lnTo>
                    <a:pt x="1034" y="4024"/>
                  </a:lnTo>
                  <a:cubicBezTo>
                    <a:pt x="1034" y="4085"/>
                    <a:pt x="1095" y="4146"/>
                    <a:pt x="1186" y="4146"/>
                  </a:cubicBezTo>
                  <a:lnTo>
                    <a:pt x="2767" y="4146"/>
                  </a:lnTo>
                  <a:cubicBezTo>
                    <a:pt x="2858" y="4146"/>
                    <a:pt x="2919" y="4085"/>
                    <a:pt x="2919" y="4024"/>
                  </a:cubicBezTo>
                  <a:lnTo>
                    <a:pt x="2919" y="3933"/>
                  </a:lnTo>
                  <a:cubicBezTo>
                    <a:pt x="2919" y="3659"/>
                    <a:pt x="3040" y="3477"/>
                    <a:pt x="3284" y="3295"/>
                  </a:cubicBezTo>
                  <a:cubicBezTo>
                    <a:pt x="3648" y="2960"/>
                    <a:pt x="3892" y="2413"/>
                    <a:pt x="3892" y="1927"/>
                  </a:cubicBezTo>
                  <a:cubicBezTo>
                    <a:pt x="3861" y="1349"/>
                    <a:pt x="3618" y="863"/>
                    <a:pt x="3192" y="468"/>
                  </a:cubicBezTo>
                  <a:cubicBezTo>
                    <a:pt x="2874" y="176"/>
                    <a:pt x="2395" y="0"/>
                    <a:pt x="19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9" name="Google Shape;1159;p73"/>
          <p:cNvGrpSpPr/>
          <p:nvPr/>
        </p:nvGrpSpPr>
        <p:grpSpPr>
          <a:xfrm>
            <a:off x="840864" y="2863317"/>
            <a:ext cx="1566511" cy="1603967"/>
            <a:chOff x="840864" y="2863317"/>
            <a:chExt cx="1566511" cy="1603967"/>
          </a:xfrm>
        </p:grpSpPr>
        <p:sp>
          <p:nvSpPr>
            <p:cNvPr id="1160" name="Google Shape;1160;p73"/>
            <p:cNvSpPr/>
            <p:nvPr/>
          </p:nvSpPr>
          <p:spPr>
            <a:xfrm>
              <a:off x="861211" y="2960687"/>
              <a:ext cx="1546164" cy="299644"/>
            </a:xfrm>
            <a:custGeom>
              <a:rect b="b" l="l" r="r" t="t"/>
              <a:pathLst>
                <a:path extrusionOk="0" h="8512" w="43922">
                  <a:moveTo>
                    <a:pt x="5167" y="0"/>
                  </a:moveTo>
                  <a:cubicBezTo>
                    <a:pt x="4134" y="0"/>
                    <a:pt x="2949" y="821"/>
                    <a:pt x="2553" y="1885"/>
                  </a:cubicBezTo>
                  <a:lnTo>
                    <a:pt x="0" y="8511"/>
                  </a:lnTo>
                  <a:lnTo>
                    <a:pt x="31" y="8511"/>
                  </a:lnTo>
                  <a:cubicBezTo>
                    <a:pt x="517" y="7660"/>
                    <a:pt x="1550" y="7022"/>
                    <a:pt x="2462" y="7022"/>
                  </a:cubicBezTo>
                  <a:lnTo>
                    <a:pt x="36931" y="7022"/>
                  </a:lnTo>
                  <a:cubicBezTo>
                    <a:pt x="40791" y="6991"/>
                    <a:pt x="43922" y="3861"/>
                    <a:pt x="43922" y="0"/>
                  </a:cubicBez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73"/>
            <p:cNvSpPr/>
            <p:nvPr/>
          </p:nvSpPr>
          <p:spPr>
            <a:xfrm>
              <a:off x="840864" y="3205732"/>
              <a:ext cx="236526" cy="133769"/>
            </a:xfrm>
            <a:custGeom>
              <a:rect b="b" l="l" r="r" t="t"/>
              <a:pathLst>
                <a:path extrusionOk="0" h="3800" w="6719">
                  <a:moveTo>
                    <a:pt x="3040" y="0"/>
                  </a:moveTo>
                  <a:lnTo>
                    <a:pt x="3040" y="30"/>
                  </a:lnTo>
                  <a:cubicBezTo>
                    <a:pt x="2128" y="30"/>
                    <a:pt x="1156" y="669"/>
                    <a:pt x="609" y="1520"/>
                  </a:cubicBezTo>
                  <a:cubicBezTo>
                    <a:pt x="548" y="1611"/>
                    <a:pt x="457" y="1763"/>
                    <a:pt x="426" y="1885"/>
                  </a:cubicBezTo>
                  <a:cubicBezTo>
                    <a:pt x="1" y="2948"/>
                    <a:pt x="548" y="3800"/>
                    <a:pt x="1612" y="3800"/>
                  </a:cubicBezTo>
                  <a:lnTo>
                    <a:pt x="5229" y="3800"/>
                  </a:lnTo>
                  <a:lnTo>
                    <a:pt x="6171" y="1459"/>
                  </a:lnTo>
                  <a:lnTo>
                    <a:pt x="6718" y="0"/>
                  </a:lnTo>
                  <a:close/>
                </a:path>
              </a:pathLst>
            </a:custGeom>
            <a:solidFill>
              <a:srgbClr val="DE88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73"/>
            <p:cNvSpPr/>
            <p:nvPr/>
          </p:nvSpPr>
          <p:spPr>
            <a:xfrm>
              <a:off x="868674" y="2863317"/>
              <a:ext cx="272890" cy="271799"/>
            </a:xfrm>
            <a:custGeom>
              <a:rect b="b" l="l" r="r" t="t"/>
              <a:pathLst>
                <a:path extrusionOk="0" h="7721" w="7752">
                  <a:moveTo>
                    <a:pt x="3892" y="0"/>
                  </a:moveTo>
                  <a:cubicBezTo>
                    <a:pt x="1734" y="0"/>
                    <a:pt x="1" y="1733"/>
                    <a:pt x="1" y="3861"/>
                  </a:cubicBezTo>
                  <a:cubicBezTo>
                    <a:pt x="1" y="5988"/>
                    <a:pt x="1734" y="7721"/>
                    <a:pt x="3892" y="7721"/>
                  </a:cubicBezTo>
                  <a:cubicBezTo>
                    <a:pt x="6019" y="7721"/>
                    <a:pt x="7752" y="5988"/>
                    <a:pt x="7752" y="3861"/>
                  </a:cubicBezTo>
                  <a:cubicBezTo>
                    <a:pt x="7752" y="1733"/>
                    <a:pt x="6019" y="0"/>
                    <a:pt x="38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73"/>
            <p:cNvSpPr/>
            <p:nvPr/>
          </p:nvSpPr>
          <p:spPr>
            <a:xfrm>
              <a:off x="913628" y="2907180"/>
              <a:ext cx="184074" cy="184074"/>
            </a:xfrm>
            <a:custGeom>
              <a:rect b="b" l="l" r="r" t="t"/>
              <a:pathLst>
                <a:path extrusionOk="0" h="5229" w="5229">
                  <a:moveTo>
                    <a:pt x="2615" y="1"/>
                  </a:moveTo>
                  <a:cubicBezTo>
                    <a:pt x="1156" y="1"/>
                    <a:pt x="1" y="1186"/>
                    <a:pt x="1" y="2615"/>
                  </a:cubicBezTo>
                  <a:cubicBezTo>
                    <a:pt x="1" y="4074"/>
                    <a:pt x="1156" y="5229"/>
                    <a:pt x="2615" y="5229"/>
                  </a:cubicBezTo>
                  <a:cubicBezTo>
                    <a:pt x="4043" y="5229"/>
                    <a:pt x="5198" y="4074"/>
                    <a:pt x="5229" y="2615"/>
                  </a:cubicBezTo>
                  <a:cubicBezTo>
                    <a:pt x="5229" y="1186"/>
                    <a:pt x="4043" y="1"/>
                    <a:pt x="2615" y="1"/>
                  </a:cubicBezTo>
                  <a:close/>
                </a:path>
              </a:pathLst>
            </a:custGeom>
            <a:solidFill>
              <a:srgbClr val="FF9C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73"/>
            <p:cNvSpPr/>
            <p:nvPr/>
          </p:nvSpPr>
          <p:spPr>
            <a:xfrm>
              <a:off x="861211" y="3334116"/>
              <a:ext cx="1546164" cy="298552"/>
            </a:xfrm>
            <a:custGeom>
              <a:rect b="b" l="l" r="r" t="t"/>
              <a:pathLst>
                <a:path extrusionOk="0" h="8481" w="43922">
                  <a:moveTo>
                    <a:pt x="5167" y="1"/>
                  </a:moveTo>
                  <a:cubicBezTo>
                    <a:pt x="4134" y="1"/>
                    <a:pt x="2949" y="821"/>
                    <a:pt x="2553" y="1885"/>
                  </a:cubicBezTo>
                  <a:lnTo>
                    <a:pt x="0" y="8481"/>
                  </a:lnTo>
                  <a:lnTo>
                    <a:pt x="31" y="8481"/>
                  </a:lnTo>
                  <a:cubicBezTo>
                    <a:pt x="517" y="7660"/>
                    <a:pt x="1550" y="7022"/>
                    <a:pt x="2462" y="7022"/>
                  </a:cubicBezTo>
                  <a:lnTo>
                    <a:pt x="36931" y="7022"/>
                  </a:lnTo>
                  <a:cubicBezTo>
                    <a:pt x="40791" y="6961"/>
                    <a:pt x="43922" y="3861"/>
                    <a:pt x="43922" y="1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73"/>
            <p:cNvSpPr/>
            <p:nvPr/>
          </p:nvSpPr>
          <p:spPr>
            <a:xfrm>
              <a:off x="840864" y="3578069"/>
              <a:ext cx="236526" cy="133805"/>
            </a:xfrm>
            <a:custGeom>
              <a:rect b="b" l="l" r="r" t="t"/>
              <a:pathLst>
                <a:path extrusionOk="0" h="3801" w="6719">
                  <a:moveTo>
                    <a:pt x="3040" y="1"/>
                  </a:moveTo>
                  <a:lnTo>
                    <a:pt x="3040" y="31"/>
                  </a:lnTo>
                  <a:cubicBezTo>
                    <a:pt x="2128" y="31"/>
                    <a:pt x="1156" y="700"/>
                    <a:pt x="609" y="1521"/>
                  </a:cubicBezTo>
                  <a:cubicBezTo>
                    <a:pt x="548" y="1642"/>
                    <a:pt x="457" y="1794"/>
                    <a:pt x="426" y="1916"/>
                  </a:cubicBezTo>
                  <a:cubicBezTo>
                    <a:pt x="1" y="2979"/>
                    <a:pt x="548" y="3800"/>
                    <a:pt x="1612" y="3800"/>
                  </a:cubicBezTo>
                  <a:lnTo>
                    <a:pt x="5229" y="3800"/>
                  </a:lnTo>
                  <a:lnTo>
                    <a:pt x="6171" y="1490"/>
                  </a:lnTo>
                  <a:lnTo>
                    <a:pt x="6718" y="1"/>
                  </a:lnTo>
                  <a:close/>
                </a:path>
              </a:pathLst>
            </a:custGeom>
            <a:solidFill>
              <a:srgbClr val="0F2A9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73"/>
            <p:cNvSpPr/>
            <p:nvPr/>
          </p:nvSpPr>
          <p:spPr>
            <a:xfrm>
              <a:off x="868674" y="3235689"/>
              <a:ext cx="272890" cy="272890"/>
            </a:xfrm>
            <a:custGeom>
              <a:rect b="b" l="l" r="r" t="t"/>
              <a:pathLst>
                <a:path extrusionOk="0" h="7752" w="7752">
                  <a:moveTo>
                    <a:pt x="3892" y="0"/>
                  </a:moveTo>
                  <a:cubicBezTo>
                    <a:pt x="1734" y="0"/>
                    <a:pt x="1" y="1733"/>
                    <a:pt x="1" y="3891"/>
                  </a:cubicBezTo>
                  <a:cubicBezTo>
                    <a:pt x="1" y="6018"/>
                    <a:pt x="1734" y="7751"/>
                    <a:pt x="3892" y="7751"/>
                  </a:cubicBezTo>
                  <a:cubicBezTo>
                    <a:pt x="6019" y="7751"/>
                    <a:pt x="7752" y="6018"/>
                    <a:pt x="7752" y="3891"/>
                  </a:cubicBezTo>
                  <a:cubicBezTo>
                    <a:pt x="7752" y="1733"/>
                    <a:pt x="6019" y="0"/>
                    <a:pt x="38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73"/>
            <p:cNvSpPr/>
            <p:nvPr/>
          </p:nvSpPr>
          <p:spPr>
            <a:xfrm>
              <a:off x="913628" y="3280608"/>
              <a:ext cx="184074" cy="184074"/>
            </a:xfrm>
            <a:custGeom>
              <a:rect b="b" l="l" r="r" t="t"/>
              <a:pathLst>
                <a:path extrusionOk="0" h="5229" w="5229">
                  <a:moveTo>
                    <a:pt x="2615" y="1"/>
                  </a:moveTo>
                  <a:cubicBezTo>
                    <a:pt x="1156" y="1"/>
                    <a:pt x="1" y="1156"/>
                    <a:pt x="1" y="2615"/>
                  </a:cubicBezTo>
                  <a:cubicBezTo>
                    <a:pt x="1" y="4043"/>
                    <a:pt x="1156" y="5229"/>
                    <a:pt x="2615" y="5229"/>
                  </a:cubicBezTo>
                  <a:cubicBezTo>
                    <a:pt x="4043" y="5229"/>
                    <a:pt x="5198" y="4043"/>
                    <a:pt x="5229" y="2615"/>
                  </a:cubicBezTo>
                  <a:cubicBezTo>
                    <a:pt x="5229" y="1156"/>
                    <a:pt x="4043" y="1"/>
                    <a:pt x="2615" y="1"/>
                  </a:cubicBezTo>
                  <a:close/>
                </a:path>
              </a:pathLst>
            </a:custGeom>
            <a:solidFill>
              <a:srgbClr val="1231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73"/>
            <p:cNvSpPr/>
            <p:nvPr/>
          </p:nvSpPr>
          <p:spPr>
            <a:xfrm>
              <a:off x="861211" y="3716098"/>
              <a:ext cx="1546164" cy="299644"/>
            </a:xfrm>
            <a:custGeom>
              <a:rect b="b" l="l" r="r" t="t"/>
              <a:pathLst>
                <a:path extrusionOk="0" h="8512" w="43922">
                  <a:moveTo>
                    <a:pt x="5167" y="1"/>
                  </a:moveTo>
                  <a:cubicBezTo>
                    <a:pt x="4134" y="1"/>
                    <a:pt x="2949" y="852"/>
                    <a:pt x="2553" y="1916"/>
                  </a:cubicBezTo>
                  <a:lnTo>
                    <a:pt x="0" y="8512"/>
                  </a:lnTo>
                  <a:lnTo>
                    <a:pt x="31" y="8512"/>
                  </a:lnTo>
                  <a:cubicBezTo>
                    <a:pt x="517" y="7691"/>
                    <a:pt x="1550" y="7022"/>
                    <a:pt x="2462" y="7022"/>
                  </a:cubicBezTo>
                  <a:lnTo>
                    <a:pt x="36931" y="7022"/>
                  </a:lnTo>
                  <a:cubicBezTo>
                    <a:pt x="40791" y="6992"/>
                    <a:pt x="43922" y="3891"/>
                    <a:pt x="43922" y="1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73"/>
            <p:cNvSpPr/>
            <p:nvPr/>
          </p:nvSpPr>
          <p:spPr>
            <a:xfrm>
              <a:off x="840864" y="3961142"/>
              <a:ext cx="236526" cy="133769"/>
            </a:xfrm>
            <a:custGeom>
              <a:rect b="b" l="l" r="r" t="t"/>
              <a:pathLst>
                <a:path extrusionOk="0" h="3800" w="6719">
                  <a:moveTo>
                    <a:pt x="3040" y="0"/>
                  </a:moveTo>
                  <a:lnTo>
                    <a:pt x="3040" y="31"/>
                  </a:lnTo>
                  <a:cubicBezTo>
                    <a:pt x="2128" y="31"/>
                    <a:pt x="1156" y="669"/>
                    <a:pt x="609" y="1520"/>
                  </a:cubicBezTo>
                  <a:cubicBezTo>
                    <a:pt x="548" y="1642"/>
                    <a:pt x="457" y="1763"/>
                    <a:pt x="426" y="1885"/>
                  </a:cubicBezTo>
                  <a:cubicBezTo>
                    <a:pt x="1" y="2949"/>
                    <a:pt x="548" y="3800"/>
                    <a:pt x="1612" y="3800"/>
                  </a:cubicBezTo>
                  <a:lnTo>
                    <a:pt x="5229" y="3800"/>
                  </a:lnTo>
                  <a:lnTo>
                    <a:pt x="6171" y="1459"/>
                  </a:lnTo>
                  <a:lnTo>
                    <a:pt x="6718" y="0"/>
                  </a:lnTo>
                  <a:close/>
                </a:path>
              </a:pathLst>
            </a:custGeom>
            <a:solidFill>
              <a:srgbClr val="E885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73"/>
            <p:cNvSpPr/>
            <p:nvPr/>
          </p:nvSpPr>
          <p:spPr>
            <a:xfrm>
              <a:off x="850510" y="3619009"/>
              <a:ext cx="310310" cy="273418"/>
            </a:xfrm>
            <a:custGeom>
              <a:rect b="b" l="l" r="r" t="t"/>
              <a:pathLst>
                <a:path extrusionOk="0" h="7767" w="8815">
                  <a:moveTo>
                    <a:pt x="4415" y="0"/>
                  </a:moveTo>
                  <a:cubicBezTo>
                    <a:pt x="2891" y="0"/>
                    <a:pt x="1440" y="903"/>
                    <a:pt x="821" y="2394"/>
                  </a:cubicBezTo>
                  <a:cubicBezTo>
                    <a:pt x="0" y="4370"/>
                    <a:pt x="943" y="6649"/>
                    <a:pt x="2918" y="7470"/>
                  </a:cubicBezTo>
                  <a:cubicBezTo>
                    <a:pt x="3403" y="7671"/>
                    <a:pt x="3905" y="7767"/>
                    <a:pt x="4400" y="7767"/>
                  </a:cubicBezTo>
                  <a:cubicBezTo>
                    <a:pt x="5924" y="7767"/>
                    <a:pt x="7375" y="6864"/>
                    <a:pt x="7994" y="5373"/>
                  </a:cubicBezTo>
                  <a:cubicBezTo>
                    <a:pt x="8815" y="3397"/>
                    <a:pt x="7873" y="1117"/>
                    <a:pt x="5897" y="297"/>
                  </a:cubicBezTo>
                  <a:cubicBezTo>
                    <a:pt x="5413" y="95"/>
                    <a:pt x="4910" y="0"/>
                    <a:pt x="44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73"/>
            <p:cNvSpPr/>
            <p:nvPr/>
          </p:nvSpPr>
          <p:spPr>
            <a:xfrm>
              <a:off x="913628" y="3662590"/>
              <a:ext cx="184074" cy="184109"/>
            </a:xfrm>
            <a:custGeom>
              <a:rect b="b" l="l" r="r" t="t"/>
              <a:pathLst>
                <a:path extrusionOk="0" h="5230" w="5229">
                  <a:moveTo>
                    <a:pt x="2615" y="1"/>
                  </a:moveTo>
                  <a:cubicBezTo>
                    <a:pt x="1156" y="1"/>
                    <a:pt x="1" y="1186"/>
                    <a:pt x="1" y="2615"/>
                  </a:cubicBezTo>
                  <a:cubicBezTo>
                    <a:pt x="1" y="4074"/>
                    <a:pt x="1156" y="5229"/>
                    <a:pt x="2615" y="5229"/>
                  </a:cubicBezTo>
                  <a:cubicBezTo>
                    <a:pt x="4043" y="5229"/>
                    <a:pt x="5198" y="4074"/>
                    <a:pt x="5229" y="2615"/>
                  </a:cubicBezTo>
                  <a:cubicBezTo>
                    <a:pt x="5229" y="1186"/>
                    <a:pt x="4043" y="1"/>
                    <a:pt x="2615" y="1"/>
                  </a:cubicBezTo>
                  <a:close/>
                </a:path>
              </a:pathLst>
            </a:custGeom>
            <a:solidFill>
              <a:srgbClr val="FF925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73"/>
            <p:cNvSpPr/>
            <p:nvPr/>
          </p:nvSpPr>
          <p:spPr>
            <a:xfrm>
              <a:off x="861211" y="4089526"/>
              <a:ext cx="1546164" cy="299644"/>
            </a:xfrm>
            <a:custGeom>
              <a:rect b="b" l="l" r="r" t="t"/>
              <a:pathLst>
                <a:path extrusionOk="0" h="8512" w="43922">
                  <a:moveTo>
                    <a:pt x="5167" y="1"/>
                  </a:moveTo>
                  <a:cubicBezTo>
                    <a:pt x="4134" y="1"/>
                    <a:pt x="2949" y="821"/>
                    <a:pt x="2553" y="1885"/>
                  </a:cubicBezTo>
                  <a:lnTo>
                    <a:pt x="0" y="8512"/>
                  </a:lnTo>
                  <a:lnTo>
                    <a:pt x="31" y="8512"/>
                  </a:lnTo>
                  <a:cubicBezTo>
                    <a:pt x="517" y="7661"/>
                    <a:pt x="1550" y="7022"/>
                    <a:pt x="2462" y="7022"/>
                  </a:cubicBezTo>
                  <a:lnTo>
                    <a:pt x="36931" y="7022"/>
                  </a:lnTo>
                  <a:cubicBezTo>
                    <a:pt x="40791" y="6992"/>
                    <a:pt x="43922" y="3861"/>
                    <a:pt x="43922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73"/>
            <p:cNvSpPr/>
            <p:nvPr/>
          </p:nvSpPr>
          <p:spPr>
            <a:xfrm>
              <a:off x="840864" y="4333515"/>
              <a:ext cx="236526" cy="133769"/>
            </a:xfrm>
            <a:custGeom>
              <a:rect b="b" l="l" r="r" t="t"/>
              <a:pathLst>
                <a:path extrusionOk="0" h="3800" w="6719">
                  <a:moveTo>
                    <a:pt x="3040" y="0"/>
                  </a:moveTo>
                  <a:lnTo>
                    <a:pt x="3040" y="61"/>
                  </a:lnTo>
                  <a:cubicBezTo>
                    <a:pt x="2128" y="61"/>
                    <a:pt x="1156" y="699"/>
                    <a:pt x="609" y="1520"/>
                  </a:cubicBezTo>
                  <a:cubicBezTo>
                    <a:pt x="548" y="1641"/>
                    <a:pt x="457" y="1793"/>
                    <a:pt x="426" y="1915"/>
                  </a:cubicBezTo>
                  <a:cubicBezTo>
                    <a:pt x="1" y="2979"/>
                    <a:pt x="548" y="3799"/>
                    <a:pt x="1612" y="3799"/>
                  </a:cubicBezTo>
                  <a:lnTo>
                    <a:pt x="5229" y="3799"/>
                  </a:lnTo>
                  <a:lnTo>
                    <a:pt x="6171" y="1489"/>
                  </a:lnTo>
                  <a:lnTo>
                    <a:pt x="6718" y="0"/>
                  </a:ln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73"/>
            <p:cNvSpPr/>
            <p:nvPr/>
          </p:nvSpPr>
          <p:spPr>
            <a:xfrm>
              <a:off x="868674" y="3993247"/>
              <a:ext cx="272890" cy="272890"/>
            </a:xfrm>
            <a:custGeom>
              <a:rect b="b" l="l" r="r" t="t"/>
              <a:pathLst>
                <a:path extrusionOk="0" h="7752" w="7752">
                  <a:moveTo>
                    <a:pt x="3892" y="0"/>
                  </a:moveTo>
                  <a:cubicBezTo>
                    <a:pt x="1734" y="0"/>
                    <a:pt x="1" y="1733"/>
                    <a:pt x="1" y="3860"/>
                  </a:cubicBezTo>
                  <a:cubicBezTo>
                    <a:pt x="1" y="6019"/>
                    <a:pt x="1734" y="7751"/>
                    <a:pt x="3892" y="7751"/>
                  </a:cubicBezTo>
                  <a:cubicBezTo>
                    <a:pt x="6019" y="7751"/>
                    <a:pt x="7752" y="6019"/>
                    <a:pt x="7752" y="3860"/>
                  </a:cubicBezTo>
                  <a:cubicBezTo>
                    <a:pt x="7752" y="1733"/>
                    <a:pt x="6019" y="0"/>
                    <a:pt x="38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73"/>
            <p:cNvSpPr/>
            <p:nvPr/>
          </p:nvSpPr>
          <p:spPr>
            <a:xfrm>
              <a:off x="913628" y="4036053"/>
              <a:ext cx="184074" cy="184074"/>
            </a:xfrm>
            <a:custGeom>
              <a:rect b="b" l="l" r="r" t="t"/>
              <a:pathLst>
                <a:path extrusionOk="0" h="5229" w="5229">
                  <a:moveTo>
                    <a:pt x="2615" y="0"/>
                  </a:moveTo>
                  <a:cubicBezTo>
                    <a:pt x="1156" y="0"/>
                    <a:pt x="1" y="1185"/>
                    <a:pt x="1" y="2614"/>
                  </a:cubicBezTo>
                  <a:cubicBezTo>
                    <a:pt x="1" y="4073"/>
                    <a:pt x="1156" y="5228"/>
                    <a:pt x="2615" y="5228"/>
                  </a:cubicBezTo>
                  <a:cubicBezTo>
                    <a:pt x="4043" y="5228"/>
                    <a:pt x="5198" y="4073"/>
                    <a:pt x="5229" y="2614"/>
                  </a:cubicBezTo>
                  <a:cubicBezTo>
                    <a:pt x="5229" y="1185"/>
                    <a:pt x="4043" y="0"/>
                    <a:pt x="2615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79" name="Shape 1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" name="Google Shape;1180;p74"/>
          <p:cNvSpPr txBox="1"/>
          <p:nvPr>
            <p:ph type="title"/>
          </p:nvPr>
        </p:nvSpPr>
        <p:spPr>
          <a:xfrm>
            <a:off x="641875" y="1903175"/>
            <a:ext cx="3228300" cy="122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C2C2C2"/>
                </a:solidFill>
              </a:rPr>
              <a:t>Resources</a:t>
            </a:r>
            <a:endParaRPr>
              <a:solidFill>
                <a:srgbClr val="C2C2C2"/>
              </a:solidFill>
            </a:endParaRPr>
          </a:p>
        </p:txBody>
      </p:sp>
      <p:sp>
        <p:nvSpPr>
          <p:cNvPr id="1181" name="Google Shape;1181;p74"/>
          <p:cNvSpPr txBox="1"/>
          <p:nvPr>
            <p:ph idx="4294967295" type="body"/>
          </p:nvPr>
        </p:nvSpPr>
        <p:spPr>
          <a:xfrm>
            <a:off x="4443950" y="1857675"/>
            <a:ext cx="3977700" cy="16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200"/>
              <a:buChar char="●"/>
            </a:pPr>
            <a:r>
              <a:rPr lang="en">
                <a:solidFill>
                  <a:schemeClr val="hlink"/>
                </a:solidFill>
                <a:uFill>
                  <a:noFill/>
                </a:uFill>
                <a:hlinkClick r:id="rId3"/>
              </a:rPr>
              <a:t>Medium Shot Business People Talking</a:t>
            </a:r>
            <a:endParaRPr>
              <a:solidFill>
                <a:schemeClr val="hlink"/>
              </a:solidFill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200"/>
              <a:buChar char="●"/>
            </a:pPr>
            <a:r>
              <a:rPr lang="en">
                <a:solidFill>
                  <a:schemeClr val="hlink"/>
                </a:solidFill>
                <a:uFill>
                  <a:noFill/>
                </a:uFill>
                <a:hlinkClick r:id="rId4"/>
              </a:rPr>
              <a:t>Front View Business People Work</a:t>
            </a:r>
            <a:endParaRPr>
              <a:solidFill>
                <a:schemeClr val="hlink"/>
              </a:solidFill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200"/>
              <a:buChar char="●"/>
            </a:pPr>
            <a:r>
              <a:rPr lang="en">
                <a:solidFill>
                  <a:schemeClr val="hlink"/>
                </a:solidFill>
                <a:uFill>
                  <a:noFill/>
                </a:uFill>
                <a:hlinkClick r:id="rId5"/>
              </a:rPr>
              <a:t>Front View Woman Talking Phone</a:t>
            </a:r>
            <a:endParaRPr>
              <a:solidFill>
                <a:schemeClr val="hlink"/>
              </a:solidFill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200"/>
              <a:buChar char="●"/>
            </a:pPr>
            <a:r>
              <a:rPr lang="en">
                <a:solidFill>
                  <a:schemeClr val="hlink"/>
                </a:solidFill>
                <a:uFill>
                  <a:noFill/>
                </a:uFill>
                <a:hlinkClick r:id="rId6"/>
              </a:rPr>
              <a:t>Front View Business People Meeting</a:t>
            </a:r>
            <a:endParaRPr>
              <a:solidFill>
                <a:schemeClr val="hlink"/>
              </a:solidFill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200"/>
              <a:buChar char="●"/>
            </a:pPr>
            <a:r>
              <a:rPr lang="en">
                <a:solidFill>
                  <a:schemeClr val="hlink"/>
                </a:solidFill>
                <a:uFill>
                  <a:noFill/>
                </a:uFill>
                <a:hlinkClick r:id="rId7"/>
              </a:rPr>
              <a:t>Front View Business People Meeting</a:t>
            </a:r>
            <a:endParaRPr>
              <a:solidFill>
                <a:schemeClr val="hlink"/>
              </a:solidFill>
            </a:endParaRPr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1200"/>
              <a:buChar char="●"/>
            </a:pPr>
            <a:r>
              <a:rPr lang="en">
                <a:solidFill>
                  <a:schemeClr val="hlink"/>
                </a:solidFill>
                <a:uFill>
                  <a:noFill/>
                </a:uFill>
                <a:hlinkClick r:id="rId8"/>
              </a:rPr>
              <a:t>Business People Discussing Meeting</a:t>
            </a:r>
            <a:endParaRPr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85" name="Shape 1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6" name="Google Shape;1186;p75"/>
          <p:cNvSpPr txBox="1"/>
          <p:nvPr>
            <p:ph type="title"/>
          </p:nvPr>
        </p:nvSpPr>
        <p:spPr>
          <a:xfrm>
            <a:off x="641863" y="1746071"/>
            <a:ext cx="3228300" cy="76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C2C2C2"/>
                </a:solidFill>
              </a:rPr>
              <a:t>Resources</a:t>
            </a:r>
            <a:endParaRPr>
              <a:solidFill>
                <a:srgbClr val="C2C2C2"/>
              </a:solidFill>
            </a:endParaRPr>
          </a:p>
        </p:txBody>
      </p:sp>
      <p:sp>
        <p:nvSpPr>
          <p:cNvPr id="1187" name="Google Shape;1187;p75"/>
          <p:cNvSpPr txBox="1"/>
          <p:nvPr>
            <p:ph idx="4294967295" type="body"/>
          </p:nvPr>
        </p:nvSpPr>
        <p:spPr>
          <a:xfrm>
            <a:off x="625150" y="2431696"/>
            <a:ext cx="2858400" cy="127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Did you like the resources on this template? Get them for free at our other websites.</a:t>
            </a:r>
            <a:endParaRPr sz="1400"/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1400"/>
          </a:p>
        </p:txBody>
      </p:sp>
      <p:sp>
        <p:nvSpPr>
          <p:cNvPr id="1188" name="Google Shape;1188;p75"/>
          <p:cNvSpPr txBox="1"/>
          <p:nvPr>
            <p:ph type="title"/>
          </p:nvPr>
        </p:nvSpPr>
        <p:spPr>
          <a:xfrm>
            <a:off x="4584893" y="1805887"/>
            <a:ext cx="2225100" cy="60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rPr>
              <a:t>VECTORS</a:t>
            </a:r>
            <a:endParaRPr sz="1800">
              <a:solidFill>
                <a:srgbClr val="FF925C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89" name="Google Shape;1189;p75"/>
          <p:cNvSpPr txBox="1"/>
          <p:nvPr>
            <p:ph idx="4294967295" type="body"/>
          </p:nvPr>
        </p:nvSpPr>
        <p:spPr>
          <a:xfrm>
            <a:off x="4453570" y="2292942"/>
            <a:ext cx="4636800" cy="106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>
                <a:uFill>
                  <a:noFill/>
                </a:uFill>
                <a:hlinkClick r:id="rId3"/>
              </a:rPr>
              <a:t>Infographic Element Collection</a:t>
            </a:r>
            <a:endParaRPr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>
                <a:solidFill>
                  <a:schemeClr val="hlink"/>
                </a:solidFill>
                <a:uFill>
                  <a:noFill/>
                </a:uFill>
                <a:hlinkClick r:id="rId4"/>
              </a:rPr>
              <a:t>World map in flat design</a:t>
            </a:r>
            <a:endParaRPr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>
                <a:uFill>
                  <a:noFill/>
                </a:uFill>
                <a:hlinkClick r:id="rId5"/>
              </a:rPr>
              <a:t>Logo Collection Design Cleaning</a:t>
            </a:r>
            <a:endParaRPr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>
                <a:uFill>
                  <a:noFill/>
                </a:uFill>
                <a:hlinkClick r:id="rId6"/>
              </a:rPr>
              <a:t>Flat Collection Screen</a:t>
            </a:r>
            <a:endParaRPr/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93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76"/>
          <p:cNvSpPr txBox="1"/>
          <p:nvPr>
            <p:ph type="title"/>
          </p:nvPr>
        </p:nvSpPr>
        <p:spPr>
          <a:xfrm>
            <a:off x="641863" y="1750775"/>
            <a:ext cx="3228300" cy="76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C2C2C2"/>
                </a:solidFill>
              </a:rPr>
              <a:t>Resources</a:t>
            </a:r>
            <a:endParaRPr>
              <a:solidFill>
                <a:srgbClr val="C2C2C2"/>
              </a:solidFill>
            </a:endParaRPr>
          </a:p>
        </p:txBody>
      </p:sp>
      <p:sp>
        <p:nvSpPr>
          <p:cNvPr id="1195" name="Google Shape;1195;p76"/>
          <p:cNvSpPr txBox="1"/>
          <p:nvPr>
            <p:ph idx="4294967295" type="body"/>
          </p:nvPr>
        </p:nvSpPr>
        <p:spPr>
          <a:xfrm>
            <a:off x="625150" y="2433120"/>
            <a:ext cx="2858400" cy="127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/>
              <a:t>Did you like the resources on this template? Get them for free at our other websites.</a:t>
            </a:r>
            <a:endParaRPr sz="1400"/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1400"/>
          </a:p>
        </p:txBody>
      </p:sp>
      <p:sp>
        <p:nvSpPr>
          <p:cNvPr id="1196" name="Google Shape;1196;p76"/>
          <p:cNvSpPr txBox="1"/>
          <p:nvPr>
            <p:ph type="title"/>
          </p:nvPr>
        </p:nvSpPr>
        <p:spPr>
          <a:xfrm>
            <a:off x="4575263" y="1084481"/>
            <a:ext cx="2225100" cy="60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FF925C"/>
                </a:solidFill>
                <a:latin typeface="Montserrat"/>
                <a:ea typeface="Montserrat"/>
                <a:cs typeface="Montserrat"/>
                <a:sym typeface="Montserrat"/>
              </a:rPr>
              <a:t>PHOTOS</a:t>
            </a:r>
            <a:endParaRPr sz="1800">
              <a:solidFill>
                <a:srgbClr val="FF925C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97" name="Google Shape;1197;p76"/>
          <p:cNvSpPr txBox="1"/>
          <p:nvPr>
            <p:ph idx="4294967295" type="body"/>
          </p:nvPr>
        </p:nvSpPr>
        <p:spPr>
          <a:xfrm>
            <a:off x="4443950" y="1529376"/>
            <a:ext cx="4636800" cy="240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>
                <a:uFill>
                  <a:noFill/>
                </a:uFill>
                <a:hlinkClick r:id="rId3"/>
              </a:rPr>
              <a:t>Front View Woman Talking Phone</a:t>
            </a:r>
            <a:endParaRPr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>
                <a:uFill>
                  <a:noFill/>
                </a:uFill>
                <a:hlinkClick r:id="rId4"/>
              </a:rPr>
              <a:t>Front View Woman Talking Phone</a:t>
            </a:r>
            <a:endParaRPr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>
                <a:uFill>
                  <a:noFill/>
                </a:uFill>
                <a:hlinkClick r:id="rId5"/>
              </a:rPr>
              <a:t>Front View Business People</a:t>
            </a:r>
            <a:endParaRPr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>
                <a:uFill>
                  <a:noFill/>
                </a:uFill>
                <a:hlinkClick r:id="rId6"/>
              </a:rPr>
              <a:t>Medium Shot Business People</a:t>
            </a:r>
            <a:endParaRPr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>
                <a:uFill>
                  <a:noFill/>
                </a:uFill>
                <a:hlinkClick r:id="rId7"/>
              </a:rPr>
              <a:t>Front View Business Woman Office</a:t>
            </a:r>
            <a:endParaRPr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>
                <a:uFill>
                  <a:noFill/>
                </a:uFill>
                <a:hlinkClick r:id="rId8"/>
              </a:rPr>
              <a:t>Front View Colleagues Giving High Five</a:t>
            </a:r>
            <a:endParaRPr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>
                <a:uFill>
                  <a:noFill/>
                </a:uFill>
                <a:hlinkClick r:id="rId9"/>
              </a:rPr>
              <a:t>Front View Man Talking His Phone</a:t>
            </a:r>
            <a:endParaRPr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>
                <a:uFill>
                  <a:noFill/>
                </a:uFill>
                <a:hlinkClick r:id="rId10"/>
              </a:rPr>
              <a:t>Front View Business People Office</a:t>
            </a:r>
            <a:endParaRPr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>
                <a:uFill>
                  <a:noFill/>
                </a:uFill>
                <a:hlinkClick r:id="rId11"/>
              </a:rPr>
              <a:t>Flat Lay Business People Meeting</a:t>
            </a:r>
            <a:endParaRPr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>
                <a:uFill>
                  <a:noFill/>
                </a:uFill>
                <a:hlinkClick r:id="rId12"/>
              </a:rPr>
              <a:t>Front View Businesswoman With Clipboard</a:t>
            </a:r>
            <a:endParaRPr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>
                <a:uFill>
                  <a:noFill/>
                </a:uFill>
                <a:hlinkClick r:id="rId13"/>
              </a:rPr>
              <a:t>Front View Business People Talking</a:t>
            </a:r>
            <a:endParaRPr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20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p77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Instructions for use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3" name="Google Shape;1203;p77"/>
          <p:cNvSpPr txBox="1"/>
          <p:nvPr>
            <p:ph idx="4294967295" type="body"/>
          </p:nvPr>
        </p:nvSpPr>
        <p:spPr>
          <a:xfrm>
            <a:off x="1220500" y="1299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order to use this template, you must credit </a:t>
            </a:r>
            <a:r>
              <a:rPr b="1" lang="en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S</a:t>
            </a:r>
            <a:r>
              <a:rPr b="1" lang="en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lidesgo</a:t>
            </a:r>
            <a:r>
              <a:rPr lang="en" sz="12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by keeping the </a:t>
            </a:r>
            <a:r>
              <a:rPr b="1" lang="en" sz="120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action="ppaction://hlinksldjump"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Thanks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slide.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You are allowed to:</a:t>
            </a:r>
            <a:endParaRPr b="1" sz="1100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Modify this template.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Use it for both personal and commercial projects.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You are not allowed to:</a:t>
            </a:r>
            <a:endParaRPr b="1" sz="1100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Sublicense, sell or rent any of Slidesgo Content (or a modified version of Slidesgo Content).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Distribute Slidesgo Content unless it has been expressly authorized by Slidesgo.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Include Slidesgo Content in an online or offline database or file.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Offer Slidesgo templates (or modified versions of Slidesgo templates) for download.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Acquire the copyright of Slidesgo Content.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4" name="Google Shape;1204;p77"/>
          <p:cNvSpPr txBox="1"/>
          <p:nvPr>
            <p:ph idx="4294967295" type="body"/>
          </p:nvPr>
        </p:nvSpPr>
        <p:spPr>
          <a:xfrm>
            <a:off x="1048350" y="412442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For more information about editing slides, please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read 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our FAQs or visit Slidesgo School: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https://slidesgo.com/faqs</a:t>
            </a:r>
            <a:r>
              <a:rPr lang="en"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and</a:t>
            </a:r>
            <a:r>
              <a:rPr lang="en"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https://slidesgo.com/slidesgo-school</a:t>
            </a:r>
            <a:endParaRPr sz="1200" u="sng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208" name="Shape 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" name="Google Shape;1209;p78"/>
          <p:cNvSpPr txBox="1"/>
          <p:nvPr>
            <p:ph idx="4294967295" type="title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0" name="Google Shape;1210;p78"/>
          <p:cNvSpPr txBox="1"/>
          <p:nvPr>
            <p:ph idx="4294967295" type="body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1" name="Google Shape;1211;p78"/>
          <p:cNvSpPr txBox="1"/>
          <p:nvPr>
            <p:ph idx="4294967295" type="body"/>
          </p:nvPr>
        </p:nvSpPr>
        <p:spPr>
          <a:xfrm>
            <a:off x="1068100" y="1897975"/>
            <a:ext cx="7047300" cy="155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rgbClr val="EFEFEF"/>
                </a:solidFill>
                <a:latin typeface="Arial"/>
                <a:ea typeface="Arial"/>
                <a:cs typeface="Arial"/>
                <a:sym typeface="Arial"/>
              </a:rPr>
              <a:t>Barlow</a:t>
            </a:r>
            <a:endParaRPr b="1">
              <a:solidFill>
                <a:srgbClr val="EFEFE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EFEFE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https://fonts.google.com/specimen/Barlow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b="1">
              <a:solidFill>
                <a:srgbClr val="EFEFE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>
                <a:solidFill>
                  <a:srgbClr val="EFEFEF"/>
                </a:solidFill>
                <a:latin typeface="Arial"/>
                <a:ea typeface="Arial"/>
                <a:cs typeface="Arial"/>
                <a:sym typeface="Arial"/>
              </a:rPr>
              <a:t>Montserrat</a:t>
            </a:r>
            <a:endParaRPr b="1">
              <a:solidFill>
                <a:srgbClr val="EFEFE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EFEFE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2F2F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https://fonts.google.com/specimen/Montserrat</a:t>
            </a:r>
            <a:r>
              <a:rPr lang="en">
                <a:solidFill>
                  <a:srgbClr val="F2F2F2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2F2F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12" name="Google Shape;1212;p78"/>
          <p:cNvGrpSpPr/>
          <p:nvPr/>
        </p:nvGrpSpPr>
        <p:grpSpPr>
          <a:xfrm>
            <a:off x="2583563" y="3651275"/>
            <a:ext cx="3976875" cy="754200"/>
            <a:chOff x="2052655" y="3498875"/>
            <a:chExt cx="3976875" cy="754200"/>
          </a:xfrm>
        </p:grpSpPr>
        <p:sp>
          <p:nvSpPr>
            <p:cNvPr id="1213" name="Google Shape;1213;p78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F9CE1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78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F925C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78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CCCCCC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78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1231B3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78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</a:t>
              </a:r>
              <a:r>
                <a:rPr lang="en" sz="1000">
                  <a:solidFill>
                    <a:srgbClr val="FFFFFF"/>
                  </a:solidFill>
                </a:rPr>
                <a:t>ff9ce1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218" name="Google Shape;1218;p78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</a:t>
              </a:r>
              <a:r>
                <a:rPr lang="en" sz="1000">
                  <a:solidFill>
                    <a:srgbClr val="FFFFFF"/>
                  </a:solidFill>
                </a:rPr>
                <a:t>ff925c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219" name="Google Shape;1219;p78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#cccccc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220" name="Google Shape;1220;p78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#1231b3</a:t>
              </a:r>
              <a:endParaRPr sz="1000">
                <a:solidFill>
                  <a:srgbClr val="FFFFFF"/>
                </a:solidFill>
              </a:endParaRP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15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6" name="Google Shape;416;p43"/>
          <p:cNvPicPr preferRelativeResize="0"/>
          <p:nvPr/>
        </p:nvPicPr>
        <p:blipFill rotWithShape="1">
          <a:blip r:embed="rId3">
            <a:alphaModFix/>
          </a:blip>
          <a:srcRect b="5285" l="12891" r="0" t="0"/>
          <a:stretch/>
        </p:blipFill>
        <p:spPr>
          <a:xfrm>
            <a:off x="2402750" y="275675"/>
            <a:ext cx="6741276" cy="4886974"/>
          </a:xfrm>
          <a:prstGeom prst="rect">
            <a:avLst/>
          </a:prstGeom>
          <a:noFill/>
          <a:ln>
            <a:noFill/>
          </a:ln>
        </p:spPr>
      </p:pic>
      <p:sp>
        <p:nvSpPr>
          <p:cNvPr id="417" name="Google Shape;417;p43"/>
          <p:cNvSpPr/>
          <p:nvPr/>
        </p:nvSpPr>
        <p:spPr>
          <a:xfrm>
            <a:off x="4741125" y="2968050"/>
            <a:ext cx="3981000" cy="1851300"/>
          </a:xfrm>
          <a:prstGeom prst="rect">
            <a:avLst/>
          </a:prstGeom>
          <a:solidFill>
            <a:srgbClr val="1231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8" name="Google Shape;418;p43"/>
          <p:cNvSpPr txBox="1"/>
          <p:nvPr>
            <p:ph type="title"/>
          </p:nvPr>
        </p:nvSpPr>
        <p:spPr>
          <a:xfrm>
            <a:off x="507100" y="2340875"/>
            <a:ext cx="2997600" cy="75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419" name="Google Shape;419;p43"/>
          <p:cNvSpPr txBox="1"/>
          <p:nvPr>
            <p:ph idx="4294967295" type="subTitle"/>
          </p:nvPr>
        </p:nvSpPr>
        <p:spPr>
          <a:xfrm>
            <a:off x="5100300" y="3194400"/>
            <a:ext cx="3323700" cy="1410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>
                <a:solidFill>
                  <a:schemeClr val="lt1"/>
                </a:solidFill>
              </a:rPr>
              <a:t>Mercury is the closest planet to the Sun and the smallest one in the Solar System—it’s only a bit larger than the Moon. It was named after the Roman messenger god</a:t>
            </a:r>
            <a:endParaRPr sz="1400">
              <a:solidFill>
                <a:schemeClr val="lt1"/>
              </a:solidFill>
            </a:endParaRPr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1400">
              <a:solidFill>
                <a:schemeClr val="lt1"/>
              </a:solidFill>
            </a:endParaRPr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1400"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224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79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6" name="Google Shape;1226;p79"/>
          <p:cNvSpPr txBox="1"/>
          <p:nvPr>
            <p:ph idx="4294967295" type="body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without losing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27" name="Google Shape;1227;p79"/>
          <p:cNvGrpSpPr/>
          <p:nvPr/>
        </p:nvGrpSpPr>
        <p:grpSpPr>
          <a:xfrm>
            <a:off x="5156078" y="3085736"/>
            <a:ext cx="474294" cy="551291"/>
            <a:chOff x="4727025" y="1332775"/>
            <a:chExt cx="59900" cy="69625"/>
          </a:xfrm>
        </p:grpSpPr>
        <p:sp>
          <p:nvSpPr>
            <p:cNvPr id="1228" name="Google Shape;1228;p79"/>
            <p:cNvSpPr/>
            <p:nvPr/>
          </p:nvSpPr>
          <p:spPr>
            <a:xfrm>
              <a:off x="4727025" y="1332775"/>
              <a:ext cx="36450" cy="33200"/>
            </a:xfrm>
            <a:custGeom>
              <a:rect b="b" l="l" r="r" t="t"/>
              <a:pathLst>
                <a:path extrusionOk="0" h="1328" w="1458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79"/>
            <p:cNvSpPr/>
            <p:nvPr/>
          </p:nvSpPr>
          <p:spPr>
            <a:xfrm>
              <a:off x="4750475" y="1369025"/>
              <a:ext cx="36450" cy="33375"/>
            </a:xfrm>
            <a:custGeom>
              <a:rect b="b" l="l" r="r" t="t"/>
              <a:pathLst>
                <a:path extrusionOk="0" h="1335" w="1458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0" name="Google Shape;1230;p79"/>
          <p:cNvGrpSpPr/>
          <p:nvPr/>
        </p:nvGrpSpPr>
        <p:grpSpPr>
          <a:xfrm>
            <a:off x="5769734" y="2314340"/>
            <a:ext cx="555653" cy="557031"/>
            <a:chOff x="4820425" y="1329900"/>
            <a:chExt cx="70175" cy="70350"/>
          </a:xfrm>
        </p:grpSpPr>
        <p:sp>
          <p:nvSpPr>
            <p:cNvPr id="1231" name="Google Shape;1231;p79"/>
            <p:cNvSpPr/>
            <p:nvPr/>
          </p:nvSpPr>
          <p:spPr>
            <a:xfrm>
              <a:off x="4862975" y="1335475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79"/>
            <p:cNvSpPr/>
            <p:nvPr/>
          </p:nvSpPr>
          <p:spPr>
            <a:xfrm>
              <a:off x="4820425" y="1360000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79"/>
            <p:cNvSpPr/>
            <p:nvPr/>
          </p:nvSpPr>
          <p:spPr>
            <a:xfrm>
              <a:off x="4850375" y="1372800"/>
              <a:ext cx="34625" cy="27450"/>
            </a:xfrm>
            <a:custGeom>
              <a:rect b="b" l="l" r="r" t="t"/>
              <a:pathLst>
                <a:path extrusionOk="0" h="1098" w="1385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79"/>
            <p:cNvSpPr/>
            <p:nvPr/>
          </p:nvSpPr>
          <p:spPr>
            <a:xfrm>
              <a:off x="4825850" y="1329900"/>
              <a:ext cx="34625" cy="27975"/>
            </a:xfrm>
            <a:custGeom>
              <a:rect b="b" l="l" r="r" t="t"/>
              <a:pathLst>
                <a:path extrusionOk="0" h="1119" w="1385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5" name="Google Shape;1235;p79"/>
          <p:cNvGrpSpPr/>
          <p:nvPr/>
        </p:nvGrpSpPr>
        <p:grpSpPr>
          <a:xfrm>
            <a:off x="6396103" y="2318845"/>
            <a:ext cx="582574" cy="533871"/>
            <a:chOff x="4903200" y="1331525"/>
            <a:chExt cx="73575" cy="67425"/>
          </a:xfrm>
        </p:grpSpPr>
        <p:sp>
          <p:nvSpPr>
            <p:cNvPr id="1236" name="Google Shape;1236;p79"/>
            <p:cNvSpPr/>
            <p:nvPr/>
          </p:nvSpPr>
          <p:spPr>
            <a:xfrm>
              <a:off x="4903200" y="1331525"/>
              <a:ext cx="73575" cy="67425"/>
            </a:xfrm>
            <a:custGeom>
              <a:rect b="b" l="l" r="r" t="t"/>
              <a:pathLst>
                <a:path extrusionOk="0" h="2697" w="2943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79"/>
            <p:cNvSpPr/>
            <p:nvPr/>
          </p:nvSpPr>
          <p:spPr>
            <a:xfrm>
              <a:off x="4930250" y="1353150"/>
              <a:ext cx="29775" cy="32475"/>
            </a:xfrm>
            <a:custGeom>
              <a:rect b="b" l="l" r="r" t="t"/>
              <a:pathLst>
                <a:path extrusionOk="0" h="1299" w="1191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8" name="Google Shape;1238;p79"/>
          <p:cNvGrpSpPr/>
          <p:nvPr/>
        </p:nvGrpSpPr>
        <p:grpSpPr>
          <a:xfrm>
            <a:off x="5755581" y="3078709"/>
            <a:ext cx="583960" cy="565345"/>
            <a:chOff x="4815575" y="1416800"/>
            <a:chExt cx="73750" cy="71400"/>
          </a:xfrm>
        </p:grpSpPr>
        <p:sp>
          <p:nvSpPr>
            <p:cNvPr id="1239" name="Google Shape;1239;p79"/>
            <p:cNvSpPr/>
            <p:nvPr/>
          </p:nvSpPr>
          <p:spPr>
            <a:xfrm>
              <a:off x="4815575" y="1416800"/>
              <a:ext cx="43100" cy="52150"/>
            </a:xfrm>
            <a:custGeom>
              <a:rect b="b" l="l" r="r" t="t"/>
              <a:pathLst>
                <a:path extrusionOk="0" h="2086" w="1724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79"/>
            <p:cNvSpPr/>
            <p:nvPr/>
          </p:nvSpPr>
          <p:spPr>
            <a:xfrm>
              <a:off x="4861725" y="1421125"/>
              <a:ext cx="27600" cy="51250"/>
            </a:xfrm>
            <a:custGeom>
              <a:rect b="b" l="l" r="r" t="t"/>
              <a:pathLst>
                <a:path extrusionOk="0" h="2050" w="1104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79"/>
            <p:cNvSpPr/>
            <p:nvPr/>
          </p:nvSpPr>
          <p:spPr>
            <a:xfrm>
              <a:off x="4829450" y="1467825"/>
              <a:ext cx="49250" cy="20375"/>
            </a:xfrm>
            <a:custGeom>
              <a:rect b="b" l="l" r="r" t="t"/>
              <a:pathLst>
                <a:path extrusionOk="0" h="815" w="197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2" name="Google Shape;1242;p79"/>
          <p:cNvGrpSpPr/>
          <p:nvPr/>
        </p:nvGrpSpPr>
        <p:grpSpPr>
          <a:xfrm>
            <a:off x="6390362" y="3108896"/>
            <a:ext cx="589898" cy="504970"/>
            <a:chOff x="4902475" y="1418875"/>
            <a:chExt cx="74500" cy="63775"/>
          </a:xfrm>
        </p:grpSpPr>
        <p:sp>
          <p:nvSpPr>
            <p:cNvPr id="1243" name="Google Shape;1243;p79"/>
            <p:cNvSpPr/>
            <p:nvPr/>
          </p:nvSpPr>
          <p:spPr>
            <a:xfrm>
              <a:off x="4902475" y="1418875"/>
              <a:ext cx="74500" cy="63775"/>
            </a:xfrm>
            <a:custGeom>
              <a:rect b="b" l="l" r="r" t="t"/>
              <a:pathLst>
                <a:path extrusionOk="0" h="2551" w="298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79"/>
            <p:cNvSpPr/>
            <p:nvPr/>
          </p:nvSpPr>
          <p:spPr>
            <a:xfrm>
              <a:off x="4916350" y="1418975"/>
              <a:ext cx="59725" cy="63675"/>
            </a:xfrm>
            <a:custGeom>
              <a:rect b="b" l="l" r="r" t="t"/>
              <a:pathLst>
                <a:path extrusionOk="0" h="2547" w="2389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5" name="Google Shape;1245;p79"/>
          <p:cNvGrpSpPr/>
          <p:nvPr/>
        </p:nvGrpSpPr>
        <p:grpSpPr>
          <a:xfrm>
            <a:off x="5765577" y="3826000"/>
            <a:ext cx="563967" cy="567127"/>
            <a:chOff x="4818100" y="1507675"/>
            <a:chExt cx="71225" cy="71625"/>
          </a:xfrm>
        </p:grpSpPr>
        <p:sp>
          <p:nvSpPr>
            <p:cNvPr id="1246" name="Google Shape;1246;p79"/>
            <p:cNvSpPr/>
            <p:nvPr/>
          </p:nvSpPr>
          <p:spPr>
            <a:xfrm>
              <a:off x="4818100" y="1507675"/>
              <a:ext cx="46000" cy="56300"/>
            </a:xfrm>
            <a:custGeom>
              <a:rect b="b" l="l" r="r" t="t"/>
              <a:pathLst>
                <a:path extrusionOk="0" h="2252" w="184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79"/>
            <p:cNvSpPr/>
            <p:nvPr/>
          </p:nvSpPr>
          <p:spPr>
            <a:xfrm>
              <a:off x="4869825" y="1519575"/>
              <a:ext cx="19500" cy="23825"/>
            </a:xfrm>
            <a:custGeom>
              <a:rect b="b" l="l" r="r" t="t"/>
              <a:pathLst>
                <a:path extrusionOk="0" h="953" w="78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79"/>
            <p:cNvSpPr/>
            <p:nvPr/>
          </p:nvSpPr>
          <p:spPr>
            <a:xfrm>
              <a:off x="4857575" y="1547700"/>
              <a:ext cx="31575" cy="31600"/>
            </a:xfrm>
            <a:custGeom>
              <a:rect b="b" l="l" r="r" t="t"/>
              <a:pathLst>
                <a:path extrusionOk="0" h="1264" w="1263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79"/>
            <p:cNvSpPr/>
            <p:nvPr/>
          </p:nvSpPr>
          <p:spPr>
            <a:xfrm>
              <a:off x="4829800" y="1560150"/>
              <a:ext cx="23650" cy="18950"/>
            </a:xfrm>
            <a:custGeom>
              <a:rect b="b" l="l" r="r" t="t"/>
              <a:pathLst>
                <a:path extrusionOk="0" h="758" w="946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0" name="Google Shape;1250;p79"/>
          <p:cNvGrpSpPr/>
          <p:nvPr/>
        </p:nvGrpSpPr>
        <p:grpSpPr>
          <a:xfrm>
            <a:off x="5079075" y="3829461"/>
            <a:ext cx="628301" cy="588505"/>
            <a:chOff x="4721450" y="1509475"/>
            <a:chExt cx="79350" cy="74325"/>
          </a:xfrm>
        </p:grpSpPr>
        <p:sp>
          <p:nvSpPr>
            <p:cNvPr id="1251" name="Google Shape;1251;p79"/>
            <p:cNvSpPr/>
            <p:nvPr/>
          </p:nvSpPr>
          <p:spPr>
            <a:xfrm>
              <a:off x="4729025" y="1509475"/>
              <a:ext cx="27050" cy="26725"/>
            </a:xfrm>
            <a:custGeom>
              <a:rect b="b" l="l" r="r" t="t"/>
              <a:pathLst>
                <a:path extrusionOk="0" h="1069" w="1082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79"/>
            <p:cNvSpPr/>
            <p:nvPr/>
          </p:nvSpPr>
          <p:spPr>
            <a:xfrm>
              <a:off x="4721450" y="1533275"/>
              <a:ext cx="32300" cy="42600"/>
            </a:xfrm>
            <a:custGeom>
              <a:rect b="b" l="l" r="r" t="t"/>
              <a:pathLst>
                <a:path extrusionOk="0" h="1704" w="1292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79"/>
            <p:cNvSpPr/>
            <p:nvPr/>
          </p:nvSpPr>
          <p:spPr>
            <a:xfrm>
              <a:off x="4750650" y="1551675"/>
              <a:ext cx="42950" cy="32125"/>
            </a:xfrm>
            <a:custGeom>
              <a:rect b="b" l="l" r="r" t="t"/>
              <a:pathLst>
                <a:path extrusionOk="0" h="1285" w="1718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79"/>
            <p:cNvSpPr/>
            <p:nvPr/>
          </p:nvSpPr>
          <p:spPr>
            <a:xfrm>
              <a:off x="4761300" y="1510025"/>
              <a:ext cx="39500" cy="44375"/>
            </a:xfrm>
            <a:custGeom>
              <a:rect b="b" l="l" r="r" t="t"/>
              <a:pathLst>
                <a:path extrusionOk="0" h="1775" w="158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5" name="Google Shape;1255;p79"/>
          <p:cNvGrpSpPr/>
          <p:nvPr/>
        </p:nvGrpSpPr>
        <p:grpSpPr>
          <a:xfrm>
            <a:off x="6424608" y="3814027"/>
            <a:ext cx="557038" cy="562772"/>
            <a:chOff x="4906800" y="1507500"/>
            <a:chExt cx="70350" cy="71075"/>
          </a:xfrm>
        </p:grpSpPr>
        <p:sp>
          <p:nvSpPr>
            <p:cNvPr id="1256" name="Google Shape;1256;p79"/>
            <p:cNvSpPr/>
            <p:nvPr/>
          </p:nvSpPr>
          <p:spPr>
            <a:xfrm>
              <a:off x="4916000" y="1507500"/>
              <a:ext cx="30850" cy="24000"/>
            </a:xfrm>
            <a:custGeom>
              <a:rect b="b" l="l" r="r" t="t"/>
              <a:pathLst>
                <a:path extrusionOk="0" h="960" w="1234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79"/>
            <p:cNvSpPr/>
            <p:nvPr/>
          </p:nvSpPr>
          <p:spPr>
            <a:xfrm>
              <a:off x="4906800" y="1533825"/>
              <a:ext cx="19675" cy="32475"/>
            </a:xfrm>
            <a:custGeom>
              <a:rect b="b" l="l" r="r" t="t"/>
              <a:pathLst>
                <a:path extrusionOk="0" h="1299" w="787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79"/>
            <p:cNvSpPr/>
            <p:nvPr/>
          </p:nvSpPr>
          <p:spPr>
            <a:xfrm>
              <a:off x="4926625" y="1561950"/>
              <a:ext cx="30675" cy="16625"/>
            </a:xfrm>
            <a:custGeom>
              <a:rect b="b" l="l" r="r" t="t"/>
              <a:pathLst>
                <a:path extrusionOk="0" h="665" w="1227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79"/>
            <p:cNvSpPr/>
            <p:nvPr/>
          </p:nvSpPr>
          <p:spPr>
            <a:xfrm>
              <a:off x="4957475" y="1541400"/>
              <a:ext cx="19675" cy="27800"/>
            </a:xfrm>
            <a:custGeom>
              <a:rect b="b" l="l" r="r" t="t"/>
              <a:pathLst>
                <a:path extrusionOk="0" h="1112" w="787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79"/>
            <p:cNvSpPr/>
            <p:nvPr/>
          </p:nvSpPr>
          <p:spPr>
            <a:xfrm>
              <a:off x="4951325" y="1512550"/>
              <a:ext cx="24925" cy="26350"/>
            </a:xfrm>
            <a:custGeom>
              <a:rect b="b" l="l" r="r" t="t"/>
              <a:pathLst>
                <a:path extrusionOk="0" h="1054" w="997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1" name="Google Shape;1261;p79"/>
          <p:cNvGrpSpPr/>
          <p:nvPr/>
        </p:nvGrpSpPr>
        <p:grpSpPr>
          <a:xfrm>
            <a:off x="4462216" y="2340963"/>
            <a:ext cx="517934" cy="517934"/>
            <a:chOff x="3736598" y="2170606"/>
            <a:chExt cx="404889" cy="404889"/>
          </a:xfrm>
        </p:grpSpPr>
        <p:sp>
          <p:nvSpPr>
            <p:cNvPr id="1262" name="Google Shape;1262;p79"/>
            <p:cNvSpPr/>
            <p:nvPr/>
          </p:nvSpPr>
          <p:spPr>
            <a:xfrm>
              <a:off x="3950281" y="2170846"/>
              <a:ext cx="191206" cy="231947"/>
            </a:xfrm>
            <a:custGeom>
              <a:rect b="b" l="l" r="r" t="t"/>
              <a:pathLst>
                <a:path extrusionOk="0" h="10652" w="8781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F8FAF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79"/>
            <p:cNvSpPr/>
            <p:nvPr/>
          </p:nvSpPr>
          <p:spPr>
            <a:xfrm>
              <a:off x="3737099" y="2170606"/>
              <a:ext cx="231947" cy="191446"/>
            </a:xfrm>
            <a:custGeom>
              <a:rect b="b" l="l" r="r" t="t"/>
              <a:pathLst>
                <a:path extrusionOk="0" h="8792" w="10652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79"/>
            <p:cNvSpPr/>
            <p:nvPr/>
          </p:nvSpPr>
          <p:spPr>
            <a:xfrm>
              <a:off x="3909539" y="2384027"/>
              <a:ext cx="231686" cy="191468"/>
            </a:xfrm>
            <a:custGeom>
              <a:rect b="b" l="l" r="r" t="t"/>
              <a:pathLst>
                <a:path extrusionOk="0" h="8793" w="1064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79"/>
            <p:cNvSpPr/>
            <p:nvPr/>
          </p:nvSpPr>
          <p:spPr>
            <a:xfrm>
              <a:off x="3736598" y="2343307"/>
              <a:ext cx="191707" cy="231686"/>
            </a:xfrm>
            <a:custGeom>
              <a:rect b="b" l="l" r="r" t="t"/>
              <a:pathLst>
                <a:path extrusionOk="0" h="10640" w="8804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6" name="Google Shape;1266;p79"/>
          <p:cNvGrpSpPr/>
          <p:nvPr/>
        </p:nvGrpSpPr>
        <p:grpSpPr>
          <a:xfrm>
            <a:off x="3729277" y="2341061"/>
            <a:ext cx="586986" cy="517740"/>
            <a:chOff x="3161917" y="2170682"/>
            <a:chExt cx="458870" cy="404737"/>
          </a:xfrm>
        </p:grpSpPr>
        <p:sp>
          <p:nvSpPr>
            <p:cNvPr id="1267" name="Google Shape;1267;p79"/>
            <p:cNvSpPr/>
            <p:nvPr/>
          </p:nvSpPr>
          <p:spPr>
            <a:xfrm>
              <a:off x="3161917" y="2170682"/>
              <a:ext cx="277174" cy="291676"/>
            </a:xfrm>
            <a:custGeom>
              <a:rect b="b" l="l" r="r" t="t"/>
              <a:pathLst>
                <a:path extrusionOk="0" h="13395" w="12729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79"/>
            <p:cNvSpPr/>
            <p:nvPr/>
          </p:nvSpPr>
          <p:spPr>
            <a:xfrm>
              <a:off x="3420326" y="2170922"/>
              <a:ext cx="200461" cy="302934"/>
            </a:xfrm>
            <a:custGeom>
              <a:rect b="b" l="l" r="r" t="t"/>
              <a:pathLst>
                <a:path extrusionOk="0" h="13912" w="9206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F8FAF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79"/>
            <p:cNvSpPr/>
            <p:nvPr/>
          </p:nvSpPr>
          <p:spPr>
            <a:xfrm>
              <a:off x="3233645" y="2417594"/>
              <a:ext cx="344393" cy="157825"/>
            </a:xfrm>
            <a:custGeom>
              <a:rect b="b" l="l" r="r" t="t"/>
              <a:pathLst>
                <a:path extrusionOk="0" h="7248" w="15816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0" name="Google Shape;1270;p79"/>
          <p:cNvGrpSpPr/>
          <p:nvPr/>
        </p:nvGrpSpPr>
        <p:grpSpPr>
          <a:xfrm>
            <a:off x="3752299" y="3102400"/>
            <a:ext cx="540943" cy="517963"/>
            <a:chOff x="3179914" y="2889488"/>
            <a:chExt cx="422876" cy="404911"/>
          </a:xfrm>
        </p:grpSpPr>
        <p:sp>
          <p:nvSpPr>
            <p:cNvPr id="1271" name="Google Shape;1271;p79"/>
            <p:cNvSpPr/>
            <p:nvPr/>
          </p:nvSpPr>
          <p:spPr>
            <a:xfrm>
              <a:off x="3402328" y="2889749"/>
              <a:ext cx="163726" cy="157477"/>
            </a:xfrm>
            <a:custGeom>
              <a:rect b="b" l="l" r="r" t="t"/>
              <a:pathLst>
                <a:path extrusionOk="0" h="7232" w="7519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79"/>
            <p:cNvSpPr/>
            <p:nvPr/>
          </p:nvSpPr>
          <p:spPr>
            <a:xfrm>
              <a:off x="3467807" y="3000956"/>
              <a:ext cx="134983" cy="191707"/>
            </a:xfrm>
            <a:custGeom>
              <a:rect b="b" l="l" r="r" t="t"/>
              <a:pathLst>
                <a:path extrusionOk="0" h="8804" w="6199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79"/>
            <p:cNvSpPr/>
            <p:nvPr/>
          </p:nvSpPr>
          <p:spPr>
            <a:xfrm>
              <a:off x="3222637" y="2889488"/>
              <a:ext cx="198457" cy="149224"/>
            </a:xfrm>
            <a:custGeom>
              <a:rect b="b" l="l" r="r" t="t"/>
              <a:pathLst>
                <a:path extrusionOk="0" h="6853" w="9114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F8FAF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79"/>
            <p:cNvSpPr/>
            <p:nvPr/>
          </p:nvSpPr>
          <p:spPr>
            <a:xfrm>
              <a:off x="3179914" y="2991462"/>
              <a:ext cx="133960" cy="190205"/>
            </a:xfrm>
            <a:custGeom>
              <a:rect b="b" l="l" r="r" t="t"/>
              <a:pathLst>
                <a:path extrusionOk="0" h="8735" w="6152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79"/>
            <p:cNvSpPr/>
            <p:nvPr/>
          </p:nvSpPr>
          <p:spPr>
            <a:xfrm>
              <a:off x="3215887" y="3136661"/>
              <a:ext cx="162725" cy="157477"/>
            </a:xfrm>
            <a:custGeom>
              <a:rect b="b" l="l" r="r" t="t"/>
              <a:pathLst>
                <a:path extrusionOk="0" h="7232" w="7473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79"/>
            <p:cNvSpPr/>
            <p:nvPr/>
          </p:nvSpPr>
          <p:spPr>
            <a:xfrm>
              <a:off x="3359605" y="3146677"/>
              <a:ext cx="200439" cy="147722"/>
            </a:xfrm>
            <a:custGeom>
              <a:rect b="b" l="l" r="r" t="t"/>
              <a:pathLst>
                <a:path extrusionOk="0" h="6784" w="9205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7" name="Google Shape;1277;p79"/>
          <p:cNvGrpSpPr/>
          <p:nvPr/>
        </p:nvGrpSpPr>
        <p:grpSpPr>
          <a:xfrm>
            <a:off x="4453093" y="3102358"/>
            <a:ext cx="536180" cy="518047"/>
            <a:chOff x="3729467" y="2889422"/>
            <a:chExt cx="419153" cy="404977"/>
          </a:xfrm>
        </p:grpSpPr>
        <p:sp>
          <p:nvSpPr>
            <p:cNvPr id="1278" name="Google Shape;1278;p79"/>
            <p:cNvSpPr/>
            <p:nvPr/>
          </p:nvSpPr>
          <p:spPr>
            <a:xfrm>
              <a:off x="4014137" y="2974913"/>
              <a:ext cx="134482" cy="178707"/>
            </a:xfrm>
            <a:custGeom>
              <a:rect b="b" l="l" r="r" t="t"/>
              <a:pathLst>
                <a:path extrusionOk="0" h="8207" w="6176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79"/>
            <p:cNvSpPr/>
            <p:nvPr/>
          </p:nvSpPr>
          <p:spPr>
            <a:xfrm>
              <a:off x="3741225" y="3095375"/>
              <a:ext cx="148963" cy="173460"/>
            </a:xfrm>
            <a:custGeom>
              <a:rect b="b" l="l" r="r" t="t"/>
              <a:pathLst>
                <a:path extrusionOk="0" h="7966" w="6841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79"/>
            <p:cNvSpPr/>
            <p:nvPr/>
          </p:nvSpPr>
          <p:spPr>
            <a:xfrm>
              <a:off x="3949660" y="2889684"/>
              <a:ext cx="146219" cy="145980"/>
            </a:xfrm>
            <a:custGeom>
              <a:rect b="b" l="l" r="r" t="t"/>
              <a:pathLst>
                <a:path extrusionOk="0" h="6704" w="6715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79"/>
            <p:cNvSpPr/>
            <p:nvPr/>
          </p:nvSpPr>
          <p:spPr>
            <a:xfrm>
              <a:off x="3847947" y="3172089"/>
              <a:ext cx="167210" cy="122310"/>
            </a:xfrm>
            <a:custGeom>
              <a:rect b="b" l="l" r="r" t="t"/>
              <a:pathLst>
                <a:path extrusionOk="0" h="5617" w="7679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F8FAF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79"/>
            <p:cNvSpPr/>
            <p:nvPr/>
          </p:nvSpPr>
          <p:spPr>
            <a:xfrm>
              <a:off x="3974658" y="3122616"/>
              <a:ext cx="158457" cy="151206"/>
            </a:xfrm>
            <a:custGeom>
              <a:rect b="b" l="l" r="r" t="t"/>
              <a:pathLst>
                <a:path extrusionOk="0" h="6944" w="7277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79"/>
            <p:cNvSpPr/>
            <p:nvPr/>
          </p:nvSpPr>
          <p:spPr>
            <a:xfrm>
              <a:off x="3729467" y="2966660"/>
              <a:ext cx="138990" cy="158718"/>
            </a:xfrm>
            <a:custGeom>
              <a:rect b="b" l="l" r="r" t="t"/>
              <a:pathLst>
                <a:path extrusionOk="0" h="7289" w="6383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79"/>
            <p:cNvSpPr/>
            <p:nvPr/>
          </p:nvSpPr>
          <p:spPr>
            <a:xfrm>
              <a:off x="3787716" y="2889422"/>
              <a:ext cx="180449" cy="139229"/>
            </a:xfrm>
            <a:custGeom>
              <a:rect b="b" l="l" r="r" t="t"/>
              <a:pathLst>
                <a:path extrusionOk="0" h="6394" w="8287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5" name="Google Shape;1285;p79"/>
          <p:cNvGrpSpPr/>
          <p:nvPr/>
        </p:nvGrpSpPr>
        <p:grpSpPr>
          <a:xfrm>
            <a:off x="1990126" y="3445787"/>
            <a:ext cx="965351" cy="134611"/>
            <a:chOff x="4411970" y="2962952"/>
            <a:chExt cx="706544" cy="104212"/>
          </a:xfrm>
        </p:grpSpPr>
        <p:sp>
          <p:nvSpPr>
            <p:cNvPr id="1286" name="Google Shape;1286;p79"/>
            <p:cNvSpPr/>
            <p:nvPr/>
          </p:nvSpPr>
          <p:spPr>
            <a:xfrm>
              <a:off x="4583864" y="2962952"/>
              <a:ext cx="534651" cy="104077"/>
            </a:xfrm>
            <a:custGeom>
              <a:rect b="b" l="l" r="r" t="t"/>
              <a:pathLst>
                <a:path extrusionOk="0" h="2305" w="11841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79"/>
            <p:cNvSpPr/>
            <p:nvPr/>
          </p:nvSpPr>
          <p:spPr>
            <a:xfrm>
              <a:off x="4411970" y="2963088"/>
              <a:ext cx="124124" cy="104077"/>
            </a:xfrm>
            <a:custGeom>
              <a:rect b="b" l="l" r="r" t="t"/>
              <a:pathLst>
                <a:path extrusionOk="0" h="2305" w="2749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79"/>
            <p:cNvSpPr/>
            <p:nvPr/>
          </p:nvSpPr>
          <p:spPr>
            <a:xfrm>
              <a:off x="4496946" y="2963133"/>
              <a:ext cx="79920" cy="104031"/>
            </a:xfrm>
            <a:custGeom>
              <a:rect b="b" l="l" r="r" t="t"/>
              <a:pathLst>
                <a:path extrusionOk="0" h="2304" w="177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79"/>
            <p:cNvSpPr/>
            <p:nvPr/>
          </p:nvSpPr>
          <p:spPr>
            <a:xfrm>
              <a:off x="4537628" y="2963133"/>
              <a:ext cx="79965" cy="104031"/>
            </a:xfrm>
            <a:custGeom>
              <a:rect b="b" l="l" r="r" t="t"/>
              <a:pathLst>
                <a:path extrusionOk="0" h="2304" w="1771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0" name="Google Shape;1290;p79"/>
          <p:cNvGrpSpPr/>
          <p:nvPr/>
        </p:nvGrpSpPr>
        <p:grpSpPr>
          <a:xfrm>
            <a:off x="1990126" y="3041077"/>
            <a:ext cx="960158" cy="289172"/>
            <a:chOff x="4411970" y="2726085"/>
            <a:chExt cx="643107" cy="193659"/>
          </a:xfrm>
        </p:grpSpPr>
        <p:sp>
          <p:nvSpPr>
            <p:cNvPr id="1291" name="Google Shape;1291;p79"/>
            <p:cNvSpPr/>
            <p:nvPr/>
          </p:nvSpPr>
          <p:spPr>
            <a:xfrm>
              <a:off x="4411970" y="2726085"/>
              <a:ext cx="118796" cy="193659"/>
            </a:xfrm>
            <a:custGeom>
              <a:rect b="b" l="l" r="r" t="t"/>
              <a:pathLst>
                <a:path extrusionOk="0" h="4289" w="2631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79"/>
            <p:cNvSpPr/>
            <p:nvPr/>
          </p:nvSpPr>
          <p:spPr>
            <a:xfrm>
              <a:off x="4426058" y="2791601"/>
              <a:ext cx="36167" cy="62627"/>
            </a:xfrm>
            <a:custGeom>
              <a:rect b="b" l="l" r="r" t="t"/>
              <a:pathLst>
                <a:path extrusionOk="0" h="1387" w="801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79"/>
            <p:cNvSpPr/>
            <p:nvPr/>
          </p:nvSpPr>
          <p:spPr>
            <a:xfrm>
              <a:off x="4456806" y="2743875"/>
              <a:ext cx="598271" cy="157989"/>
            </a:xfrm>
            <a:custGeom>
              <a:rect b="b" l="l" r="r" t="t"/>
              <a:pathLst>
                <a:path extrusionOk="0" h="3499" w="1325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4" name="Google Shape;1294;p79"/>
          <p:cNvGrpSpPr/>
          <p:nvPr/>
        </p:nvGrpSpPr>
        <p:grpSpPr>
          <a:xfrm>
            <a:off x="998624" y="3295400"/>
            <a:ext cx="811503" cy="252584"/>
            <a:chOff x="4411970" y="4340222"/>
            <a:chExt cx="779467" cy="242683"/>
          </a:xfrm>
        </p:grpSpPr>
        <p:sp>
          <p:nvSpPr>
            <p:cNvPr id="1295" name="Google Shape;1295;p79"/>
            <p:cNvSpPr/>
            <p:nvPr/>
          </p:nvSpPr>
          <p:spPr>
            <a:xfrm>
              <a:off x="4411970" y="4340222"/>
              <a:ext cx="121370" cy="121370"/>
            </a:xfrm>
            <a:custGeom>
              <a:rect b="b" l="l" r="r" t="t"/>
              <a:pathLst>
                <a:path extrusionOk="0" h="2688" w="2688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7994A9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79"/>
            <p:cNvSpPr/>
            <p:nvPr/>
          </p:nvSpPr>
          <p:spPr>
            <a:xfrm>
              <a:off x="4457032" y="4385284"/>
              <a:ext cx="152661" cy="152615"/>
            </a:xfrm>
            <a:custGeom>
              <a:rect b="b" l="l" r="r" t="t"/>
              <a:pathLst>
                <a:path extrusionOk="0" h="3380" w="3381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79"/>
            <p:cNvSpPr/>
            <p:nvPr/>
          </p:nvSpPr>
          <p:spPr>
            <a:xfrm>
              <a:off x="4533392" y="4383749"/>
              <a:ext cx="658046" cy="199155"/>
            </a:xfrm>
            <a:custGeom>
              <a:rect b="b" l="l" r="r" t="t"/>
              <a:pathLst>
                <a:path extrusionOk="0" h="4997" w="16511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7994A9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8" name="Google Shape;1298;p79"/>
          <p:cNvGrpSpPr/>
          <p:nvPr/>
        </p:nvGrpSpPr>
        <p:grpSpPr>
          <a:xfrm>
            <a:off x="1990126" y="2709308"/>
            <a:ext cx="965160" cy="216230"/>
            <a:chOff x="4411970" y="2468674"/>
            <a:chExt cx="747317" cy="167425"/>
          </a:xfrm>
        </p:grpSpPr>
        <p:sp>
          <p:nvSpPr>
            <p:cNvPr id="1299" name="Google Shape;1299;p79"/>
            <p:cNvSpPr/>
            <p:nvPr/>
          </p:nvSpPr>
          <p:spPr>
            <a:xfrm>
              <a:off x="4411970" y="2468674"/>
              <a:ext cx="216235" cy="167425"/>
            </a:xfrm>
            <a:custGeom>
              <a:rect b="b" l="l" r="r" t="t"/>
              <a:pathLst>
                <a:path extrusionOk="0" h="3708" w="4789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79"/>
            <p:cNvSpPr/>
            <p:nvPr/>
          </p:nvSpPr>
          <p:spPr>
            <a:xfrm>
              <a:off x="4564629" y="2468674"/>
              <a:ext cx="594658" cy="167425"/>
            </a:xfrm>
            <a:custGeom>
              <a:rect b="b" l="l" r="r" t="t"/>
              <a:pathLst>
                <a:path extrusionOk="0" h="3708" w="1317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01" name="Google Shape;1301;p79"/>
          <p:cNvSpPr/>
          <p:nvPr/>
        </p:nvSpPr>
        <p:spPr>
          <a:xfrm>
            <a:off x="996874" y="3014089"/>
            <a:ext cx="810618" cy="192983"/>
          </a:xfrm>
          <a:custGeom>
            <a:rect b="b" l="l" r="r" t="t"/>
            <a:pathLst>
              <a:path extrusionOk="0" h="4270" w="17936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cap="flat" cmpd="sng" w="9525">
            <a:solidFill>
              <a:srgbClr val="445D7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02" name="Google Shape;1302;p79"/>
          <p:cNvGrpSpPr/>
          <p:nvPr/>
        </p:nvGrpSpPr>
        <p:grpSpPr>
          <a:xfrm>
            <a:off x="997692" y="2334687"/>
            <a:ext cx="1959041" cy="208784"/>
            <a:chOff x="6336019" y="3733725"/>
            <a:chExt cx="2566206" cy="351310"/>
          </a:xfrm>
        </p:grpSpPr>
        <p:sp>
          <p:nvSpPr>
            <p:cNvPr id="1303" name="Google Shape;1303;p79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fmla="val 50000" name="adj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79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fmla="val 50000" name="adj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79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fmla="val 50000" name="adj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79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fmla="val 50000" name="adj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7" name="Google Shape;1307;p79"/>
          <p:cNvGrpSpPr/>
          <p:nvPr/>
        </p:nvGrpSpPr>
        <p:grpSpPr>
          <a:xfrm>
            <a:off x="1990126" y="3950602"/>
            <a:ext cx="946551" cy="153200"/>
            <a:chOff x="4404545" y="3301592"/>
            <a:chExt cx="782403" cy="129272"/>
          </a:xfrm>
        </p:grpSpPr>
        <p:sp>
          <p:nvSpPr>
            <p:cNvPr id="1308" name="Google Shape;1308;p79"/>
            <p:cNvSpPr/>
            <p:nvPr/>
          </p:nvSpPr>
          <p:spPr>
            <a:xfrm>
              <a:off x="4404545" y="3301592"/>
              <a:ext cx="782403" cy="129272"/>
            </a:xfrm>
            <a:custGeom>
              <a:rect b="b" l="l" r="r" t="t"/>
              <a:pathLst>
                <a:path extrusionOk="0" h="2863" w="17328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79"/>
            <p:cNvSpPr/>
            <p:nvPr/>
          </p:nvSpPr>
          <p:spPr>
            <a:xfrm>
              <a:off x="4420869" y="3318308"/>
              <a:ext cx="92621" cy="95856"/>
            </a:xfrm>
            <a:custGeom>
              <a:rect b="b" l="l" r="r" t="t"/>
              <a:pathLst>
                <a:path extrusionOk="0" h="2563" w="2664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0" name="Google Shape;1310;p79"/>
          <p:cNvGrpSpPr/>
          <p:nvPr/>
        </p:nvGrpSpPr>
        <p:grpSpPr>
          <a:xfrm>
            <a:off x="1990126" y="3695937"/>
            <a:ext cx="962257" cy="139127"/>
            <a:chOff x="4411970" y="3131459"/>
            <a:chExt cx="710520" cy="117397"/>
          </a:xfrm>
        </p:grpSpPr>
        <p:sp>
          <p:nvSpPr>
            <p:cNvPr id="1311" name="Google Shape;1311;p79"/>
            <p:cNvSpPr/>
            <p:nvPr/>
          </p:nvSpPr>
          <p:spPr>
            <a:xfrm>
              <a:off x="4411970" y="3131459"/>
              <a:ext cx="710520" cy="117397"/>
            </a:xfrm>
            <a:custGeom>
              <a:rect b="b" l="l" r="r" t="t"/>
              <a:pathLst>
                <a:path extrusionOk="0" h="2600" w="15736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79"/>
            <p:cNvSpPr/>
            <p:nvPr/>
          </p:nvSpPr>
          <p:spPr>
            <a:xfrm>
              <a:off x="4411970" y="3131459"/>
              <a:ext cx="168012" cy="117397"/>
            </a:xfrm>
            <a:custGeom>
              <a:rect b="b" l="l" r="r" t="t"/>
              <a:pathLst>
                <a:path extrusionOk="0" h="2600" w="3721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descr="Timeline background shape" id="1313" name="Google Shape;1313;p79"/>
          <p:cNvSpPr/>
          <p:nvPr/>
        </p:nvSpPr>
        <p:spPr>
          <a:xfrm>
            <a:off x="1990126" y="4219341"/>
            <a:ext cx="960300" cy="153000"/>
          </a:xfrm>
          <a:prstGeom prst="homePlate">
            <a:avLst>
              <a:gd fmla="val 50000" name="adj"/>
            </a:avLst>
          </a:prstGeom>
          <a:noFill/>
          <a:ln cap="flat" cmpd="sng" w="9525">
            <a:solidFill>
              <a:srgbClr val="667E9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14" name="Google Shape;1314;p79"/>
          <p:cNvGrpSpPr/>
          <p:nvPr/>
        </p:nvGrpSpPr>
        <p:grpSpPr>
          <a:xfrm>
            <a:off x="990271" y="3621603"/>
            <a:ext cx="823838" cy="458988"/>
            <a:chOff x="4411970" y="1801825"/>
            <a:chExt cx="734586" cy="409262"/>
          </a:xfrm>
        </p:grpSpPr>
        <p:sp>
          <p:nvSpPr>
            <p:cNvPr id="1315" name="Google Shape;1315;p79"/>
            <p:cNvSpPr/>
            <p:nvPr/>
          </p:nvSpPr>
          <p:spPr>
            <a:xfrm>
              <a:off x="4411970" y="1801825"/>
              <a:ext cx="734586" cy="409262"/>
            </a:xfrm>
            <a:custGeom>
              <a:rect b="b" l="l" r="r" t="t"/>
              <a:pathLst>
                <a:path extrusionOk="0" h="9064" w="16269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B3C3CE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79"/>
            <p:cNvSpPr/>
            <p:nvPr/>
          </p:nvSpPr>
          <p:spPr>
            <a:xfrm>
              <a:off x="4411970" y="1801825"/>
              <a:ext cx="184087" cy="330923"/>
            </a:xfrm>
            <a:custGeom>
              <a:rect b="b" l="l" r="r" t="t"/>
              <a:pathLst>
                <a:path extrusionOk="0" h="7329" w="4077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7" name="Google Shape;1317;p79"/>
          <p:cNvGrpSpPr/>
          <p:nvPr/>
        </p:nvGrpSpPr>
        <p:grpSpPr>
          <a:xfrm>
            <a:off x="3095243" y="2339173"/>
            <a:ext cx="521514" cy="521514"/>
            <a:chOff x="5681300" y="2527788"/>
            <a:chExt cx="805800" cy="805800"/>
          </a:xfrm>
        </p:grpSpPr>
        <p:sp>
          <p:nvSpPr>
            <p:cNvPr id="1318" name="Google Shape;1318;p79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79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fmla="val 0" name="adj1"/>
                <a:gd fmla="val 16200000" name="adj2"/>
              </a:avLst>
            </a:pr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0" name="Google Shape;1320;p79"/>
          <p:cNvGrpSpPr/>
          <p:nvPr/>
        </p:nvGrpSpPr>
        <p:grpSpPr>
          <a:xfrm>
            <a:off x="3089483" y="3094865"/>
            <a:ext cx="533033" cy="533033"/>
            <a:chOff x="4049800" y="640400"/>
            <a:chExt cx="858900" cy="858900"/>
          </a:xfrm>
        </p:grpSpPr>
        <p:sp>
          <p:nvSpPr>
            <p:cNvPr id="1321" name="Google Shape;1321;p79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fmla="val 25000" name="adj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79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fmla="val 7914150" name="adj1"/>
                <a:gd fmla="val 0" name="adj2"/>
                <a:gd fmla="val 25000" name="adj3"/>
              </a:avLst>
            </a:prstGeom>
            <a:solidFill>
              <a:srgbClr val="667E92"/>
            </a:solidFill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3" name="Google Shape;1323;p79"/>
          <p:cNvGrpSpPr/>
          <p:nvPr/>
        </p:nvGrpSpPr>
        <p:grpSpPr>
          <a:xfrm>
            <a:off x="3014966" y="3772543"/>
            <a:ext cx="682068" cy="682068"/>
            <a:chOff x="5080188" y="927900"/>
            <a:chExt cx="961200" cy="961200"/>
          </a:xfrm>
        </p:grpSpPr>
        <p:sp>
          <p:nvSpPr>
            <p:cNvPr id="1324" name="Google Shape;1324;p79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fmla="val 4716" name="adj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79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fmla="val 5814" name="adj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79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fmla="val 7648" name="adj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79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fmla="val 10182" name="adj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79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fmla="val 5266439" name="adj1"/>
                <a:gd fmla="val 19995741" name="adj2"/>
                <a:gd fmla="val 4692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79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fmla="val 3085776" name="adj1"/>
                <a:gd fmla="val 20100839" name="adj2"/>
                <a:gd fmla="val 5564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79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fmla="val 8884448" name="adj1"/>
                <a:gd fmla="val 20414899" name="adj2"/>
                <a:gd fmla="val 7688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79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fmla="val 6490304" name="adj1"/>
                <a:gd fmla="val 20700625" name="adj2"/>
                <a:gd fmla="val 10156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2" name="Google Shape;1332;p79"/>
          <p:cNvGrpSpPr/>
          <p:nvPr/>
        </p:nvGrpSpPr>
        <p:grpSpPr>
          <a:xfrm>
            <a:off x="4478465" y="3869234"/>
            <a:ext cx="505650" cy="504006"/>
            <a:chOff x="6039282" y="1042577"/>
            <a:chExt cx="734315" cy="731929"/>
          </a:xfrm>
        </p:grpSpPr>
        <p:sp>
          <p:nvSpPr>
            <p:cNvPr id="1333" name="Google Shape;1333;p79"/>
            <p:cNvSpPr/>
            <p:nvPr/>
          </p:nvSpPr>
          <p:spPr>
            <a:xfrm>
              <a:off x="6045348" y="1300071"/>
              <a:ext cx="131951" cy="65352"/>
            </a:xfrm>
            <a:custGeom>
              <a:rect b="b" l="l" r="r" t="t"/>
              <a:pathLst>
                <a:path extrusionOk="0" h="701" w="1414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79"/>
            <p:cNvSpPr/>
            <p:nvPr/>
          </p:nvSpPr>
          <p:spPr>
            <a:xfrm>
              <a:off x="6080342" y="1201250"/>
              <a:ext cx="127938" cy="96863"/>
            </a:xfrm>
            <a:custGeom>
              <a:rect b="b" l="l" r="r" t="t"/>
              <a:pathLst>
                <a:path extrusionOk="0" h="1039" w="1371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79"/>
            <p:cNvSpPr/>
            <p:nvPr/>
          </p:nvSpPr>
          <p:spPr>
            <a:xfrm>
              <a:off x="6144918" y="1121167"/>
              <a:ext cx="112541" cy="119145"/>
            </a:xfrm>
            <a:custGeom>
              <a:rect b="b" l="l" r="r" t="t"/>
              <a:pathLst>
                <a:path extrusionOk="0" h="1278" w="1206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79"/>
            <p:cNvSpPr/>
            <p:nvPr/>
          </p:nvSpPr>
          <p:spPr>
            <a:xfrm>
              <a:off x="6232449" y="1066723"/>
              <a:ext cx="86879" cy="130518"/>
            </a:xfrm>
            <a:custGeom>
              <a:rect b="b" l="l" r="r" t="t"/>
              <a:pathLst>
                <a:path extrusionOk="0" h="1400" w="931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79"/>
            <p:cNvSpPr/>
            <p:nvPr/>
          </p:nvSpPr>
          <p:spPr>
            <a:xfrm>
              <a:off x="6335379" y="1042577"/>
              <a:ext cx="53284" cy="130518"/>
            </a:xfrm>
            <a:custGeom>
              <a:rect b="b" l="l" r="r" t="t"/>
              <a:pathLst>
                <a:path extrusionOk="0" h="1400" w="571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79"/>
            <p:cNvSpPr/>
            <p:nvPr/>
          </p:nvSpPr>
          <p:spPr>
            <a:xfrm>
              <a:off x="6431682" y="1043229"/>
              <a:ext cx="56550" cy="131824"/>
            </a:xfrm>
            <a:custGeom>
              <a:rect b="b" l="l" r="r" t="t"/>
              <a:pathLst>
                <a:path extrusionOk="0" h="1414" w="606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79"/>
            <p:cNvSpPr/>
            <p:nvPr/>
          </p:nvSpPr>
          <p:spPr>
            <a:xfrm>
              <a:off x="6500924" y="1070731"/>
              <a:ext cx="89678" cy="130612"/>
            </a:xfrm>
            <a:custGeom>
              <a:rect b="b" l="l" r="r" t="t"/>
              <a:pathLst>
                <a:path extrusionOk="0" h="1401" w="961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79"/>
            <p:cNvSpPr/>
            <p:nvPr/>
          </p:nvSpPr>
          <p:spPr>
            <a:xfrm>
              <a:off x="6561580" y="1127973"/>
              <a:ext cx="114501" cy="117746"/>
            </a:xfrm>
            <a:custGeom>
              <a:rect b="b" l="l" r="r" t="t"/>
              <a:pathLst>
                <a:path extrusionOk="0" h="1263" w="1227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79"/>
            <p:cNvSpPr/>
            <p:nvPr/>
          </p:nvSpPr>
          <p:spPr>
            <a:xfrm>
              <a:off x="6636887" y="1310792"/>
              <a:ext cx="132697" cy="61996"/>
            </a:xfrm>
            <a:custGeom>
              <a:rect b="b" l="l" r="r" t="t"/>
              <a:pathLst>
                <a:path extrusionOk="0" h="665" w="1422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79"/>
            <p:cNvSpPr/>
            <p:nvPr/>
          </p:nvSpPr>
          <p:spPr>
            <a:xfrm>
              <a:off x="6642953" y="1415020"/>
              <a:ext cx="130645" cy="47826"/>
            </a:xfrm>
            <a:custGeom>
              <a:rect b="b" l="l" r="r" t="t"/>
              <a:pathLst>
                <a:path extrusionOk="0" h="513" w="140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79"/>
            <p:cNvSpPr/>
            <p:nvPr/>
          </p:nvSpPr>
          <p:spPr>
            <a:xfrm>
              <a:off x="6622143" y="1485687"/>
              <a:ext cx="131951" cy="81388"/>
            </a:xfrm>
            <a:custGeom>
              <a:rect b="b" l="l" r="r" t="t"/>
              <a:pathLst>
                <a:path extrusionOk="0" h="873" w="1414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79"/>
            <p:cNvSpPr/>
            <p:nvPr/>
          </p:nvSpPr>
          <p:spPr>
            <a:xfrm>
              <a:off x="6582390" y="1548895"/>
              <a:ext cx="121219" cy="108983"/>
            </a:xfrm>
            <a:custGeom>
              <a:rect b="b" l="l" r="r" t="t"/>
              <a:pathLst>
                <a:path extrusionOk="0" h="1169" w="1299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79"/>
            <p:cNvSpPr/>
            <p:nvPr/>
          </p:nvSpPr>
          <p:spPr>
            <a:xfrm>
              <a:off x="6526586" y="1599238"/>
              <a:ext cx="100316" cy="126510"/>
            </a:xfrm>
            <a:custGeom>
              <a:rect b="b" l="l" r="r" t="t"/>
              <a:pathLst>
                <a:path extrusionOk="0" h="1357" w="1075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79"/>
            <p:cNvSpPr/>
            <p:nvPr/>
          </p:nvSpPr>
          <p:spPr>
            <a:xfrm>
              <a:off x="6459957" y="1632893"/>
              <a:ext cx="70735" cy="132570"/>
            </a:xfrm>
            <a:custGeom>
              <a:rect b="b" l="l" r="r" t="t"/>
              <a:pathLst>
                <a:path extrusionOk="0" h="1422" w="758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79"/>
            <p:cNvSpPr/>
            <p:nvPr/>
          </p:nvSpPr>
          <p:spPr>
            <a:xfrm>
              <a:off x="6379145" y="1646318"/>
              <a:ext cx="43859" cy="128188"/>
            </a:xfrm>
            <a:custGeom>
              <a:rect b="b" l="l" r="r" t="t"/>
              <a:pathLst>
                <a:path extrusionOk="0" h="1375" w="47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79"/>
            <p:cNvSpPr/>
            <p:nvPr/>
          </p:nvSpPr>
          <p:spPr>
            <a:xfrm>
              <a:off x="6272109" y="1630842"/>
              <a:ext cx="74187" cy="131917"/>
            </a:xfrm>
            <a:custGeom>
              <a:rect b="b" l="l" r="r" t="t"/>
              <a:pathLst>
                <a:path extrusionOk="0" h="1415" w="795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79"/>
            <p:cNvSpPr/>
            <p:nvPr/>
          </p:nvSpPr>
          <p:spPr>
            <a:xfrm>
              <a:off x="6177205" y="1595229"/>
              <a:ext cx="103769" cy="125205"/>
            </a:xfrm>
            <a:custGeom>
              <a:rect b="b" l="l" r="r" t="t"/>
              <a:pathLst>
                <a:path extrusionOk="0" h="1343" w="1112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79"/>
            <p:cNvSpPr/>
            <p:nvPr/>
          </p:nvSpPr>
          <p:spPr>
            <a:xfrm>
              <a:off x="6103205" y="1542835"/>
              <a:ext cx="123272" cy="106932"/>
            </a:xfrm>
            <a:custGeom>
              <a:rect b="b" l="l" r="r" t="t"/>
              <a:pathLst>
                <a:path extrusionOk="0" h="1147" w="1321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79"/>
            <p:cNvSpPr/>
            <p:nvPr/>
          </p:nvSpPr>
          <p:spPr>
            <a:xfrm>
              <a:off x="6055426" y="1478881"/>
              <a:ext cx="131951" cy="78777"/>
            </a:xfrm>
            <a:custGeom>
              <a:rect b="b" l="l" r="r" t="t"/>
              <a:pathLst>
                <a:path extrusionOk="0" h="845" w="1414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79"/>
            <p:cNvSpPr/>
            <p:nvPr/>
          </p:nvSpPr>
          <p:spPr>
            <a:xfrm>
              <a:off x="6039282" y="1408308"/>
              <a:ext cx="129338" cy="43817"/>
            </a:xfrm>
            <a:custGeom>
              <a:rect b="b" l="l" r="r" t="t"/>
              <a:pathLst>
                <a:path extrusionOk="0" h="470" w="1386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79"/>
            <p:cNvSpPr/>
            <p:nvPr/>
          </p:nvSpPr>
          <p:spPr>
            <a:xfrm>
              <a:off x="6608612" y="1210666"/>
              <a:ext cx="128685" cy="93507"/>
            </a:xfrm>
            <a:custGeom>
              <a:rect b="b" l="l" r="r" t="t"/>
              <a:pathLst>
                <a:path extrusionOk="0" h="1003" w="1379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4" name="Google Shape;1354;p79"/>
          <p:cNvGrpSpPr/>
          <p:nvPr/>
        </p:nvGrpSpPr>
        <p:grpSpPr>
          <a:xfrm>
            <a:off x="5091067" y="2298862"/>
            <a:ext cx="567744" cy="602136"/>
            <a:chOff x="1825800" y="1651625"/>
            <a:chExt cx="539989" cy="571775"/>
          </a:xfrm>
        </p:grpSpPr>
        <p:sp>
          <p:nvSpPr>
            <p:cNvPr id="1355" name="Google Shape;1355;p79"/>
            <p:cNvSpPr/>
            <p:nvPr/>
          </p:nvSpPr>
          <p:spPr>
            <a:xfrm>
              <a:off x="2093189" y="1651625"/>
              <a:ext cx="272600" cy="287950"/>
            </a:xfrm>
            <a:custGeom>
              <a:rect b="b" l="l" r="r" t="t"/>
              <a:pathLst>
                <a:path extrusionOk="0" h="11518" w="10904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79"/>
            <p:cNvSpPr/>
            <p:nvPr/>
          </p:nvSpPr>
          <p:spPr>
            <a:xfrm>
              <a:off x="1825800" y="1967150"/>
              <a:ext cx="231900" cy="233575"/>
            </a:xfrm>
            <a:custGeom>
              <a:rect b="b" l="l" r="r" t="t"/>
              <a:pathLst>
                <a:path extrusionOk="0" h="9343" w="9276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79"/>
            <p:cNvSpPr/>
            <p:nvPr/>
          </p:nvSpPr>
          <p:spPr>
            <a:xfrm>
              <a:off x="2093189" y="1967150"/>
              <a:ext cx="244350" cy="256250"/>
            </a:xfrm>
            <a:custGeom>
              <a:rect b="b" l="l" r="r" t="t"/>
              <a:pathLst>
                <a:path extrusionOk="0" h="10250" w="9774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79"/>
            <p:cNvSpPr/>
            <p:nvPr/>
          </p:nvSpPr>
          <p:spPr>
            <a:xfrm>
              <a:off x="1851375" y="1730300"/>
              <a:ext cx="206325" cy="209275"/>
            </a:xfrm>
            <a:custGeom>
              <a:rect b="b" l="l" r="r" t="t"/>
              <a:pathLst>
                <a:path extrusionOk="0" h="8371" w="8253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9" name="Google Shape;1359;p79"/>
          <p:cNvGrpSpPr/>
          <p:nvPr/>
        </p:nvGrpSpPr>
        <p:grpSpPr>
          <a:xfrm>
            <a:off x="3765995" y="3855579"/>
            <a:ext cx="508123" cy="507955"/>
            <a:chOff x="1897577" y="2802432"/>
            <a:chExt cx="492176" cy="492014"/>
          </a:xfrm>
        </p:grpSpPr>
        <p:sp>
          <p:nvSpPr>
            <p:cNvPr id="1360" name="Google Shape;1360;p79"/>
            <p:cNvSpPr/>
            <p:nvPr/>
          </p:nvSpPr>
          <p:spPr>
            <a:xfrm>
              <a:off x="2067309" y="2802432"/>
              <a:ext cx="152163" cy="136326"/>
            </a:xfrm>
            <a:custGeom>
              <a:rect b="b" l="l" r="r" t="t"/>
              <a:pathLst>
                <a:path extrusionOk="0" h="8453" w="9435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79"/>
            <p:cNvSpPr/>
            <p:nvPr/>
          </p:nvSpPr>
          <p:spPr>
            <a:xfrm>
              <a:off x="2179099" y="2814350"/>
              <a:ext cx="163452" cy="166049"/>
            </a:xfrm>
            <a:custGeom>
              <a:rect b="b" l="l" r="r" t="t"/>
              <a:pathLst>
                <a:path extrusionOk="0" h="10296" w="10135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79"/>
            <p:cNvSpPr/>
            <p:nvPr/>
          </p:nvSpPr>
          <p:spPr>
            <a:xfrm>
              <a:off x="2236848" y="3048492"/>
              <a:ext cx="152905" cy="144760"/>
            </a:xfrm>
            <a:custGeom>
              <a:rect b="b" l="l" r="r" t="t"/>
              <a:pathLst>
                <a:path extrusionOk="0" h="8976" w="9481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79"/>
            <p:cNvSpPr/>
            <p:nvPr/>
          </p:nvSpPr>
          <p:spPr>
            <a:xfrm>
              <a:off x="1944586" y="2814543"/>
              <a:ext cx="163097" cy="166226"/>
            </a:xfrm>
            <a:custGeom>
              <a:rect b="b" l="l" r="r" t="t"/>
              <a:pathLst>
                <a:path extrusionOk="0" h="10307" w="10113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79"/>
            <p:cNvSpPr/>
            <p:nvPr/>
          </p:nvSpPr>
          <p:spPr>
            <a:xfrm>
              <a:off x="2236848" y="2903562"/>
              <a:ext cx="152905" cy="144954"/>
            </a:xfrm>
            <a:custGeom>
              <a:rect b="b" l="l" r="r" t="t"/>
              <a:pathLst>
                <a:path extrusionOk="0" h="8988" w="9481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79"/>
            <p:cNvSpPr/>
            <p:nvPr/>
          </p:nvSpPr>
          <p:spPr>
            <a:xfrm>
              <a:off x="2179099" y="3116417"/>
              <a:ext cx="163452" cy="166242"/>
            </a:xfrm>
            <a:custGeom>
              <a:rect b="b" l="l" r="r" t="t"/>
              <a:pathLst>
                <a:path extrusionOk="0" h="10308" w="10135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79"/>
            <p:cNvSpPr/>
            <p:nvPr/>
          </p:nvSpPr>
          <p:spPr>
            <a:xfrm>
              <a:off x="1897577" y="2903933"/>
              <a:ext cx="152727" cy="144583"/>
            </a:xfrm>
            <a:custGeom>
              <a:rect b="b" l="l" r="r" t="t"/>
              <a:pathLst>
                <a:path extrusionOk="0" h="8965" w="947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79"/>
            <p:cNvSpPr/>
            <p:nvPr/>
          </p:nvSpPr>
          <p:spPr>
            <a:xfrm>
              <a:off x="2067309" y="3158056"/>
              <a:ext cx="152163" cy="136390"/>
            </a:xfrm>
            <a:custGeom>
              <a:rect b="b" l="l" r="r" t="t"/>
              <a:pathLst>
                <a:path extrusionOk="0" h="8457" w="9435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79"/>
            <p:cNvSpPr/>
            <p:nvPr/>
          </p:nvSpPr>
          <p:spPr>
            <a:xfrm>
              <a:off x="1944586" y="3116046"/>
              <a:ext cx="163097" cy="166242"/>
            </a:xfrm>
            <a:custGeom>
              <a:rect b="b" l="l" r="r" t="t"/>
              <a:pathLst>
                <a:path extrusionOk="0" h="10308" w="10113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79"/>
            <p:cNvSpPr/>
            <p:nvPr/>
          </p:nvSpPr>
          <p:spPr>
            <a:xfrm>
              <a:off x="1897577" y="3048492"/>
              <a:ext cx="152727" cy="144390"/>
            </a:xfrm>
            <a:custGeom>
              <a:rect b="b" l="l" r="r" t="t"/>
              <a:pathLst>
                <a:path extrusionOk="0" h="8953" w="947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79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rnd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79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72" name="Google Shape;1372;p79"/>
          <p:cNvGrpSpPr/>
          <p:nvPr/>
        </p:nvGrpSpPr>
        <p:grpSpPr>
          <a:xfrm>
            <a:off x="997525" y="4169123"/>
            <a:ext cx="809227" cy="200842"/>
            <a:chOff x="2013045" y="4813233"/>
            <a:chExt cx="921986" cy="228854"/>
          </a:xfrm>
        </p:grpSpPr>
        <p:sp>
          <p:nvSpPr>
            <p:cNvPr id="1373" name="Google Shape;1373;p79"/>
            <p:cNvSpPr/>
            <p:nvPr/>
          </p:nvSpPr>
          <p:spPr>
            <a:xfrm>
              <a:off x="2013045" y="4867370"/>
              <a:ext cx="921986" cy="174718"/>
            </a:xfrm>
            <a:custGeom>
              <a:rect b="b" l="l" r="r" t="t"/>
              <a:pathLst>
                <a:path extrusionOk="0" fill="none" h="26303" w="138801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79"/>
            <p:cNvSpPr/>
            <p:nvPr/>
          </p:nvSpPr>
          <p:spPr>
            <a:xfrm>
              <a:off x="2013045" y="4813233"/>
              <a:ext cx="316628" cy="174718"/>
            </a:xfrm>
            <a:custGeom>
              <a:rect b="b" l="l" r="r" t="t"/>
              <a:pathLst>
                <a:path extrusionOk="0" fill="none" h="26303" w="47667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75" name="Google Shape;1375;p79"/>
          <p:cNvGrpSpPr/>
          <p:nvPr/>
        </p:nvGrpSpPr>
        <p:grpSpPr>
          <a:xfrm>
            <a:off x="1005985" y="2656004"/>
            <a:ext cx="792421" cy="269941"/>
            <a:chOff x="1046767" y="4756633"/>
            <a:chExt cx="859646" cy="292841"/>
          </a:xfrm>
        </p:grpSpPr>
        <p:sp>
          <p:nvSpPr>
            <p:cNvPr id="1376" name="Google Shape;1376;p79"/>
            <p:cNvSpPr/>
            <p:nvPr/>
          </p:nvSpPr>
          <p:spPr>
            <a:xfrm>
              <a:off x="1046767" y="4811593"/>
              <a:ext cx="859646" cy="237881"/>
            </a:xfrm>
            <a:custGeom>
              <a:rect b="b" l="l" r="r" t="t"/>
              <a:pathLst>
                <a:path extrusionOk="0" fill="none" h="35812" w="129416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79"/>
            <p:cNvSpPr/>
            <p:nvPr/>
          </p:nvSpPr>
          <p:spPr>
            <a:xfrm>
              <a:off x="1046767" y="4983846"/>
              <a:ext cx="65628" cy="65628"/>
            </a:xfrm>
            <a:custGeom>
              <a:rect b="b" l="l" r="r" t="t"/>
              <a:pathLst>
                <a:path extrusionOk="0" fill="none" h="9880" w="988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79"/>
            <p:cNvSpPr/>
            <p:nvPr/>
          </p:nvSpPr>
          <p:spPr>
            <a:xfrm>
              <a:off x="1067279" y="4756633"/>
              <a:ext cx="179640" cy="179646"/>
            </a:xfrm>
            <a:custGeom>
              <a:rect b="b" l="l" r="r" t="t"/>
              <a:pathLst>
                <a:path extrusionOk="0" fill="none" h="27045" w="27044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miter lim="12348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79" name="Google Shape;1379;p79"/>
          <p:cNvSpPr/>
          <p:nvPr/>
        </p:nvSpPr>
        <p:spPr>
          <a:xfrm>
            <a:off x="7439738" y="2350672"/>
            <a:ext cx="185410" cy="94006"/>
          </a:xfrm>
          <a:custGeom>
            <a:rect b="b" l="l" r="r" t="t"/>
            <a:pathLst>
              <a:path extrusionOk="0" h="1544" w="3045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0" name="Google Shape;1380;p79"/>
          <p:cNvSpPr/>
          <p:nvPr/>
        </p:nvSpPr>
        <p:spPr>
          <a:xfrm>
            <a:off x="7139193" y="2333075"/>
            <a:ext cx="171771" cy="129198"/>
          </a:xfrm>
          <a:custGeom>
            <a:rect b="b" l="l" r="r" t="t"/>
            <a:pathLst>
              <a:path extrusionOk="0" h="2122" w="2821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1" name="Google Shape;1381;p79"/>
          <p:cNvSpPr/>
          <p:nvPr/>
        </p:nvSpPr>
        <p:spPr>
          <a:xfrm>
            <a:off x="7761482" y="2339529"/>
            <a:ext cx="167813" cy="116777"/>
          </a:xfrm>
          <a:custGeom>
            <a:rect b="b" l="l" r="r" t="t"/>
            <a:pathLst>
              <a:path extrusionOk="0" h="1918" w="2756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2" name="Google Shape;1382;p79"/>
          <p:cNvSpPr/>
          <p:nvPr/>
        </p:nvSpPr>
        <p:spPr>
          <a:xfrm>
            <a:off x="8056187" y="2333075"/>
            <a:ext cx="163855" cy="129198"/>
          </a:xfrm>
          <a:custGeom>
            <a:rect b="b" l="l" r="r" t="t"/>
            <a:pathLst>
              <a:path extrusionOk="0" h="2122" w="2691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83" name="Google Shape;1383;p79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1384" name="Google Shape;1384;p79"/>
            <p:cNvSpPr/>
            <p:nvPr/>
          </p:nvSpPr>
          <p:spPr>
            <a:xfrm>
              <a:off x="466032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79"/>
            <p:cNvSpPr/>
            <p:nvPr/>
          </p:nvSpPr>
          <p:spPr>
            <a:xfrm>
              <a:off x="469097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86" name="Google Shape;1386;p79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1387" name="Google Shape;1387;p79"/>
            <p:cNvSpPr/>
            <p:nvPr/>
          </p:nvSpPr>
          <p:spPr>
            <a:xfrm>
              <a:off x="479177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79"/>
            <p:cNvSpPr/>
            <p:nvPr/>
          </p:nvSpPr>
          <p:spPr>
            <a:xfrm>
              <a:off x="482242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89" name="Google Shape;1389;p79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1390" name="Google Shape;1390;p79"/>
            <p:cNvSpPr/>
            <p:nvPr/>
          </p:nvSpPr>
          <p:spPr>
            <a:xfrm>
              <a:off x="492392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79"/>
            <p:cNvSpPr/>
            <p:nvPr/>
          </p:nvSpPr>
          <p:spPr>
            <a:xfrm>
              <a:off x="495457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92" name="Google Shape;1392;p79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1393" name="Google Shape;1393;p79"/>
            <p:cNvSpPr/>
            <p:nvPr/>
          </p:nvSpPr>
          <p:spPr>
            <a:xfrm>
              <a:off x="5058450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79"/>
            <p:cNvSpPr/>
            <p:nvPr/>
          </p:nvSpPr>
          <p:spPr>
            <a:xfrm>
              <a:off x="5090725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95" name="Google Shape;1395;p79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1396" name="Google Shape;1396;p79"/>
            <p:cNvSpPr/>
            <p:nvPr/>
          </p:nvSpPr>
          <p:spPr>
            <a:xfrm>
              <a:off x="4825300" y="2065025"/>
              <a:ext cx="27625" cy="44200"/>
            </a:xfrm>
            <a:custGeom>
              <a:rect b="b" l="l" r="r" t="t"/>
              <a:pathLst>
                <a:path extrusionOk="0" h="1768" w="1105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79"/>
            <p:cNvSpPr/>
            <p:nvPr/>
          </p:nvSpPr>
          <p:spPr>
            <a:xfrm>
              <a:off x="4811425" y="2072950"/>
              <a:ext cx="19850" cy="28350"/>
            </a:xfrm>
            <a:custGeom>
              <a:rect b="b" l="l" r="r" t="t"/>
              <a:pathLst>
                <a:path extrusionOk="0" h="1134" w="794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98" name="Google Shape;1398;p79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1399" name="Google Shape;1399;p79"/>
            <p:cNvSpPr/>
            <p:nvPr/>
          </p:nvSpPr>
          <p:spPr>
            <a:xfrm>
              <a:off x="49500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79"/>
            <p:cNvSpPr/>
            <p:nvPr/>
          </p:nvSpPr>
          <p:spPr>
            <a:xfrm>
              <a:off x="49298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01" name="Google Shape;1401;p79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1402" name="Google Shape;1402;p79"/>
            <p:cNvSpPr/>
            <p:nvPr/>
          </p:nvSpPr>
          <p:spPr>
            <a:xfrm>
              <a:off x="5084050" y="2066350"/>
              <a:ext cx="28700" cy="41550"/>
            </a:xfrm>
            <a:custGeom>
              <a:rect b="b" l="l" r="r" t="t"/>
              <a:pathLst>
                <a:path extrusionOk="0" h="1662" w="1148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79"/>
            <p:cNvSpPr/>
            <p:nvPr/>
          </p:nvSpPr>
          <p:spPr>
            <a:xfrm>
              <a:off x="5083925" y="2081325"/>
              <a:ext cx="8800" cy="11600"/>
            </a:xfrm>
            <a:custGeom>
              <a:rect b="b" l="l" r="r" t="t"/>
              <a:pathLst>
                <a:path extrusionOk="0" h="464" w="352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04" name="Google Shape;1404;p79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1405" name="Google Shape;1405;p79"/>
            <p:cNvSpPr/>
            <p:nvPr/>
          </p:nvSpPr>
          <p:spPr>
            <a:xfrm>
              <a:off x="4659775" y="2072775"/>
              <a:ext cx="38075" cy="28700"/>
            </a:xfrm>
            <a:custGeom>
              <a:rect b="b" l="l" r="r" t="t"/>
              <a:pathLst>
                <a:path extrusionOk="0" h="1148" w="1523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79"/>
            <p:cNvSpPr/>
            <p:nvPr/>
          </p:nvSpPr>
          <p:spPr>
            <a:xfrm>
              <a:off x="4691875" y="2072775"/>
              <a:ext cx="24550" cy="28700"/>
            </a:xfrm>
            <a:custGeom>
              <a:rect b="b" l="l" r="r" t="t"/>
              <a:pathLst>
                <a:path extrusionOk="0" h="1148" w="982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79"/>
            <p:cNvSpPr/>
            <p:nvPr/>
          </p:nvSpPr>
          <p:spPr>
            <a:xfrm>
              <a:off x="4709350" y="2072775"/>
              <a:ext cx="24750" cy="28700"/>
            </a:xfrm>
            <a:custGeom>
              <a:rect b="b" l="l" r="r" t="t"/>
              <a:pathLst>
                <a:path extrusionOk="0" h="1148" w="99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08" name="Google Shape;1408;p79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1409" name="Google Shape;1409;p79"/>
            <p:cNvSpPr/>
            <p:nvPr/>
          </p:nvSpPr>
          <p:spPr>
            <a:xfrm>
              <a:off x="4690800" y="1976500"/>
              <a:ext cx="40400" cy="36625"/>
            </a:xfrm>
            <a:custGeom>
              <a:rect b="b" l="l" r="r" t="t"/>
              <a:pathLst>
                <a:path extrusionOk="0" h="1465" w="1616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79"/>
            <p:cNvSpPr/>
            <p:nvPr/>
          </p:nvSpPr>
          <p:spPr>
            <a:xfrm>
              <a:off x="46743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79"/>
            <p:cNvSpPr/>
            <p:nvPr/>
          </p:nvSpPr>
          <p:spPr>
            <a:xfrm>
              <a:off x="4662475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12" name="Google Shape;1412;p79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1413" name="Google Shape;1413;p79"/>
            <p:cNvSpPr/>
            <p:nvPr/>
          </p:nvSpPr>
          <p:spPr>
            <a:xfrm>
              <a:off x="4949175" y="1977875"/>
              <a:ext cx="39500" cy="33800"/>
            </a:xfrm>
            <a:custGeom>
              <a:rect b="b" l="l" r="r" t="t"/>
              <a:pathLst>
                <a:path extrusionOk="0" h="1352" w="158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79"/>
            <p:cNvSpPr/>
            <p:nvPr/>
          </p:nvSpPr>
          <p:spPr>
            <a:xfrm>
              <a:off x="4931875" y="1991450"/>
              <a:ext cx="12825" cy="6700"/>
            </a:xfrm>
            <a:custGeom>
              <a:rect b="b" l="l" r="r" t="t"/>
              <a:pathLst>
                <a:path extrusionOk="0" h="268" w="513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79"/>
            <p:cNvSpPr/>
            <p:nvPr/>
          </p:nvSpPr>
          <p:spPr>
            <a:xfrm>
              <a:off x="4920150" y="1991450"/>
              <a:ext cx="9225" cy="6700"/>
            </a:xfrm>
            <a:custGeom>
              <a:rect b="b" l="l" r="r" t="t"/>
              <a:pathLst>
                <a:path extrusionOk="0" h="268" w="369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16" name="Google Shape;1416;p79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1417" name="Google Shape;1417;p79"/>
            <p:cNvSpPr/>
            <p:nvPr/>
          </p:nvSpPr>
          <p:spPr>
            <a:xfrm>
              <a:off x="4676550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79"/>
            <p:cNvSpPr/>
            <p:nvPr/>
          </p:nvSpPr>
          <p:spPr>
            <a:xfrm>
              <a:off x="4688275" y="2160575"/>
              <a:ext cx="27975" cy="52500"/>
            </a:xfrm>
            <a:custGeom>
              <a:rect b="b" l="l" r="r" t="t"/>
              <a:pathLst>
                <a:path extrusionOk="0" h="2100" w="1119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79"/>
            <p:cNvSpPr/>
            <p:nvPr/>
          </p:nvSpPr>
          <p:spPr>
            <a:xfrm>
              <a:off x="4700175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20" name="Google Shape;1420;p79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1421" name="Google Shape;1421;p79"/>
            <p:cNvSpPr/>
            <p:nvPr/>
          </p:nvSpPr>
          <p:spPr>
            <a:xfrm>
              <a:off x="4768325" y="2163475"/>
              <a:ext cx="35375" cy="46725"/>
            </a:xfrm>
            <a:custGeom>
              <a:rect b="b" l="l" r="r" t="t"/>
              <a:pathLst>
                <a:path extrusionOk="0" h="1869" w="1415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79"/>
            <p:cNvSpPr/>
            <p:nvPr/>
          </p:nvSpPr>
          <p:spPr>
            <a:xfrm>
              <a:off x="4792475" y="2163475"/>
              <a:ext cx="35550" cy="46725"/>
            </a:xfrm>
            <a:custGeom>
              <a:rect b="b" l="l" r="r" t="t"/>
              <a:pathLst>
                <a:path extrusionOk="0" h="1869" w="1422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23" name="Google Shape;1423;p79"/>
          <p:cNvSpPr/>
          <p:nvPr/>
        </p:nvSpPr>
        <p:spPr>
          <a:xfrm>
            <a:off x="7791696" y="3196221"/>
            <a:ext cx="86159" cy="130781"/>
          </a:xfrm>
          <a:custGeom>
            <a:rect b="b" l="l" r="r" t="t"/>
            <a:pathLst>
              <a:path extrusionOk="0" h="2148" w="1415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24" name="Google Shape;1424;p79"/>
          <p:cNvSpPr/>
          <p:nvPr/>
        </p:nvSpPr>
        <p:spPr>
          <a:xfrm>
            <a:off x="8064072" y="4203306"/>
            <a:ext cx="148084" cy="162989"/>
          </a:xfrm>
          <a:custGeom>
            <a:rect b="b" l="l" r="r" t="t"/>
            <a:pathLst>
              <a:path extrusionOk="0" h="2677" w="2432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25" name="Google Shape;1425;p79"/>
          <p:cNvSpPr/>
          <p:nvPr/>
        </p:nvSpPr>
        <p:spPr>
          <a:xfrm>
            <a:off x="7165528" y="3431527"/>
            <a:ext cx="119101" cy="163415"/>
          </a:xfrm>
          <a:custGeom>
            <a:rect b="b" l="l" r="r" t="t"/>
            <a:pathLst>
              <a:path extrusionOk="0" h="2684" w="1956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26" name="Google Shape;1426;p79"/>
          <p:cNvSpPr/>
          <p:nvPr/>
        </p:nvSpPr>
        <p:spPr>
          <a:xfrm>
            <a:off x="7133499" y="4219136"/>
            <a:ext cx="183157" cy="131329"/>
          </a:xfrm>
          <a:custGeom>
            <a:rect b="b" l="l" r="r" t="t"/>
            <a:pathLst>
              <a:path extrusionOk="0" h="2157" w="3008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27" name="Google Shape;1427;p79"/>
          <p:cNvSpPr/>
          <p:nvPr/>
        </p:nvSpPr>
        <p:spPr>
          <a:xfrm>
            <a:off x="7150823" y="3700780"/>
            <a:ext cx="148511" cy="112515"/>
          </a:xfrm>
          <a:custGeom>
            <a:rect b="b" l="l" r="r" t="t"/>
            <a:pathLst>
              <a:path extrusionOk="0" h="1848" w="2439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28" name="Google Shape;1428;p79"/>
          <p:cNvSpPr/>
          <p:nvPr/>
        </p:nvSpPr>
        <p:spPr>
          <a:xfrm>
            <a:off x="7784572" y="3682697"/>
            <a:ext cx="100408" cy="148681"/>
          </a:xfrm>
          <a:custGeom>
            <a:rect b="b" l="l" r="r" t="t"/>
            <a:pathLst>
              <a:path extrusionOk="0" h="2442" w="1649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29" name="Google Shape;1429;p79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1430" name="Google Shape;1430;p79"/>
            <p:cNvSpPr/>
            <p:nvPr/>
          </p:nvSpPr>
          <p:spPr>
            <a:xfrm>
              <a:off x="4785700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79"/>
            <p:cNvSpPr/>
            <p:nvPr/>
          </p:nvSpPr>
          <p:spPr>
            <a:xfrm>
              <a:off x="4768575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32" name="Google Shape;1432;p79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1433" name="Google Shape;1433;p79"/>
            <p:cNvSpPr/>
            <p:nvPr/>
          </p:nvSpPr>
          <p:spPr>
            <a:xfrm>
              <a:off x="4974225" y="2433225"/>
              <a:ext cx="35200" cy="60050"/>
            </a:xfrm>
            <a:custGeom>
              <a:rect b="b" l="l" r="r" t="t"/>
              <a:pathLst>
                <a:path extrusionOk="0" h="2402" w="1408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79"/>
            <p:cNvSpPr/>
            <p:nvPr/>
          </p:nvSpPr>
          <p:spPr>
            <a:xfrm>
              <a:off x="4960900" y="2433225"/>
              <a:ext cx="35175" cy="60050"/>
            </a:xfrm>
            <a:custGeom>
              <a:rect b="b" l="l" r="r" t="t"/>
              <a:pathLst>
                <a:path extrusionOk="0" h="2402" w="1407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35" name="Google Shape;1435;p79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1436" name="Google Shape;1436;p79"/>
            <p:cNvSpPr/>
            <p:nvPr/>
          </p:nvSpPr>
          <p:spPr>
            <a:xfrm>
              <a:off x="4872325" y="2527625"/>
              <a:ext cx="37750" cy="59050"/>
            </a:xfrm>
            <a:custGeom>
              <a:rect b="b" l="l" r="r" t="t"/>
              <a:pathLst>
                <a:path extrusionOk="0" h="2362" w="151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79"/>
            <p:cNvSpPr/>
            <p:nvPr/>
          </p:nvSpPr>
          <p:spPr>
            <a:xfrm>
              <a:off x="4854075" y="2539100"/>
              <a:ext cx="26075" cy="35875"/>
            </a:xfrm>
            <a:custGeom>
              <a:rect b="b" l="l" r="r" t="t"/>
              <a:pathLst>
                <a:path extrusionOk="0" h="1435" w="1043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38" name="Google Shape;1438;p79"/>
          <p:cNvSpPr/>
          <p:nvPr/>
        </p:nvSpPr>
        <p:spPr>
          <a:xfrm>
            <a:off x="7479500" y="3955623"/>
            <a:ext cx="105888" cy="132668"/>
          </a:xfrm>
          <a:custGeom>
            <a:rect b="b" l="l" r="r" t="t"/>
            <a:pathLst>
              <a:path extrusionOk="0" h="2179" w="1739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9" name="Google Shape;1439;p79"/>
          <p:cNvSpPr/>
          <p:nvPr/>
        </p:nvSpPr>
        <p:spPr>
          <a:xfrm>
            <a:off x="8058166" y="3195277"/>
            <a:ext cx="159897" cy="132668"/>
          </a:xfrm>
          <a:custGeom>
            <a:rect b="b" l="l" r="r" t="t"/>
            <a:pathLst>
              <a:path extrusionOk="0" h="2179" w="2626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40" name="Google Shape;1440;p79"/>
          <p:cNvSpPr/>
          <p:nvPr/>
        </p:nvSpPr>
        <p:spPr>
          <a:xfrm>
            <a:off x="7157429" y="3955623"/>
            <a:ext cx="135298" cy="132668"/>
          </a:xfrm>
          <a:custGeom>
            <a:rect b="b" l="l" r="r" t="t"/>
            <a:pathLst>
              <a:path extrusionOk="0" h="2179" w="2222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41" name="Google Shape;1441;p79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1442" name="Google Shape;1442;p79"/>
            <p:cNvSpPr/>
            <p:nvPr/>
          </p:nvSpPr>
          <p:spPr>
            <a:xfrm>
              <a:off x="5059700" y="2334775"/>
              <a:ext cx="12475" cy="10525"/>
            </a:xfrm>
            <a:custGeom>
              <a:rect b="b" l="l" r="r" t="t"/>
              <a:pathLst>
                <a:path extrusionOk="0" h="421" w="499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79"/>
            <p:cNvSpPr/>
            <p:nvPr/>
          </p:nvSpPr>
          <p:spPr>
            <a:xfrm>
              <a:off x="5059700" y="2348650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79"/>
            <p:cNvSpPr/>
            <p:nvPr/>
          </p:nvSpPr>
          <p:spPr>
            <a:xfrm>
              <a:off x="50597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79"/>
            <p:cNvSpPr/>
            <p:nvPr/>
          </p:nvSpPr>
          <p:spPr>
            <a:xfrm>
              <a:off x="5059700" y="2376400"/>
              <a:ext cx="12475" cy="10500"/>
            </a:xfrm>
            <a:custGeom>
              <a:rect b="b" l="l" r="r" t="t"/>
              <a:pathLst>
                <a:path extrusionOk="0" h="420" w="499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79"/>
            <p:cNvSpPr/>
            <p:nvPr/>
          </p:nvSpPr>
          <p:spPr>
            <a:xfrm>
              <a:off x="5059700" y="2390125"/>
              <a:ext cx="12475" cy="10675"/>
            </a:xfrm>
            <a:custGeom>
              <a:rect b="b" l="l" r="r" t="t"/>
              <a:pathLst>
                <a:path extrusionOk="0" h="427" w="499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79"/>
            <p:cNvSpPr/>
            <p:nvPr/>
          </p:nvSpPr>
          <p:spPr>
            <a:xfrm>
              <a:off x="5073950" y="2348650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79"/>
            <p:cNvSpPr/>
            <p:nvPr/>
          </p:nvSpPr>
          <p:spPr>
            <a:xfrm>
              <a:off x="5073950" y="2362525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79"/>
            <p:cNvSpPr/>
            <p:nvPr/>
          </p:nvSpPr>
          <p:spPr>
            <a:xfrm>
              <a:off x="5074000" y="2376400"/>
              <a:ext cx="12225" cy="10500"/>
            </a:xfrm>
            <a:custGeom>
              <a:rect b="b" l="l" r="r" t="t"/>
              <a:pathLst>
                <a:path extrusionOk="0" h="420" w="489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79"/>
            <p:cNvSpPr/>
            <p:nvPr/>
          </p:nvSpPr>
          <p:spPr>
            <a:xfrm>
              <a:off x="50880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51" name="Google Shape;1451;p79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1452" name="Google Shape;1452;p79"/>
            <p:cNvSpPr/>
            <p:nvPr/>
          </p:nvSpPr>
          <p:spPr>
            <a:xfrm>
              <a:off x="5059700" y="2430325"/>
              <a:ext cx="53950" cy="65850"/>
            </a:xfrm>
            <a:custGeom>
              <a:rect b="b" l="l" r="r" t="t"/>
              <a:pathLst>
                <a:path extrusionOk="0" h="2634" w="2158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79"/>
            <p:cNvSpPr/>
            <p:nvPr/>
          </p:nvSpPr>
          <p:spPr>
            <a:xfrm>
              <a:off x="5037700" y="2430325"/>
              <a:ext cx="34100" cy="65850"/>
            </a:xfrm>
            <a:custGeom>
              <a:rect b="b" l="l" r="r" t="t"/>
              <a:pathLst>
                <a:path extrusionOk="0" h="2634" w="1364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54" name="Google Shape;1454;p79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1455" name="Google Shape;1455;p79"/>
            <p:cNvSpPr/>
            <p:nvPr/>
          </p:nvSpPr>
          <p:spPr>
            <a:xfrm>
              <a:off x="4756975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79"/>
            <p:cNvSpPr/>
            <p:nvPr/>
          </p:nvSpPr>
          <p:spPr>
            <a:xfrm>
              <a:off x="4777350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79"/>
            <p:cNvSpPr/>
            <p:nvPr/>
          </p:nvSpPr>
          <p:spPr>
            <a:xfrm>
              <a:off x="4797725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79"/>
            <p:cNvSpPr/>
            <p:nvPr/>
          </p:nvSpPr>
          <p:spPr>
            <a:xfrm>
              <a:off x="4818100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79"/>
            <p:cNvSpPr/>
            <p:nvPr/>
          </p:nvSpPr>
          <p:spPr>
            <a:xfrm>
              <a:off x="4768675" y="2352625"/>
              <a:ext cx="8875" cy="9025"/>
            </a:xfrm>
            <a:custGeom>
              <a:rect b="b" l="l" r="r" t="t"/>
              <a:pathLst>
                <a:path extrusionOk="0" h="361" w="355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79"/>
            <p:cNvSpPr/>
            <p:nvPr/>
          </p:nvSpPr>
          <p:spPr>
            <a:xfrm>
              <a:off x="4787425" y="2352625"/>
              <a:ext cx="10500" cy="9125"/>
            </a:xfrm>
            <a:custGeom>
              <a:rect b="b" l="l" r="r" t="t"/>
              <a:pathLst>
                <a:path extrusionOk="0" h="365" w="42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79"/>
            <p:cNvSpPr/>
            <p:nvPr/>
          </p:nvSpPr>
          <p:spPr>
            <a:xfrm>
              <a:off x="4809250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79"/>
            <p:cNvSpPr/>
            <p:nvPr/>
          </p:nvSpPr>
          <p:spPr>
            <a:xfrm>
              <a:off x="4829625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79"/>
            <p:cNvSpPr/>
            <p:nvPr/>
          </p:nvSpPr>
          <p:spPr>
            <a:xfrm>
              <a:off x="4777350" y="2363250"/>
              <a:ext cx="10650" cy="9025"/>
            </a:xfrm>
            <a:custGeom>
              <a:rect b="b" l="l" r="r" t="t"/>
              <a:pathLst>
                <a:path extrusionOk="0" h="361" w="426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79"/>
            <p:cNvSpPr/>
            <p:nvPr/>
          </p:nvSpPr>
          <p:spPr>
            <a:xfrm>
              <a:off x="479772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79"/>
            <p:cNvSpPr/>
            <p:nvPr/>
          </p:nvSpPr>
          <p:spPr>
            <a:xfrm>
              <a:off x="4818100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79"/>
            <p:cNvSpPr/>
            <p:nvPr/>
          </p:nvSpPr>
          <p:spPr>
            <a:xfrm>
              <a:off x="483847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79"/>
            <p:cNvSpPr/>
            <p:nvPr/>
          </p:nvSpPr>
          <p:spPr>
            <a:xfrm>
              <a:off x="4768675" y="2374075"/>
              <a:ext cx="8875" cy="9050"/>
            </a:xfrm>
            <a:custGeom>
              <a:rect b="b" l="l" r="r" t="t"/>
              <a:pathLst>
                <a:path extrusionOk="0" h="362" w="355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79"/>
            <p:cNvSpPr/>
            <p:nvPr/>
          </p:nvSpPr>
          <p:spPr>
            <a:xfrm>
              <a:off x="4787425" y="2374075"/>
              <a:ext cx="10500" cy="9150"/>
            </a:xfrm>
            <a:custGeom>
              <a:rect b="b" l="l" r="r" t="t"/>
              <a:pathLst>
                <a:path extrusionOk="0" h="366" w="42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79"/>
            <p:cNvSpPr/>
            <p:nvPr/>
          </p:nvSpPr>
          <p:spPr>
            <a:xfrm>
              <a:off x="4809250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79"/>
            <p:cNvSpPr/>
            <p:nvPr/>
          </p:nvSpPr>
          <p:spPr>
            <a:xfrm>
              <a:off x="4829625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79"/>
            <p:cNvSpPr/>
            <p:nvPr/>
          </p:nvSpPr>
          <p:spPr>
            <a:xfrm>
              <a:off x="4756975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79"/>
            <p:cNvSpPr/>
            <p:nvPr/>
          </p:nvSpPr>
          <p:spPr>
            <a:xfrm>
              <a:off x="4777350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79"/>
            <p:cNvSpPr/>
            <p:nvPr/>
          </p:nvSpPr>
          <p:spPr>
            <a:xfrm>
              <a:off x="4797725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79"/>
            <p:cNvSpPr/>
            <p:nvPr/>
          </p:nvSpPr>
          <p:spPr>
            <a:xfrm>
              <a:off x="4818100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5" name="Google Shape;1475;p79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1476" name="Google Shape;1476;p79"/>
            <p:cNvSpPr/>
            <p:nvPr/>
          </p:nvSpPr>
          <p:spPr>
            <a:xfrm>
              <a:off x="5036450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79"/>
            <p:cNvSpPr/>
            <p:nvPr/>
          </p:nvSpPr>
          <p:spPr>
            <a:xfrm>
              <a:off x="50281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79"/>
            <p:cNvSpPr/>
            <p:nvPr/>
          </p:nvSpPr>
          <p:spPr>
            <a:xfrm>
              <a:off x="50281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79"/>
            <p:cNvSpPr/>
            <p:nvPr/>
          </p:nvSpPr>
          <p:spPr>
            <a:xfrm>
              <a:off x="50281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79"/>
            <p:cNvSpPr/>
            <p:nvPr/>
          </p:nvSpPr>
          <p:spPr>
            <a:xfrm>
              <a:off x="50197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79"/>
            <p:cNvSpPr/>
            <p:nvPr/>
          </p:nvSpPr>
          <p:spPr>
            <a:xfrm>
              <a:off x="501967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79"/>
            <p:cNvSpPr/>
            <p:nvPr/>
          </p:nvSpPr>
          <p:spPr>
            <a:xfrm>
              <a:off x="50196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79"/>
            <p:cNvSpPr/>
            <p:nvPr/>
          </p:nvSpPr>
          <p:spPr>
            <a:xfrm>
              <a:off x="501967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79"/>
            <p:cNvSpPr/>
            <p:nvPr/>
          </p:nvSpPr>
          <p:spPr>
            <a:xfrm>
              <a:off x="501972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79"/>
            <p:cNvSpPr/>
            <p:nvPr/>
          </p:nvSpPr>
          <p:spPr>
            <a:xfrm>
              <a:off x="50112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79"/>
            <p:cNvSpPr/>
            <p:nvPr/>
          </p:nvSpPr>
          <p:spPr>
            <a:xfrm>
              <a:off x="50112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79"/>
            <p:cNvSpPr/>
            <p:nvPr/>
          </p:nvSpPr>
          <p:spPr>
            <a:xfrm>
              <a:off x="50112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79"/>
            <p:cNvSpPr/>
            <p:nvPr/>
          </p:nvSpPr>
          <p:spPr>
            <a:xfrm>
              <a:off x="50112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79"/>
            <p:cNvSpPr/>
            <p:nvPr/>
          </p:nvSpPr>
          <p:spPr>
            <a:xfrm>
              <a:off x="50112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79"/>
            <p:cNvSpPr/>
            <p:nvPr/>
          </p:nvSpPr>
          <p:spPr>
            <a:xfrm>
              <a:off x="50112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79"/>
            <p:cNvSpPr/>
            <p:nvPr/>
          </p:nvSpPr>
          <p:spPr>
            <a:xfrm>
              <a:off x="50112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79"/>
            <p:cNvSpPr/>
            <p:nvPr/>
          </p:nvSpPr>
          <p:spPr>
            <a:xfrm>
              <a:off x="5002725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79"/>
            <p:cNvSpPr/>
            <p:nvPr/>
          </p:nvSpPr>
          <p:spPr>
            <a:xfrm>
              <a:off x="50027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79"/>
            <p:cNvSpPr/>
            <p:nvPr/>
          </p:nvSpPr>
          <p:spPr>
            <a:xfrm>
              <a:off x="50027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79"/>
            <p:cNvSpPr/>
            <p:nvPr/>
          </p:nvSpPr>
          <p:spPr>
            <a:xfrm>
              <a:off x="50027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79"/>
            <p:cNvSpPr/>
            <p:nvPr/>
          </p:nvSpPr>
          <p:spPr>
            <a:xfrm>
              <a:off x="50027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79"/>
            <p:cNvSpPr/>
            <p:nvPr/>
          </p:nvSpPr>
          <p:spPr>
            <a:xfrm>
              <a:off x="50027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79"/>
            <p:cNvSpPr/>
            <p:nvPr/>
          </p:nvSpPr>
          <p:spPr>
            <a:xfrm>
              <a:off x="50027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79"/>
            <p:cNvSpPr/>
            <p:nvPr/>
          </p:nvSpPr>
          <p:spPr>
            <a:xfrm>
              <a:off x="50027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79"/>
            <p:cNvSpPr/>
            <p:nvPr/>
          </p:nvSpPr>
          <p:spPr>
            <a:xfrm>
              <a:off x="5002725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79"/>
            <p:cNvSpPr/>
            <p:nvPr/>
          </p:nvSpPr>
          <p:spPr>
            <a:xfrm>
              <a:off x="4994250" y="25163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79"/>
            <p:cNvSpPr/>
            <p:nvPr/>
          </p:nvSpPr>
          <p:spPr>
            <a:xfrm>
              <a:off x="4994250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79"/>
            <p:cNvSpPr/>
            <p:nvPr/>
          </p:nvSpPr>
          <p:spPr>
            <a:xfrm>
              <a:off x="499425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79"/>
            <p:cNvSpPr/>
            <p:nvPr/>
          </p:nvSpPr>
          <p:spPr>
            <a:xfrm>
              <a:off x="49943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79"/>
            <p:cNvSpPr/>
            <p:nvPr/>
          </p:nvSpPr>
          <p:spPr>
            <a:xfrm>
              <a:off x="499425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79"/>
            <p:cNvSpPr/>
            <p:nvPr/>
          </p:nvSpPr>
          <p:spPr>
            <a:xfrm>
              <a:off x="49942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79"/>
            <p:cNvSpPr/>
            <p:nvPr/>
          </p:nvSpPr>
          <p:spPr>
            <a:xfrm>
              <a:off x="499425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79"/>
            <p:cNvSpPr/>
            <p:nvPr/>
          </p:nvSpPr>
          <p:spPr>
            <a:xfrm>
              <a:off x="499430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79"/>
            <p:cNvSpPr/>
            <p:nvPr/>
          </p:nvSpPr>
          <p:spPr>
            <a:xfrm>
              <a:off x="49942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79"/>
            <p:cNvSpPr/>
            <p:nvPr/>
          </p:nvSpPr>
          <p:spPr>
            <a:xfrm>
              <a:off x="4994250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79"/>
            <p:cNvSpPr/>
            <p:nvPr/>
          </p:nvSpPr>
          <p:spPr>
            <a:xfrm>
              <a:off x="4994250" y="2593150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79"/>
            <p:cNvSpPr/>
            <p:nvPr/>
          </p:nvSpPr>
          <p:spPr>
            <a:xfrm>
              <a:off x="49857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79"/>
            <p:cNvSpPr/>
            <p:nvPr/>
          </p:nvSpPr>
          <p:spPr>
            <a:xfrm>
              <a:off x="49858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79"/>
            <p:cNvSpPr/>
            <p:nvPr/>
          </p:nvSpPr>
          <p:spPr>
            <a:xfrm>
              <a:off x="49857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79"/>
            <p:cNvSpPr/>
            <p:nvPr/>
          </p:nvSpPr>
          <p:spPr>
            <a:xfrm>
              <a:off x="49857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79"/>
            <p:cNvSpPr/>
            <p:nvPr/>
          </p:nvSpPr>
          <p:spPr>
            <a:xfrm>
              <a:off x="49857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79"/>
            <p:cNvSpPr/>
            <p:nvPr/>
          </p:nvSpPr>
          <p:spPr>
            <a:xfrm>
              <a:off x="49858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79"/>
            <p:cNvSpPr/>
            <p:nvPr/>
          </p:nvSpPr>
          <p:spPr>
            <a:xfrm>
              <a:off x="49857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79"/>
            <p:cNvSpPr/>
            <p:nvPr/>
          </p:nvSpPr>
          <p:spPr>
            <a:xfrm>
              <a:off x="49773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79"/>
            <p:cNvSpPr/>
            <p:nvPr/>
          </p:nvSpPr>
          <p:spPr>
            <a:xfrm>
              <a:off x="49773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79"/>
            <p:cNvSpPr/>
            <p:nvPr/>
          </p:nvSpPr>
          <p:spPr>
            <a:xfrm>
              <a:off x="49773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79"/>
            <p:cNvSpPr/>
            <p:nvPr/>
          </p:nvSpPr>
          <p:spPr>
            <a:xfrm>
              <a:off x="49773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79"/>
            <p:cNvSpPr/>
            <p:nvPr/>
          </p:nvSpPr>
          <p:spPr>
            <a:xfrm>
              <a:off x="49773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79"/>
            <p:cNvSpPr/>
            <p:nvPr/>
          </p:nvSpPr>
          <p:spPr>
            <a:xfrm>
              <a:off x="49773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79"/>
            <p:cNvSpPr/>
            <p:nvPr/>
          </p:nvSpPr>
          <p:spPr>
            <a:xfrm>
              <a:off x="49773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79"/>
            <p:cNvSpPr/>
            <p:nvPr/>
          </p:nvSpPr>
          <p:spPr>
            <a:xfrm>
              <a:off x="49688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79"/>
            <p:cNvSpPr/>
            <p:nvPr/>
          </p:nvSpPr>
          <p:spPr>
            <a:xfrm>
              <a:off x="4968875" y="2539400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79"/>
            <p:cNvSpPr/>
            <p:nvPr/>
          </p:nvSpPr>
          <p:spPr>
            <a:xfrm>
              <a:off x="49688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79"/>
            <p:cNvSpPr/>
            <p:nvPr/>
          </p:nvSpPr>
          <p:spPr>
            <a:xfrm>
              <a:off x="4968825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79"/>
            <p:cNvSpPr/>
            <p:nvPr/>
          </p:nvSpPr>
          <p:spPr>
            <a:xfrm>
              <a:off x="49688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79"/>
            <p:cNvSpPr/>
            <p:nvPr/>
          </p:nvSpPr>
          <p:spPr>
            <a:xfrm>
              <a:off x="49688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79"/>
            <p:cNvSpPr/>
            <p:nvPr/>
          </p:nvSpPr>
          <p:spPr>
            <a:xfrm>
              <a:off x="4968825" y="2577825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79"/>
            <p:cNvSpPr/>
            <p:nvPr/>
          </p:nvSpPr>
          <p:spPr>
            <a:xfrm>
              <a:off x="4960525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79"/>
            <p:cNvSpPr/>
            <p:nvPr/>
          </p:nvSpPr>
          <p:spPr>
            <a:xfrm>
              <a:off x="49605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79"/>
            <p:cNvSpPr/>
            <p:nvPr/>
          </p:nvSpPr>
          <p:spPr>
            <a:xfrm>
              <a:off x="496052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79"/>
            <p:cNvSpPr/>
            <p:nvPr/>
          </p:nvSpPr>
          <p:spPr>
            <a:xfrm>
              <a:off x="49605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79"/>
            <p:cNvSpPr/>
            <p:nvPr/>
          </p:nvSpPr>
          <p:spPr>
            <a:xfrm>
              <a:off x="496052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79"/>
            <p:cNvSpPr/>
            <p:nvPr/>
          </p:nvSpPr>
          <p:spPr>
            <a:xfrm>
              <a:off x="496057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79"/>
            <p:cNvSpPr/>
            <p:nvPr/>
          </p:nvSpPr>
          <p:spPr>
            <a:xfrm>
              <a:off x="49605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79"/>
            <p:cNvSpPr/>
            <p:nvPr/>
          </p:nvSpPr>
          <p:spPr>
            <a:xfrm>
              <a:off x="4952050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79"/>
            <p:cNvSpPr/>
            <p:nvPr/>
          </p:nvSpPr>
          <p:spPr>
            <a:xfrm>
              <a:off x="49521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79"/>
            <p:cNvSpPr/>
            <p:nvPr/>
          </p:nvSpPr>
          <p:spPr>
            <a:xfrm>
              <a:off x="49520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79"/>
            <p:cNvSpPr/>
            <p:nvPr/>
          </p:nvSpPr>
          <p:spPr>
            <a:xfrm>
              <a:off x="49520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79"/>
            <p:cNvSpPr/>
            <p:nvPr/>
          </p:nvSpPr>
          <p:spPr>
            <a:xfrm>
              <a:off x="49520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79"/>
            <p:cNvSpPr/>
            <p:nvPr/>
          </p:nvSpPr>
          <p:spPr>
            <a:xfrm>
              <a:off x="4952100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79"/>
            <p:cNvSpPr/>
            <p:nvPr/>
          </p:nvSpPr>
          <p:spPr>
            <a:xfrm>
              <a:off x="49520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79"/>
            <p:cNvSpPr/>
            <p:nvPr/>
          </p:nvSpPr>
          <p:spPr>
            <a:xfrm>
              <a:off x="49435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79"/>
            <p:cNvSpPr/>
            <p:nvPr/>
          </p:nvSpPr>
          <p:spPr>
            <a:xfrm>
              <a:off x="49436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79"/>
            <p:cNvSpPr/>
            <p:nvPr/>
          </p:nvSpPr>
          <p:spPr>
            <a:xfrm>
              <a:off x="49435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79"/>
            <p:cNvSpPr/>
            <p:nvPr/>
          </p:nvSpPr>
          <p:spPr>
            <a:xfrm>
              <a:off x="49435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79"/>
            <p:cNvSpPr/>
            <p:nvPr/>
          </p:nvSpPr>
          <p:spPr>
            <a:xfrm>
              <a:off x="49435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79"/>
            <p:cNvSpPr/>
            <p:nvPr/>
          </p:nvSpPr>
          <p:spPr>
            <a:xfrm>
              <a:off x="49436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79"/>
            <p:cNvSpPr/>
            <p:nvPr/>
          </p:nvSpPr>
          <p:spPr>
            <a:xfrm>
              <a:off x="49435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54" name="Google Shape;1554;p79"/>
          <p:cNvSpPr/>
          <p:nvPr/>
        </p:nvSpPr>
        <p:spPr>
          <a:xfrm>
            <a:off x="7747607" y="3426066"/>
            <a:ext cx="174337" cy="174337"/>
          </a:xfrm>
          <a:custGeom>
            <a:rect b="b" l="l" r="r" t="t"/>
            <a:pathLst>
              <a:path extrusionOk="0" h="208163" w="208163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55" name="Google Shape;1555;p79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fmla="val 50000" name="adj1"/>
              <a:gd fmla="val 50000" name="adj2"/>
            </a:avLst>
          </a:pr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56" name="Google Shape;1556;p79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fmla="val 25000" name="adj1"/>
              <a:gd fmla="val 50000" name="adj2"/>
              <a:gd fmla="val 25000" name="adj3"/>
            </a:avLst>
          </a:pr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57" name="Google Shape;1557;p79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fmla="val 25000" name="adj1"/>
              <a:gd fmla="val 50000" name="adj2"/>
              <a:gd fmla="val 25000" name="adj3"/>
            </a:avLst>
          </a:pr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561" name="Shape 1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2" name="Google Shape;1562;p80"/>
          <p:cNvGrpSpPr/>
          <p:nvPr/>
        </p:nvGrpSpPr>
        <p:grpSpPr>
          <a:xfrm>
            <a:off x="3642951" y="1176740"/>
            <a:ext cx="2078182" cy="1366558"/>
            <a:chOff x="235800" y="830650"/>
            <a:chExt cx="6978450" cy="4588844"/>
          </a:xfrm>
        </p:grpSpPr>
        <p:sp>
          <p:nvSpPr>
            <p:cNvPr id="1563" name="Google Shape;1563;p80"/>
            <p:cNvSpPr/>
            <p:nvPr/>
          </p:nvSpPr>
          <p:spPr>
            <a:xfrm>
              <a:off x="235800" y="1224769"/>
              <a:ext cx="2592225" cy="4194725"/>
            </a:xfrm>
            <a:custGeom>
              <a:rect b="b" l="l" r="r" t="t"/>
              <a:pathLst>
                <a:path extrusionOk="0" h="167789" w="103689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1E7E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80"/>
            <p:cNvSpPr/>
            <p:nvPr/>
          </p:nvSpPr>
          <p:spPr>
            <a:xfrm>
              <a:off x="2370225" y="830650"/>
              <a:ext cx="1016975" cy="1158500"/>
            </a:xfrm>
            <a:custGeom>
              <a:rect b="b" l="l" r="r" t="t"/>
              <a:pathLst>
                <a:path extrusionOk="0" h="46340" w="40679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1E7E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80"/>
            <p:cNvSpPr/>
            <p:nvPr/>
          </p:nvSpPr>
          <p:spPr>
            <a:xfrm>
              <a:off x="3143325" y="1089650"/>
              <a:ext cx="4064350" cy="3503975"/>
            </a:xfrm>
            <a:custGeom>
              <a:rect b="b" l="l" r="r" t="t"/>
              <a:pathLst>
                <a:path extrusionOk="0" h="140159" w="162574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1E7E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80"/>
            <p:cNvSpPr/>
            <p:nvPr/>
          </p:nvSpPr>
          <p:spPr>
            <a:xfrm>
              <a:off x="6146600" y="3671525"/>
              <a:ext cx="342925" cy="189500"/>
            </a:xfrm>
            <a:custGeom>
              <a:rect b="b" l="l" r="r" t="t"/>
              <a:pathLst>
                <a:path extrusionOk="0" h="7580" w="13717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1E7E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80"/>
            <p:cNvSpPr/>
            <p:nvPr/>
          </p:nvSpPr>
          <p:spPr>
            <a:xfrm>
              <a:off x="5901600" y="3652500"/>
              <a:ext cx="558700" cy="402875"/>
            </a:xfrm>
            <a:custGeom>
              <a:rect b="b" l="l" r="r" t="t"/>
              <a:pathLst>
                <a:path extrusionOk="0" h="16115" w="22348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1E7E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80"/>
            <p:cNvSpPr/>
            <p:nvPr/>
          </p:nvSpPr>
          <p:spPr>
            <a:xfrm>
              <a:off x="6249675" y="4061675"/>
              <a:ext cx="964575" cy="811125"/>
            </a:xfrm>
            <a:custGeom>
              <a:rect b="b" l="l" r="r" t="t"/>
              <a:pathLst>
                <a:path extrusionOk="0" h="32445" w="38583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1E7E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9" name="Google Shape;1569;p80"/>
          <p:cNvGrpSpPr/>
          <p:nvPr/>
        </p:nvGrpSpPr>
        <p:grpSpPr>
          <a:xfrm>
            <a:off x="738454" y="3007842"/>
            <a:ext cx="2622876" cy="1333540"/>
            <a:chOff x="238125" y="1038125"/>
            <a:chExt cx="7146800" cy="3633625"/>
          </a:xfrm>
        </p:grpSpPr>
        <p:sp>
          <p:nvSpPr>
            <p:cNvPr id="1570" name="Google Shape;1570;p80"/>
            <p:cNvSpPr/>
            <p:nvPr/>
          </p:nvSpPr>
          <p:spPr>
            <a:xfrm>
              <a:off x="625615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80"/>
            <p:cNvSpPr/>
            <p:nvPr/>
          </p:nvSpPr>
          <p:spPr>
            <a:xfrm>
              <a:off x="625615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80"/>
            <p:cNvSpPr/>
            <p:nvPr/>
          </p:nvSpPr>
          <p:spPr>
            <a:xfrm>
              <a:off x="6256150" y="393280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80"/>
            <p:cNvSpPr/>
            <p:nvPr/>
          </p:nvSpPr>
          <p:spPr>
            <a:xfrm>
              <a:off x="6332350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80"/>
            <p:cNvSpPr/>
            <p:nvPr/>
          </p:nvSpPr>
          <p:spPr>
            <a:xfrm>
              <a:off x="6332350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80"/>
            <p:cNvSpPr/>
            <p:nvPr/>
          </p:nvSpPr>
          <p:spPr>
            <a:xfrm>
              <a:off x="6408350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80"/>
            <p:cNvSpPr/>
            <p:nvPr/>
          </p:nvSpPr>
          <p:spPr>
            <a:xfrm>
              <a:off x="6408350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80"/>
            <p:cNvSpPr/>
            <p:nvPr/>
          </p:nvSpPr>
          <p:spPr>
            <a:xfrm>
              <a:off x="640835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80"/>
            <p:cNvSpPr/>
            <p:nvPr/>
          </p:nvSpPr>
          <p:spPr>
            <a:xfrm>
              <a:off x="6484575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80"/>
            <p:cNvSpPr/>
            <p:nvPr/>
          </p:nvSpPr>
          <p:spPr>
            <a:xfrm>
              <a:off x="648457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80"/>
            <p:cNvSpPr/>
            <p:nvPr/>
          </p:nvSpPr>
          <p:spPr>
            <a:xfrm>
              <a:off x="6484575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80"/>
            <p:cNvSpPr/>
            <p:nvPr/>
          </p:nvSpPr>
          <p:spPr>
            <a:xfrm>
              <a:off x="648457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80"/>
            <p:cNvSpPr/>
            <p:nvPr/>
          </p:nvSpPr>
          <p:spPr>
            <a:xfrm>
              <a:off x="648457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80"/>
            <p:cNvSpPr/>
            <p:nvPr/>
          </p:nvSpPr>
          <p:spPr>
            <a:xfrm>
              <a:off x="6638425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80"/>
            <p:cNvSpPr/>
            <p:nvPr/>
          </p:nvSpPr>
          <p:spPr>
            <a:xfrm>
              <a:off x="663842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80"/>
            <p:cNvSpPr/>
            <p:nvPr/>
          </p:nvSpPr>
          <p:spPr>
            <a:xfrm>
              <a:off x="6638425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80"/>
            <p:cNvSpPr/>
            <p:nvPr/>
          </p:nvSpPr>
          <p:spPr>
            <a:xfrm>
              <a:off x="663842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80"/>
            <p:cNvSpPr/>
            <p:nvPr/>
          </p:nvSpPr>
          <p:spPr>
            <a:xfrm>
              <a:off x="663842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80"/>
            <p:cNvSpPr/>
            <p:nvPr/>
          </p:nvSpPr>
          <p:spPr>
            <a:xfrm>
              <a:off x="6715450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80"/>
            <p:cNvSpPr/>
            <p:nvPr/>
          </p:nvSpPr>
          <p:spPr>
            <a:xfrm>
              <a:off x="67154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80"/>
            <p:cNvSpPr/>
            <p:nvPr/>
          </p:nvSpPr>
          <p:spPr>
            <a:xfrm>
              <a:off x="67154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80"/>
            <p:cNvSpPr/>
            <p:nvPr/>
          </p:nvSpPr>
          <p:spPr>
            <a:xfrm>
              <a:off x="640835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80"/>
            <p:cNvSpPr/>
            <p:nvPr/>
          </p:nvSpPr>
          <p:spPr>
            <a:xfrm>
              <a:off x="63323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80"/>
            <p:cNvSpPr/>
            <p:nvPr/>
          </p:nvSpPr>
          <p:spPr>
            <a:xfrm>
              <a:off x="6256150" y="4009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80"/>
            <p:cNvSpPr/>
            <p:nvPr/>
          </p:nvSpPr>
          <p:spPr>
            <a:xfrm>
              <a:off x="595147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80"/>
            <p:cNvSpPr/>
            <p:nvPr/>
          </p:nvSpPr>
          <p:spPr>
            <a:xfrm>
              <a:off x="595147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80"/>
            <p:cNvSpPr/>
            <p:nvPr/>
          </p:nvSpPr>
          <p:spPr>
            <a:xfrm>
              <a:off x="6027500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80"/>
            <p:cNvSpPr/>
            <p:nvPr/>
          </p:nvSpPr>
          <p:spPr>
            <a:xfrm>
              <a:off x="6027500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80"/>
            <p:cNvSpPr/>
            <p:nvPr/>
          </p:nvSpPr>
          <p:spPr>
            <a:xfrm>
              <a:off x="602750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80"/>
            <p:cNvSpPr/>
            <p:nvPr/>
          </p:nvSpPr>
          <p:spPr>
            <a:xfrm>
              <a:off x="6103700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80"/>
            <p:cNvSpPr/>
            <p:nvPr/>
          </p:nvSpPr>
          <p:spPr>
            <a:xfrm>
              <a:off x="6103700" y="385677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80"/>
            <p:cNvSpPr/>
            <p:nvPr/>
          </p:nvSpPr>
          <p:spPr>
            <a:xfrm>
              <a:off x="6103700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80"/>
            <p:cNvSpPr/>
            <p:nvPr/>
          </p:nvSpPr>
          <p:spPr>
            <a:xfrm>
              <a:off x="610370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80"/>
            <p:cNvSpPr/>
            <p:nvPr/>
          </p:nvSpPr>
          <p:spPr>
            <a:xfrm>
              <a:off x="61799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80"/>
            <p:cNvSpPr/>
            <p:nvPr/>
          </p:nvSpPr>
          <p:spPr>
            <a:xfrm>
              <a:off x="61799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80"/>
            <p:cNvSpPr/>
            <p:nvPr/>
          </p:nvSpPr>
          <p:spPr>
            <a:xfrm>
              <a:off x="617992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80"/>
            <p:cNvSpPr/>
            <p:nvPr/>
          </p:nvSpPr>
          <p:spPr>
            <a:xfrm>
              <a:off x="617992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80"/>
            <p:cNvSpPr/>
            <p:nvPr/>
          </p:nvSpPr>
          <p:spPr>
            <a:xfrm>
              <a:off x="617992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80"/>
            <p:cNvSpPr/>
            <p:nvPr/>
          </p:nvSpPr>
          <p:spPr>
            <a:xfrm>
              <a:off x="717030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80"/>
            <p:cNvSpPr/>
            <p:nvPr/>
          </p:nvSpPr>
          <p:spPr>
            <a:xfrm>
              <a:off x="686565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80"/>
            <p:cNvSpPr/>
            <p:nvPr/>
          </p:nvSpPr>
          <p:spPr>
            <a:xfrm>
              <a:off x="686565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80"/>
            <p:cNvSpPr/>
            <p:nvPr/>
          </p:nvSpPr>
          <p:spPr>
            <a:xfrm>
              <a:off x="69418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80"/>
            <p:cNvSpPr/>
            <p:nvPr/>
          </p:nvSpPr>
          <p:spPr>
            <a:xfrm>
              <a:off x="6789225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80"/>
            <p:cNvSpPr/>
            <p:nvPr/>
          </p:nvSpPr>
          <p:spPr>
            <a:xfrm>
              <a:off x="66370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80"/>
            <p:cNvSpPr/>
            <p:nvPr/>
          </p:nvSpPr>
          <p:spPr>
            <a:xfrm>
              <a:off x="6256150" y="33995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80"/>
            <p:cNvSpPr/>
            <p:nvPr/>
          </p:nvSpPr>
          <p:spPr>
            <a:xfrm>
              <a:off x="6484575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p80"/>
            <p:cNvSpPr/>
            <p:nvPr/>
          </p:nvSpPr>
          <p:spPr>
            <a:xfrm>
              <a:off x="648457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80"/>
            <p:cNvSpPr/>
            <p:nvPr/>
          </p:nvSpPr>
          <p:spPr>
            <a:xfrm>
              <a:off x="6408350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" name="Google Shape;1618;p80"/>
            <p:cNvSpPr/>
            <p:nvPr/>
          </p:nvSpPr>
          <p:spPr>
            <a:xfrm>
              <a:off x="6408350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" name="Google Shape;1619;p80"/>
            <p:cNvSpPr/>
            <p:nvPr/>
          </p:nvSpPr>
          <p:spPr>
            <a:xfrm>
              <a:off x="63323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80"/>
            <p:cNvSpPr/>
            <p:nvPr/>
          </p:nvSpPr>
          <p:spPr>
            <a:xfrm>
              <a:off x="633235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80"/>
            <p:cNvSpPr/>
            <p:nvPr/>
          </p:nvSpPr>
          <p:spPr>
            <a:xfrm>
              <a:off x="7094075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80"/>
            <p:cNvSpPr/>
            <p:nvPr/>
          </p:nvSpPr>
          <p:spPr>
            <a:xfrm>
              <a:off x="7017875" y="43898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80"/>
            <p:cNvSpPr/>
            <p:nvPr/>
          </p:nvSpPr>
          <p:spPr>
            <a:xfrm>
              <a:off x="7017875" y="43136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80"/>
            <p:cNvSpPr/>
            <p:nvPr/>
          </p:nvSpPr>
          <p:spPr>
            <a:xfrm>
              <a:off x="6941850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80"/>
            <p:cNvSpPr/>
            <p:nvPr/>
          </p:nvSpPr>
          <p:spPr>
            <a:xfrm>
              <a:off x="6484575" y="43898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80"/>
            <p:cNvSpPr/>
            <p:nvPr/>
          </p:nvSpPr>
          <p:spPr>
            <a:xfrm>
              <a:off x="6560800" y="42374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80"/>
            <p:cNvSpPr/>
            <p:nvPr/>
          </p:nvSpPr>
          <p:spPr>
            <a:xfrm>
              <a:off x="6560800" y="41614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80"/>
            <p:cNvSpPr/>
            <p:nvPr/>
          </p:nvSpPr>
          <p:spPr>
            <a:xfrm>
              <a:off x="6560800" y="40852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80"/>
            <p:cNvSpPr/>
            <p:nvPr/>
          </p:nvSpPr>
          <p:spPr>
            <a:xfrm>
              <a:off x="6560800" y="4009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80"/>
            <p:cNvSpPr/>
            <p:nvPr/>
          </p:nvSpPr>
          <p:spPr>
            <a:xfrm>
              <a:off x="6560800" y="393280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80"/>
            <p:cNvSpPr/>
            <p:nvPr/>
          </p:nvSpPr>
          <p:spPr>
            <a:xfrm>
              <a:off x="656080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80"/>
            <p:cNvSpPr/>
            <p:nvPr/>
          </p:nvSpPr>
          <p:spPr>
            <a:xfrm>
              <a:off x="656080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80"/>
            <p:cNvSpPr/>
            <p:nvPr/>
          </p:nvSpPr>
          <p:spPr>
            <a:xfrm>
              <a:off x="6484575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80"/>
            <p:cNvSpPr/>
            <p:nvPr/>
          </p:nvSpPr>
          <p:spPr>
            <a:xfrm>
              <a:off x="648457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80"/>
            <p:cNvSpPr/>
            <p:nvPr/>
          </p:nvSpPr>
          <p:spPr>
            <a:xfrm>
              <a:off x="6484575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80"/>
            <p:cNvSpPr/>
            <p:nvPr/>
          </p:nvSpPr>
          <p:spPr>
            <a:xfrm>
              <a:off x="6408350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80"/>
            <p:cNvSpPr/>
            <p:nvPr/>
          </p:nvSpPr>
          <p:spPr>
            <a:xfrm>
              <a:off x="6408350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80"/>
            <p:cNvSpPr/>
            <p:nvPr/>
          </p:nvSpPr>
          <p:spPr>
            <a:xfrm>
              <a:off x="64083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80"/>
            <p:cNvSpPr/>
            <p:nvPr/>
          </p:nvSpPr>
          <p:spPr>
            <a:xfrm>
              <a:off x="640835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80"/>
            <p:cNvSpPr/>
            <p:nvPr/>
          </p:nvSpPr>
          <p:spPr>
            <a:xfrm>
              <a:off x="6332350" y="41614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80"/>
            <p:cNvSpPr/>
            <p:nvPr/>
          </p:nvSpPr>
          <p:spPr>
            <a:xfrm>
              <a:off x="63323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80"/>
            <p:cNvSpPr/>
            <p:nvPr/>
          </p:nvSpPr>
          <p:spPr>
            <a:xfrm>
              <a:off x="63323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80"/>
            <p:cNvSpPr/>
            <p:nvPr/>
          </p:nvSpPr>
          <p:spPr>
            <a:xfrm>
              <a:off x="63323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80"/>
            <p:cNvSpPr/>
            <p:nvPr/>
          </p:nvSpPr>
          <p:spPr>
            <a:xfrm>
              <a:off x="6256150" y="40852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80"/>
            <p:cNvSpPr/>
            <p:nvPr/>
          </p:nvSpPr>
          <p:spPr>
            <a:xfrm>
              <a:off x="6256150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80"/>
            <p:cNvSpPr/>
            <p:nvPr/>
          </p:nvSpPr>
          <p:spPr>
            <a:xfrm>
              <a:off x="6256150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80"/>
            <p:cNvSpPr/>
            <p:nvPr/>
          </p:nvSpPr>
          <p:spPr>
            <a:xfrm>
              <a:off x="617992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80"/>
            <p:cNvSpPr/>
            <p:nvPr/>
          </p:nvSpPr>
          <p:spPr>
            <a:xfrm>
              <a:off x="61799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80"/>
            <p:cNvSpPr/>
            <p:nvPr/>
          </p:nvSpPr>
          <p:spPr>
            <a:xfrm>
              <a:off x="610370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80"/>
            <p:cNvSpPr/>
            <p:nvPr/>
          </p:nvSpPr>
          <p:spPr>
            <a:xfrm>
              <a:off x="610370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80"/>
            <p:cNvSpPr/>
            <p:nvPr/>
          </p:nvSpPr>
          <p:spPr>
            <a:xfrm>
              <a:off x="602750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80"/>
            <p:cNvSpPr/>
            <p:nvPr/>
          </p:nvSpPr>
          <p:spPr>
            <a:xfrm>
              <a:off x="602750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80"/>
            <p:cNvSpPr/>
            <p:nvPr/>
          </p:nvSpPr>
          <p:spPr>
            <a:xfrm>
              <a:off x="602750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80"/>
            <p:cNvSpPr/>
            <p:nvPr/>
          </p:nvSpPr>
          <p:spPr>
            <a:xfrm>
              <a:off x="595147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80"/>
            <p:cNvSpPr/>
            <p:nvPr/>
          </p:nvSpPr>
          <p:spPr>
            <a:xfrm>
              <a:off x="595147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80"/>
            <p:cNvSpPr/>
            <p:nvPr/>
          </p:nvSpPr>
          <p:spPr>
            <a:xfrm>
              <a:off x="595147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80"/>
            <p:cNvSpPr/>
            <p:nvPr/>
          </p:nvSpPr>
          <p:spPr>
            <a:xfrm>
              <a:off x="587527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80"/>
            <p:cNvSpPr/>
            <p:nvPr/>
          </p:nvSpPr>
          <p:spPr>
            <a:xfrm>
              <a:off x="587527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80"/>
            <p:cNvSpPr/>
            <p:nvPr/>
          </p:nvSpPr>
          <p:spPr>
            <a:xfrm>
              <a:off x="587527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80"/>
            <p:cNvSpPr/>
            <p:nvPr/>
          </p:nvSpPr>
          <p:spPr>
            <a:xfrm>
              <a:off x="587527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80"/>
            <p:cNvSpPr/>
            <p:nvPr/>
          </p:nvSpPr>
          <p:spPr>
            <a:xfrm>
              <a:off x="450405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80"/>
            <p:cNvSpPr/>
            <p:nvPr/>
          </p:nvSpPr>
          <p:spPr>
            <a:xfrm>
              <a:off x="450405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80"/>
            <p:cNvSpPr/>
            <p:nvPr/>
          </p:nvSpPr>
          <p:spPr>
            <a:xfrm>
              <a:off x="4504050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80"/>
            <p:cNvSpPr/>
            <p:nvPr/>
          </p:nvSpPr>
          <p:spPr>
            <a:xfrm>
              <a:off x="442782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80"/>
            <p:cNvSpPr/>
            <p:nvPr/>
          </p:nvSpPr>
          <p:spPr>
            <a:xfrm>
              <a:off x="4427825" y="3856775"/>
              <a:ext cx="62350" cy="53250"/>
            </a:xfrm>
            <a:custGeom>
              <a:rect b="b" l="l" r="r" t="t"/>
              <a:pathLst>
                <a:path extrusionOk="0" h="2130" w="2494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80"/>
            <p:cNvSpPr/>
            <p:nvPr/>
          </p:nvSpPr>
          <p:spPr>
            <a:xfrm>
              <a:off x="44278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80"/>
            <p:cNvSpPr/>
            <p:nvPr/>
          </p:nvSpPr>
          <p:spPr>
            <a:xfrm>
              <a:off x="4351600" y="31710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80"/>
            <p:cNvSpPr/>
            <p:nvPr/>
          </p:nvSpPr>
          <p:spPr>
            <a:xfrm>
              <a:off x="435160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80"/>
            <p:cNvSpPr/>
            <p:nvPr/>
          </p:nvSpPr>
          <p:spPr>
            <a:xfrm>
              <a:off x="397095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80"/>
            <p:cNvSpPr/>
            <p:nvPr/>
          </p:nvSpPr>
          <p:spPr>
            <a:xfrm>
              <a:off x="397095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80"/>
            <p:cNvSpPr/>
            <p:nvPr/>
          </p:nvSpPr>
          <p:spPr>
            <a:xfrm>
              <a:off x="39709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80"/>
            <p:cNvSpPr/>
            <p:nvPr/>
          </p:nvSpPr>
          <p:spPr>
            <a:xfrm>
              <a:off x="397095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80"/>
            <p:cNvSpPr/>
            <p:nvPr/>
          </p:nvSpPr>
          <p:spPr>
            <a:xfrm>
              <a:off x="397095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80"/>
            <p:cNvSpPr/>
            <p:nvPr/>
          </p:nvSpPr>
          <p:spPr>
            <a:xfrm>
              <a:off x="3970950" y="31710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80"/>
            <p:cNvSpPr/>
            <p:nvPr/>
          </p:nvSpPr>
          <p:spPr>
            <a:xfrm>
              <a:off x="3970950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80"/>
            <p:cNvSpPr/>
            <p:nvPr/>
          </p:nvSpPr>
          <p:spPr>
            <a:xfrm>
              <a:off x="3970950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80"/>
            <p:cNvSpPr/>
            <p:nvPr/>
          </p:nvSpPr>
          <p:spPr>
            <a:xfrm>
              <a:off x="397095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80"/>
            <p:cNvSpPr/>
            <p:nvPr/>
          </p:nvSpPr>
          <p:spPr>
            <a:xfrm>
              <a:off x="39709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80"/>
            <p:cNvSpPr/>
            <p:nvPr/>
          </p:nvSpPr>
          <p:spPr>
            <a:xfrm>
              <a:off x="3970950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80"/>
            <p:cNvSpPr/>
            <p:nvPr/>
          </p:nvSpPr>
          <p:spPr>
            <a:xfrm>
              <a:off x="397095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80"/>
            <p:cNvSpPr/>
            <p:nvPr/>
          </p:nvSpPr>
          <p:spPr>
            <a:xfrm>
              <a:off x="39709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80"/>
            <p:cNvSpPr/>
            <p:nvPr/>
          </p:nvSpPr>
          <p:spPr>
            <a:xfrm>
              <a:off x="39709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80"/>
            <p:cNvSpPr/>
            <p:nvPr/>
          </p:nvSpPr>
          <p:spPr>
            <a:xfrm>
              <a:off x="3970950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80"/>
            <p:cNvSpPr/>
            <p:nvPr/>
          </p:nvSpPr>
          <p:spPr>
            <a:xfrm>
              <a:off x="39709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80"/>
            <p:cNvSpPr/>
            <p:nvPr/>
          </p:nvSpPr>
          <p:spPr>
            <a:xfrm>
              <a:off x="404695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80"/>
            <p:cNvSpPr/>
            <p:nvPr/>
          </p:nvSpPr>
          <p:spPr>
            <a:xfrm>
              <a:off x="404695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80"/>
            <p:cNvSpPr/>
            <p:nvPr/>
          </p:nvSpPr>
          <p:spPr>
            <a:xfrm>
              <a:off x="4046950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80"/>
            <p:cNvSpPr/>
            <p:nvPr/>
          </p:nvSpPr>
          <p:spPr>
            <a:xfrm>
              <a:off x="4046950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80"/>
            <p:cNvSpPr/>
            <p:nvPr/>
          </p:nvSpPr>
          <p:spPr>
            <a:xfrm>
              <a:off x="404695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80"/>
            <p:cNvSpPr/>
            <p:nvPr/>
          </p:nvSpPr>
          <p:spPr>
            <a:xfrm>
              <a:off x="4046950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80"/>
            <p:cNvSpPr/>
            <p:nvPr/>
          </p:nvSpPr>
          <p:spPr>
            <a:xfrm>
              <a:off x="404695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80"/>
            <p:cNvSpPr/>
            <p:nvPr/>
          </p:nvSpPr>
          <p:spPr>
            <a:xfrm>
              <a:off x="404695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80"/>
            <p:cNvSpPr/>
            <p:nvPr/>
          </p:nvSpPr>
          <p:spPr>
            <a:xfrm>
              <a:off x="404695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80"/>
            <p:cNvSpPr/>
            <p:nvPr/>
          </p:nvSpPr>
          <p:spPr>
            <a:xfrm>
              <a:off x="4046950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80"/>
            <p:cNvSpPr/>
            <p:nvPr/>
          </p:nvSpPr>
          <p:spPr>
            <a:xfrm>
              <a:off x="4046950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80"/>
            <p:cNvSpPr/>
            <p:nvPr/>
          </p:nvSpPr>
          <p:spPr>
            <a:xfrm>
              <a:off x="4046950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80"/>
            <p:cNvSpPr/>
            <p:nvPr/>
          </p:nvSpPr>
          <p:spPr>
            <a:xfrm>
              <a:off x="404695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80"/>
            <p:cNvSpPr/>
            <p:nvPr/>
          </p:nvSpPr>
          <p:spPr>
            <a:xfrm>
              <a:off x="412317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80"/>
            <p:cNvSpPr/>
            <p:nvPr/>
          </p:nvSpPr>
          <p:spPr>
            <a:xfrm>
              <a:off x="412317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80"/>
            <p:cNvSpPr/>
            <p:nvPr/>
          </p:nvSpPr>
          <p:spPr>
            <a:xfrm>
              <a:off x="412317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80"/>
            <p:cNvSpPr/>
            <p:nvPr/>
          </p:nvSpPr>
          <p:spPr>
            <a:xfrm>
              <a:off x="4123175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80"/>
            <p:cNvSpPr/>
            <p:nvPr/>
          </p:nvSpPr>
          <p:spPr>
            <a:xfrm>
              <a:off x="4123175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80"/>
            <p:cNvSpPr/>
            <p:nvPr/>
          </p:nvSpPr>
          <p:spPr>
            <a:xfrm>
              <a:off x="4123175" y="31710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80"/>
            <p:cNvSpPr/>
            <p:nvPr/>
          </p:nvSpPr>
          <p:spPr>
            <a:xfrm>
              <a:off x="412317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80"/>
            <p:cNvSpPr/>
            <p:nvPr/>
          </p:nvSpPr>
          <p:spPr>
            <a:xfrm>
              <a:off x="412317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80"/>
            <p:cNvSpPr/>
            <p:nvPr/>
          </p:nvSpPr>
          <p:spPr>
            <a:xfrm>
              <a:off x="4123175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80"/>
            <p:cNvSpPr/>
            <p:nvPr/>
          </p:nvSpPr>
          <p:spPr>
            <a:xfrm>
              <a:off x="412317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80"/>
            <p:cNvSpPr/>
            <p:nvPr/>
          </p:nvSpPr>
          <p:spPr>
            <a:xfrm>
              <a:off x="4123175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80"/>
            <p:cNvSpPr/>
            <p:nvPr/>
          </p:nvSpPr>
          <p:spPr>
            <a:xfrm>
              <a:off x="4123175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80"/>
            <p:cNvSpPr/>
            <p:nvPr/>
          </p:nvSpPr>
          <p:spPr>
            <a:xfrm>
              <a:off x="4199400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80"/>
            <p:cNvSpPr/>
            <p:nvPr/>
          </p:nvSpPr>
          <p:spPr>
            <a:xfrm>
              <a:off x="419940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80"/>
            <p:cNvSpPr/>
            <p:nvPr/>
          </p:nvSpPr>
          <p:spPr>
            <a:xfrm>
              <a:off x="4199400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80"/>
            <p:cNvSpPr/>
            <p:nvPr/>
          </p:nvSpPr>
          <p:spPr>
            <a:xfrm>
              <a:off x="4199400" y="32470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80"/>
            <p:cNvSpPr/>
            <p:nvPr/>
          </p:nvSpPr>
          <p:spPr>
            <a:xfrm>
              <a:off x="427560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80"/>
            <p:cNvSpPr/>
            <p:nvPr/>
          </p:nvSpPr>
          <p:spPr>
            <a:xfrm>
              <a:off x="427560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80"/>
            <p:cNvSpPr/>
            <p:nvPr/>
          </p:nvSpPr>
          <p:spPr>
            <a:xfrm>
              <a:off x="4275600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80"/>
            <p:cNvSpPr/>
            <p:nvPr/>
          </p:nvSpPr>
          <p:spPr>
            <a:xfrm>
              <a:off x="4275600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80"/>
            <p:cNvSpPr/>
            <p:nvPr/>
          </p:nvSpPr>
          <p:spPr>
            <a:xfrm>
              <a:off x="42754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80"/>
            <p:cNvSpPr/>
            <p:nvPr/>
          </p:nvSpPr>
          <p:spPr>
            <a:xfrm>
              <a:off x="4199400" y="332330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80"/>
            <p:cNvSpPr/>
            <p:nvPr/>
          </p:nvSpPr>
          <p:spPr>
            <a:xfrm>
              <a:off x="4199400" y="33995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80"/>
            <p:cNvSpPr/>
            <p:nvPr/>
          </p:nvSpPr>
          <p:spPr>
            <a:xfrm>
              <a:off x="4199400" y="34757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80"/>
            <p:cNvSpPr/>
            <p:nvPr/>
          </p:nvSpPr>
          <p:spPr>
            <a:xfrm>
              <a:off x="4199400" y="355192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80"/>
            <p:cNvSpPr/>
            <p:nvPr/>
          </p:nvSpPr>
          <p:spPr>
            <a:xfrm>
              <a:off x="4199400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80"/>
            <p:cNvSpPr/>
            <p:nvPr/>
          </p:nvSpPr>
          <p:spPr>
            <a:xfrm>
              <a:off x="4199400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80"/>
            <p:cNvSpPr/>
            <p:nvPr/>
          </p:nvSpPr>
          <p:spPr>
            <a:xfrm>
              <a:off x="4123175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80"/>
            <p:cNvSpPr/>
            <p:nvPr/>
          </p:nvSpPr>
          <p:spPr>
            <a:xfrm>
              <a:off x="412317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80"/>
            <p:cNvSpPr/>
            <p:nvPr/>
          </p:nvSpPr>
          <p:spPr>
            <a:xfrm>
              <a:off x="40469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80"/>
            <p:cNvSpPr/>
            <p:nvPr/>
          </p:nvSpPr>
          <p:spPr>
            <a:xfrm>
              <a:off x="4046950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80"/>
            <p:cNvSpPr/>
            <p:nvPr/>
          </p:nvSpPr>
          <p:spPr>
            <a:xfrm>
              <a:off x="404695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80"/>
            <p:cNvSpPr/>
            <p:nvPr/>
          </p:nvSpPr>
          <p:spPr>
            <a:xfrm>
              <a:off x="4046950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80"/>
            <p:cNvSpPr/>
            <p:nvPr/>
          </p:nvSpPr>
          <p:spPr>
            <a:xfrm>
              <a:off x="3970950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80"/>
            <p:cNvSpPr/>
            <p:nvPr/>
          </p:nvSpPr>
          <p:spPr>
            <a:xfrm>
              <a:off x="358987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80"/>
            <p:cNvSpPr/>
            <p:nvPr/>
          </p:nvSpPr>
          <p:spPr>
            <a:xfrm>
              <a:off x="358987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80"/>
            <p:cNvSpPr/>
            <p:nvPr/>
          </p:nvSpPr>
          <p:spPr>
            <a:xfrm>
              <a:off x="358987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80"/>
            <p:cNvSpPr/>
            <p:nvPr/>
          </p:nvSpPr>
          <p:spPr>
            <a:xfrm>
              <a:off x="358987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80"/>
            <p:cNvSpPr/>
            <p:nvPr/>
          </p:nvSpPr>
          <p:spPr>
            <a:xfrm>
              <a:off x="358987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80"/>
            <p:cNvSpPr/>
            <p:nvPr/>
          </p:nvSpPr>
          <p:spPr>
            <a:xfrm>
              <a:off x="358987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80"/>
            <p:cNvSpPr/>
            <p:nvPr/>
          </p:nvSpPr>
          <p:spPr>
            <a:xfrm>
              <a:off x="358987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80"/>
            <p:cNvSpPr/>
            <p:nvPr/>
          </p:nvSpPr>
          <p:spPr>
            <a:xfrm>
              <a:off x="32852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80"/>
            <p:cNvSpPr/>
            <p:nvPr/>
          </p:nvSpPr>
          <p:spPr>
            <a:xfrm>
              <a:off x="32852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80"/>
            <p:cNvSpPr/>
            <p:nvPr/>
          </p:nvSpPr>
          <p:spPr>
            <a:xfrm>
              <a:off x="32852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80"/>
            <p:cNvSpPr/>
            <p:nvPr/>
          </p:nvSpPr>
          <p:spPr>
            <a:xfrm>
              <a:off x="336145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80"/>
            <p:cNvSpPr/>
            <p:nvPr/>
          </p:nvSpPr>
          <p:spPr>
            <a:xfrm>
              <a:off x="336145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80"/>
            <p:cNvSpPr/>
            <p:nvPr/>
          </p:nvSpPr>
          <p:spPr>
            <a:xfrm>
              <a:off x="336145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80"/>
            <p:cNvSpPr/>
            <p:nvPr/>
          </p:nvSpPr>
          <p:spPr>
            <a:xfrm>
              <a:off x="3361450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80"/>
            <p:cNvSpPr/>
            <p:nvPr/>
          </p:nvSpPr>
          <p:spPr>
            <a:xfrm>
              <a:off x="336145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80"/>
            <p:cNvSpPr/>
            <p:nvPr/>
          </p:nvSpPr>
          <p:spPr>
            <a:xfrm>
              <a:off x="34374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80"/>
            <p:cNvSpPr/>
            <p:nvPr/>
          </p:nvSpPr>
          <p:spPr>
            <a:xfrm>
              <a:off x="343745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80"/>
            <p:cNvSpPr/>
            <p:nvPr/>
          </p:nvSpPr>
          <p:spPr>
            <a:xfrm>
              <a:off x="343745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80"/>
            <p:cNvSpPr/>
            <p:nvPr/>
          </p:nvSpPr>
          <p:spPr>
            <a:xfrm>
              <a:off x="343745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80"/>
            <p:cNvSpPr/>
            <p:nvPr/>
          </p:nvSpPr>
          <p:spPr>
            <a:xfrm>
              <a:off x="3437450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80"/>
            <p:cNvSpPr/>
            <p:nvPr/>
          </p:nvSpPr>
          <p:spPr>
            <a:xfrm>
              <a:off x="3437450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80"/>
            <p:cNvSpPr/>
            <p:nvPr/>
          </p:nvSpPr>
          <p:spPr>
            <a:xfrm>
              <a:off x="343745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80"/>
            <p:cNvSpPr/>
            <p:nvPr/>
          </p:nvSpPr>
          <p:spPr>
            <a:xfrm>
              <a:off x="351367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80"/>
            <p:cNvSpPr/>
            <p:nvPr/>
          </p:nvSpPr>
          <p:spPr>
            <a:xfrm>
              <a:off x="35136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80"/>
            <p:cNvSpPr/>
            <p:nvPr/>
          </p:nvSpPr>
          <p:spPr>
            <a:xfrm>
              <a:off x="351367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80"/>
            <p:cNvSpPr/>
            <p:nvPr/>
          </p:nvSpPr>
          <p:spPr>
            <a:xfrm>
              <a:off x="351367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80"/>
            <p:cNvSpPr/>
            <p:nvPr/>
          </p:nvSpPr>
          <p:spPr>
            <a:xfrm>
              <a:off x="351367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80"/>
            <p:cNvSpPr/>
            <p:nvPr/>
          </p:nvSpPr>
          <p:spPr>
            <a:xfrm>
              <a:off x="3513675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80"/>
            <p:cNvSpPr/>
            <p:nvPr/>
          </p:nvSpPr>
          <p:spPr>
            <a:xfrm>
              <a:off x="3513675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80"/>
            <p:cNvSpPr/>
            <p:nvPr/>
          </p:nvSpPr>
          <p:spPr>
            <a:xfrm>
              <a:off x="351367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80"/>
            <p:cNvSpPr/>
            <p:nvPr/>
          </p:nvSpPr>
          <p:spPr>
            <a:xfrm>
              <a:off x="358987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80"/>
            <p:cNvSpPr/>
            <p:nvPr/>
          </p:nvSpPr>
          <p:spPr>
            <a:xfrm>
              <a:off x="3666100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80"/>
            <p:cNvSpPr/>
            <p:nvPr/>
          </p:nvSpPr>
          <p:spPr>
            <a:xfrm>
              <a:off x="3666100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80"/>
            <p:cNvSpPr/>
            <p:nvPr/>
          </p:nvSpPr>
          <p:spPr>
            <a:xfrm>
              <a:off x="366610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80"/>
            <p:cNvSpPr/>
            <p:nvPr/>
          </p:nvSpPr>
          <p:spPr>
            <a:xfrm>
              <a:off x="366610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80"/>
            <p:cNvSpPr/>
            <p:nvPr/>
          </p:nvSpPr>
          <p:spPr>
            <a:xfrm>
              <a:off x="3666100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80"/>
            <p:cNvSpPr/>
            <p:nvPr/>
          </p:nvSpPr>
          <p:spPr>
            <a:xfrm>
              <a:off x="366610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80"/>
            <p:cNvSpPr/>
            <p:nvPr/>
          </p:nvSpPr>
          <p:spPr>
            <a:xfrm>
              <a:off x="3666100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80"/>
            <p:cNvSpPr/>
            <p:nvPr/>
          </p:nvSpPr>
          <p:spPr>
            <a:xfrm>
              <a:off x="37423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80"/>
            <p:cNvSpPr/>
            <p:nvPr/>
          </p:nvSpPr>
          <p:spPr>
            <a:xfrm>
              <a:off x="37423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80"/>
            <p:cNvSpPr/>
            <p:nvPr/>
          </p:nvSpPr>
          <p:spPr>
            <a:xfrm>
              <a:off x="374230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80"/>
            <p:cNvSpPr/>
            <p:nvPr/>
          </p:nvSpPr>
          <p:spPr>
            <a:xfrm>
              <a:off x="37423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80"/>
            <p:cNvSpPr/>
            <p:nvPr/>
          </p:nvSpPr>
          <p:spPr>
            <a:xfrm>
              <a:off x="3742300" y="30186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80"/>
            <p:cNvSpPr/>
            <p:nvPr/>
          </p:nvSpPr>
          <p:spPr>
            <a:xfrm>
              <a:off x="374230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80"/>
            <p:cNvSpPr/>
            <p:nvPr/>
          </p:nvSpPr>
          <p:spPr>
            <a:xfrm>
              <a:off x="3742300" y="3171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80"/>
            <p:cNvSpPr/>
            <p:nvPr/>
          </p:nvSpPr>
          <p:spPr>
            <a:xfrm>
              <a:off x="3742300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80"/>
            <p:cNvSpPr/>
            <p:nvPr/>
          </p:nvSpPr>
          <p:spPr>
            <a:xfrm>
              <a:off x="38185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80"/>
            <p:cNvSpPr/>
            <p:nvPr/>
          </p:nvSpPr>
          <p:spPr>
            <a:xfrm>
              <a:off x="38185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80"/>
            <p:cNvSpPr/>
            <p:nvPr/>
          </p:nvSpPr>
          <p:spPr>
            <a:xfrm>
              <a:off x="38185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80"/>
            <p:cNvSpPr/>
            <p:nvPr/>
          </p:nvSpPr>
          <p:spPr>
            <a:xfrm>
              <a:off x="38185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80"/>
            <p:cNvSpPr/>
            <p:nvPr/>
          </p:nvSpPr>
          <p:spPr>
            <a:xfrm>
              <a:off x="38185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80"/>
            <p:cNvSpPr/>
            <p:nvPr/>
          </p:nvSpPr>
          <p:spPr>
            <a:xfrm>
              <a:off x="38185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80"/>
            <p:cNvSpPr/>
            <p:nvPr/>
          </p:nvSpPr>
          <p:spPr>
            <a:xfrm>
              <a:off x="381852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80"/>
            <p:cNvSpPr/>
            <p:nvPr/>
          </p:nvSpPr>
          <p:spPr>
            <a:xfrm>
              <a:off x="3818525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80"/>
            <p:cNvSpPr/>
            <p:nvPr/>
          </p:nvSpPr>
          <p:spPr>
            <a:xfrm>
              <a:off x="3818525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80"/>
            <p:cNvSpPr/>
            <p:nvPr/>
          </p:nvSpPr>
          <p:spPr>
            <a:xfrm>
              <a:off x="38185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80"/>
            <p:cNvSpPr/>
            <p:nvPr/>
          </p:nvSpPr>
          <p:spPr>
            <a:xfrm>
              <a:off x="38947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80"/>
            <p:cNvSpPr/>
            <p:nvPr/>
          </p:nvSpPr>
          <p:spPr>
            <a:xfrm>
              <a:off x="389472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80"/>
            <p:cNvSpPr/>
            <p:nvPr/>
          </p:nvSpPr>
          <p:spPr>
            <a:xfrm>
              <a:off x="3894725" y="3856775"/>
              <a:ext cx="62175" cy="53250"/>
            </a:xfrm>
            <a:custGeom>
              <a:rect b="b" l="l" r="r" t="t"/>
              <a:pathLst>
                <a:path extrusionOk="0" h="2130" w="2487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80"/>
            <p:cNvSpPr/>
            <p:nvPr/>
          </p:nvSpPr>
          <p:spPr>
            <a:xfrm>
              <a:off x="38947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80"/>
            <p:cNvSpPr/>
            <p:nvPr/>
          </p:nvSpPr>
          <p:spPr>
            <a:xfrm>
              <a:off x="38947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80"/>
            <p:cNvSpPr/>
            <p:nvPr/>
          </p:nvSpPr>
          <p:spPr>
            <a:xfrm>
              <a:off x="38947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80"/>
            <p:cNvSpPr/>
            <p:nvPr/>
          </p:nvSpPr>
          <p:spPr>
            <a:xfrm>
              <a:off x="3894725" y="3551925"/>
              <a:ext cx="62175" cy="53250"/>
            </a:xfrm>
            <a:custGeom>
              <a:rect b="b" l="l" r="r" t="t"/>
              <a:pathLst>
                <a:path extrusionOk="0" h="2130" w="2487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80"/>
            <p:cNvSpPr/>
            <p:nvPr/>
          </p:nvSpPr>
          <p:spPr>
            <a:xfrm>
              <a:off x="38947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80"/>
            <p:cNvSpPr/>
            <p:nvPr/>
          </p:nvSpPr>
          <p:spPr>
            <a:xfrm>
              <a:off x="3894725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80"/>
            <p:cNvSpPr/>
            <p:nvPr/>
          </p:nvSpPr>
          <p:spPr>
            <a:xfrm>
              <a:off x="3894600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80"/>
            <p:cNvSpPr/>
            <p:nvPr/>
          </p:nvSpPr>
          <p:spPr>
            <a:xfrm>
              <a:off x="389472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80"/>
            <p:cNvSpPr/>
            <p:nvPr/>
          </p:nvSpPr>
          <p:spPr>
            <a:xfrm>
              <a:off x="38947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80"/>
            <p:cNvSpPr/>
            <p:nvPr/>
          </p:nvSpPr>
          <p:spPr>
            <a:xfrm>
              <a:off x="38947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80"/>
            <p:cNvSpPr/>
            <p:nvPr/>
          </p:nvSpPr>
          <p:spPr>
            <a:xfrm>
              <a:off x="38947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80"/>
            <p:cNvSpPr/>
            <p:nvPr/>
          </p:nvSpPr>
          <p:spPr>
            <a:xfrm>
              <a:off x="38947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80"/>
            <p:cNvSpPr/>
            <p:nvPr/>
          </p:nvSpPr>
          <p:spPr>
            <a:xfrm>
              <a:off x="38947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80"/>
            <p:cNvSpPr/>
            <p:nvPr/>
          </p:nvSpPr>
          <p:spPr>
            <a:xfrm>
              <a:off x="38185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80"/>
            <p:cNvSpPr/>
            <p:nvPr/>
          </p:nvSpPr>
          <p:spPr>
            <a:xfrm>
              <a:off x="3742300" y="2866425"/>
              <a:ext cx="62225" cy="53225"/>
            </a:xfrm>
            <a:custGeom>
              <a:rect b="b" l="l" r="r" t="t"/>
              <a:pathLst>
                <a:path extrusionOk="0" h="2129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80"/>
            <p:cNvSpPr/>
            <p:nvPr/>
          </p:nvSpPr>
          <p:spPr>
            <a:xfrm>
              <a:off x="366610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80"/>
            <p:cNvSpPr/>
            <p:nvPr/>
          </p:nvSpPr>
          <p:spPr>
            <a:xfrm>
              <a:off x="4504050" y="32470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80"/>
            <p:cNvSpPr/>
            <p:nvPr/>
          </p:nvSpPr>
          <p:spPr>
            <a:xfrm>
              <a:off x="4504050" y="31710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80"/>
            <p:cNvSpPr/>
            <p:nvPr/>
          </p:nvSpPr>
          <p:spPr>
            <a:xfrm>
              <a:off x="450405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80"/>
            <p:cNvSpPr/>
            <p:nvPr/>
          </p:nvSpPr>
          <p:spPr>
            <a:xfrm>
              <a:off x="442782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80"/>
            <p:cNvSpPr/>
            <p:nvPr/>
          </p:nvSpPr>
          <p:spPr>
            <a:xfrm>
              <a:off x="442782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80"/>
            <p:cNvSpPr/>
            <p:nvPr/>
          </p:nvSpPr>
          <p:spPr>
            <a:xfrm>
              <a:off x="442782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80"/>
            <p:cNvSpPr/>
            <p:nvPr/>
          </p:nvSpPr>
          <p:spPr>
            <a:xfrm>
              <a:off x="4427825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80"/>
            <p:cNvSpPr/>
            <p:nvPr/>
          </p:nvSpPr>
          <p:spPr>
            <a:xfrm>
              <a:off x="4427825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80"/>
            <p:cNvSpPr/>
            <p:nvPr/>
          </p:nvSpPr>
          <p:spPr>
            <a:xfrm>
              <a:off x="435160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80"/>
            <p:cNvSpPr/>
            <p:nvPr/>
          </p:nvSpPr>
          <p:spPr>
            <a:xfrm>
              <a:off x="435160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80"/>
            <p:cNvSpPr/>
            <p:nvPr/>
          </p:nvSpPr>
          <p:spPr>
            <a:xfrm>
              <a:off x="435160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80"/>
            <p:cNvSpPr/>
            <p:nvPr/>
          </p:nvSpPr>
          <p:spPr>
            <a:xfrm>
              <a:off x="4351600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80"/>
            <p:cNvSpPr/>
            <p:nvPr/>
          </p:nvSpPr>
          <p:spPr>
            <a:xfrm>
              <a:off x="4351600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80"/>
            <p:cNvSpPr/>
            <p:nvPr/>
          </p:nvSpPr>
          <p:spPr>
            <a:xfrm>
              <a:off x="427560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80"/>
            <p:cNvSpPr/>
            <p:nvPr/>
          </p:nvSpPr>
          <p:spPr>
            <a:xfrm>
              <a:off x="427560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80"/>
            <p:cNvSpPr/>
            <p:nvPr/>
          </p:nvSpPr>
          <p:spPr>
            <a:xfrm>
              <a:off x="427560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80"/>
            <p:cNvSpPr/>
            <p:nvPr/>
          </p:nvSpPr>
          <p:spPr>
            <a:xfrm>
              <a:off x="4275600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80"/>
            <p:cNvSpPr/>
            <p:nvPr/>
          </p:nvSpPr>
          <p:spPr>
            <a:xfrm>
              <a:off x="42756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80"/>
            <p:cNvSpPr/>
            <p:nvPr/>
          </p:nvSpPr>
          <p:spPr>
            <a:xfrm>
              <a:off x="42756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80"/>
            <p:cNvSpPr/>
            <p:nvPr/>
          </p:nvSpPr>
          <p:spPr>
            <a:xfrm>
              <a:off x="42756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80"/>
            <p:cNvSpPr/>
            <p:nvPr/>
          </p:nvSpPr>
          <p:spPr>
            <a:xfrm>
              <a:off x="42756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80"/>
            <p:cNvSpPr/>
            <p:nvPr/>
          </p:nvSpPr>
          <p:spPr>
            <a:xfrm>
              <a:off x="419940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80"/>
            <p:cNvSpPr/>
            <p:nvPr/>
          </p:nvSpPr>
          <p:spPr>
            <a:xfrm>
              <a:off x="419940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80"/>
            <p:cNvSpPr/>
            <p:nvPr/>
          </p:nvSpPr>
          <p:spPr>
            <a:xfrm>
              <a:off x="419940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80"/>
            <p:cNvSpPr/>
            <p:nvPr/>
          </p:nvSpPr>
          <p:spPr>
            <a:xfrm>
              <a:off x="419940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80"/>
            <p:cNvSpPr/>
            <p:nvPr/>
          </p:nvSpPr>
          <p:spPr>
            <a:xfrm>
              <a:off x="412317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80"/>
            <p:cNvSpPr/>
            <p:nvPr/>
          </p:nvSpPr>
          <p:spPr>
            <a:xfrm>
              <a:off x="412317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80"/>
            <p:cNvSpPr/>
            <p:nvPr/>
          </p:nvSpPr>
          <p:spPr>
            <a:xfrm>
              <a:off x="412317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80"/>
            <p:cNvSpPr/>
            <p:nvPr/>
          </p:nvSpPr>
          <p:spPr>
            <a:xfrm>
              <a:off x="4123175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80"/>
            <p:cNvSpPr/>
            <p:nvPr/>
          </p:nvSpPr>
          <p:spPr>
            <a:xfrm>
              <a:off x="41231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80"/>
            <p:cNvSpPr/>
            <p:nvPr/>
          </p:nvSpPr>
          <p:spPr>
            <a:xfrm>
              <a:off x="404695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80"/>
            <p:cNvSpPr/>
            <p:nvPr/>
          </p:nvSpPr>
          <p:spPr>
            <a:xfrm>
              <a:off x="404695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80"/>
            <p:cNvSpPr/>
            <p:nvPr/>
          </p:nvSpPr>
          <p:spPr>
            <a:xfrm>
              <a:off x="40469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80"/>
            <p:cNvSpPr/>
            <p:nvPr/>
          </p:nvSpPr>
          <p:spPr>
            <a:xfrm>
              <a:off x="39709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80"/>
            <p:cNvSpPr/>
            <p:nvPr/>
          </p:nvSpPr>
          <p:spPr>
            <a:xfrm>
              <a:off x="39709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80"/>
            <p:cNvSpPr/>
            <p:nvPr/>
          </p:nvSpPr>
          <p:spPr>
            <a:xfrm>
              <a:off x="397095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80"/>
            <p:cNvSpPr/>
            <p:nvPr/>
          </p:nvSpPr>
          <p:spPr>
            <a:xfrm>
              <a:off x="389472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80"/>
            <p:cNvSpPr/>
            <p:nvPr/>
          </p:nvSpPr>
          <p:spPr>
            <a:xfrm>
              <a:off x="389472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80"/>
            <p:cNvSpPr/>
            <p:nvPr/>
          </p:nvSpPr>
          <p:spPr>
            <a:xfrm>
              <a:off x="38947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80"/>
            <p:cNvSpPr/>
            <p:nvPr/>
          </p:nvSpPr>
          <p:spPr>
            <a:xfrm>
              <a:off x="38947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80"/>
            <p:cNvSpPr/>
            <p:nvPr/>
          </p:nvSpPr>
          <p:spPr>
            <a:xfrm>
              <a:off x="381852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80"/>
            <p:cNvSpPr/>
            <p:nvPr/>
          </p:nvSpPr>
          <p:spPr>
            <a:xfrm>
              <a:off x="381852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80"/>
            <p:cNvSpPr/>
            <p:nvPr/>
          </p:nvSpPr>
          <p:spPr>
            <a:xfrm>
              <a:off x="381852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80"/>
            <p:cNvSpPr/>
            <p:nvPr/>
          </p:nvSpPr>
          <p:spPr>
            <a:xfrm>
              <a:off x="38185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80"/>
            <p:cNvSpPr/>
            <p:nvPr/>
          </p:nvSpPr>
          <p:spPr>
            <a:xfrm>
              <a:off x="38185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80"/>
            <p:cNvSpPr/>
            <p:nvPr/>
          </p:nvSpPr>
          <p:spPr>
            <a:xfrm>
              <a:off x="3818525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80"/>
            <p:cNvSpPr/>
            <p:nvPr/>
          </p:nvSpPr>
          <p:spPr>
            <a:xfrm>
              <a:off x="38185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80"/>
            <p:cNvSpPr/>
            <p:nvPr/>
          </p:nvSpPr>
          <p:spPr>
            <a:xfrm>
              <a:off x="38185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80"/>
            <p:cNvSpPr/>
            <p:nvPr/>
          </p:nvSpPr>
          <p:spPr>
            <a:xfrm>
              <a:off x="3742300" y="37803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80"/>
            <p:cNvSpPr/>
            <p:nvPr/>
          </p:nvSpPr>
          <p:spPr>
            <a:xfrm>
              <a:off x="374230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80"/>
            <p:cNvSpPr/>
            <p:nvPr/>
          </p:nvSpPr>
          <p:spPr>
            <a:xfrm>
              <a:off x="37423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80"/>
            <p:cNvSpPr/>
            <p:nvPr/>
          </p:nvSpPr>
          <p:spPr>
            <a:xfrm>
              <a:off x="37423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80"/>
            <p:cNvSpPr/>
            <p:nvPr/>
          </p:nvSpPr>
          <p:spPr>
            <a:xfrm>
              <a:off x="37421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80"/>
            <p:cNvSpPr/>
            <p:nvPr/>
          </p:nvSpPr>
          <p:spPr>
            <a:xfrm>
              <a:off x="37423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80"/>
            <p:cNvSpPr/>
            <p:nvPr/>
          </p:nvSpPr>
          <p:spPr>
            <a:xfrm>
              <a:off x="3665950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80"/>
            <p:cNvSpPr/>
            <p:nvPr/>
          </p:nvSpPr>
          <p:spPr>
            <a:xfrm>
              <a:off x="3666100" y="32470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80"/>
            <p:cNvSpPr/>
            <p:nvPr/>
          </p:nvSpPr>
          <p:spPr>
            <a:xfrm>
              <a:off x="366610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80"/>
            <p:cNvSpPr/>
            <p:nvPr/>
          </p:nvSpPr>
          <p:spPr>
            <a:xfrm>
              <a:off x="358987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80"/>
            <p:cNvSpPr/>
            <p:nvPr/>
          </p:nvSpPr>
          <p:spPr>
            <a:xfrm>
              <a:off x="35898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80"/>
            <p:cNvSpPr/>
            <p:nvPr/>
          </p:nvSpPr>
          <p:spPr>
            <a:xfrm>
              <a:off x="35898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80"/>
            <p:cNvSpPr/>
            <p:nvPr/>
          </p:nvSpPr>
          <p:spPr>
            <a:xfrm>
              <a:off x="351367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80"/>
            <p:cNvSpPr/>
            <p:nvPr/>
          </p:nvSpPr>
          <p:spPr>
            <a:xfrm>
              <a:off x="35136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80"/>
            <p:cNvSpPr/>
            <p:nvPr/>
          </p:nvSpPr>
          <p:spPr>
            <a:xfrm>
              <a:off x="35136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80"/>
            <p:cNvSpPr/>
            <p:nvPr/>
          </p:nvSpPr>
          <p:spPr>
            <a:xfrm>
              <a:off x="343745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80"/>
            <p:cNvSpPr/>
            <p:nvPr/>
          </p:nvSpPr>
          <p:spPr>
            <a:xfrm>
              <a:off x="3437450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80"/>
            <p:cNvSpPr/>
            <p:nvPr/>
          </p:nvSpPr>
          <p:spPr>
            <a:xfrm>
              <a:off x="3437450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80"/>
            <p:cNvSpPr/>
            <p:nvPr/>
          </p:nvSpPr>
          <p:spPr>
            <a:xfrm>
              <a:off x="34374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80"/>
            <p:cNvSpPr/>
            <p:nvPr/>
          </p:nvSpPr>
          <p:spPr>
            <a:xfrm>
              <a:off x="3361450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80"/>
            <p:cNvSpPr/>
            <p:nvPr/>
          </p:nvSpPr>
          <p:spPr>
            <a:xfrm>
              <a:off x="3361450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80"/>
            <p:cNvSpPr/>
            <p:nvPr/>
          </p:nvSpPr>
          <p:spPr>
            <a:xfrm>
              <a:off x="3361450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80"/>
            <p:cNvSpPr/>
            <p:nvPr/>
          </p:nvSpPr>
          <p:spPr>
            <a:xfrm>
              <a:off x="336145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80"/>
            <p:cNvSpPr/>
            <p:nvPr/>
          </p:nvSpPr>
          <p:spPr>
            <a:xfrm>
              <a:off x="32852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80"/>
            <p:cNvSpPr/>
            <p:nvPr/>
          </p:nvSpPr>
          <p:spPr>
            <a:xfrm>
              <a:off x="32852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80"/>
            <p:cNvSpPr/>
            <p:nvPr/>
          </p:nvSpPr>
          <p:spPr>
            <a:xfrm>
              <a:off x="32852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80"/>
            <p:cNvSpPr/>
            <p:nvPr/>
          </p:nvSpPr>
          <p:spPr>
            <a:xfrm>
              <a:off x="32852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80"/>
            <p:cNvSpPr/>
            <p:nvPr/>
          </p:nvSpPr>
          <p:spPr>
            <a:xfrm>
              <a:off x="3209025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80"/>
            <p:cNvSpPr/>
            <p:nvPr/>
          </p:nvSpPr>
          <p:spPr>
            <a:xfrm>
              <a:off x="3209025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80"/>
            <p:cNvSpPr/>
            <p:nvPr/>
          </p:nvSpPr>
          <p:spPr>
            <a:xfrm>
              <a:off x="3209025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80"/>
            <p:cNvSpPr/>
            <p:nvPr/>
          </p:nvSpPr>
          <p:spPr>
            <a:xfrm>
              <a:off x="3209025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80"/>
            <p:cNvSpPr/>
            <p:nvPr/>
          </p:nvSpPr>
          <p:spPr>
            <a:xfrm>
              <a:off x="320902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80"/>
            <p:cNvSpPr/>
            <p:nvPr/>
          </p:nvSpPr>
          <p:spPr>
            <a:xfrm>
              <a:off x="419940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80"/>
            <p:cNvSpPr/>
            <p:nvPr/>
          </p:nvSpPr>
          <p:spPr>
            <a:xfrm>
              <a:off x="3132800" y="11143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80"/>
            <p:cNvSpPr/>
            <p:nvPr/>
          </p:nvSpPr>
          <p:spPr>
            <a:xfrm>
              <a:off x="305680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80"/>
            <p:cNvSpPr/>
            <p:nvPr/>
          </p:nvSpPr>
          <p:spPr>
            <a:xfrm>
              <a:off x="43516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80"/>
            <p:cNvSpPr/>
            <p:nvPr/>
          </p:nvSpPr>
          <p:spPr>
            <a:xfrm>
              <a:off x="43516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80"/>
            <p:cNvSpPr/>
            <p:nvPr/>
          </p:nvSpPr>
          <p:spPr>
            <a:xfrm>
              <a:off x="43516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80"/>
            <p:cNvSpPr/>
            <p:nvPr/>
          </p:nvSpPr>
          <p:spPr>
            <a:xfrm>
              <a:off x="4351600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80"/>
            <p:cNvSpPr/>
            <p:nvPr/>
          </p:nvSpPr>
          <p:spPr>
            <a:xfrm>
              <a:off x="43516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80"/>
            <p:cNvSpPr/>
            <p:nvPr/>
          </p:nvSpPr>
          <p:spPr>
            <a:xfrm>
              <a:off x="43516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80"/>
            <p:cNvSpPr/>
            <p:nvPr/>
          </p:nvSpPr>
          <p:spPr>
            <a:xfrm>
              <a:off x="43516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80"/>
            <p:cNvSpPr/>
            <p:nvPr/>
          </p:nvSpPr>
          <p:spPr>
            <a:xfrm>
              <a:off x="3970950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80"/>
            <p:cNvSpPr/>
            <p:nvPr/>
          </p:nvSpPr>
          <p:spPr>
            <a:xfrm>
              <a:off x="39709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80"/>
            <p:cNvSpPr/>
            <p:nvPr/>
          </p:nvSpPr>
          <p:spPr>
            <a:xfrm>
              <a:off x="366610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80"/>
            <p:cNvSpPr/>
            <p:nvPr/>
          </p:nvSpPr>
          <p:spPr>
            <a:xfrm>
              <a:off x="37423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80"/>
            <p:cNvSpPr/>
            <p:nvPr/>
          </p:nvSpPr>
          <p:spPr>
            <a:xfrm>
              <a:off x="37423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80"/>
            <p:cNvSpPr/>
            <p:nvPr/>
          </p:nvSpPr>
          <p:spPr>
            <a:xfrm>
              <a:off x="38185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80"/>
            <p:cNvSpPr/>
            <p:nvPr/>
          </p:nvSpPr>
          <p:spPr>
            <a:xfrm>
              <a:off x="38947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80"/>
            <p:cNvSpPr/>
            <p:nvPr/>
          </p:nvSpPr>
          <p:spPr>
            <a:xfrm>
              <a:off x="38947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80"/>
            <p:cNvSpPr/>
            <p:nvPr/>
          </p:nvSpPr>
          <p:spPr>
            <a:xfrm>
              <a:off x="39709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80"/>
            <p:cNvSpPr/>
            <p:nvPr/>
          </p:nvSpPr>
          <p:spPr>
            <a:xfrm>
              <a:off x="39709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80"/>
            <p:cNvSpPr/>
            <p:nvPr/>
          </p:nvSpPr>
          <p:spPr>
            <a:xfrm>
              <a:off x="404695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80"/>
            <p:cNvSpPr/>
            <p:nvPr/>
          </p:nvSpPr>
          <p:spPr>
            <a:xfrm>
              <a:off x="404695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80"/>
            <p:cNvSpPr/>
            <p:nvPr/>
          </p:nvSpPr>
          <p:spPr>
            <a:xfrm>
              <a:off x="404695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80"/>
            <p:cNvSpPr/>
            <p:nvPr/>
          </p:nvSpPr>
          <p:spPr>
            <a:xfrm>
              <a:off x="404695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80"/>
            <p:cNvSpPr/>
            <p:nvPr/>
          </p:nvSpPr>
          <p:spPr>
            <a:xfrm>
              <a:off x="412317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80"/>
            <p:cNvSpPr/>
            <p:nvPr/>
          </p:nvSpPr>
          <p:spPr>
            <a:xfrm>
              <a:off x="41231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80"/>
            <p:cNvSpPr/>
            <p:nvPr/>
          </p:nvSpPr>
          <p:spPr>
            <a:xfrm>
              <a:off x="4123175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80"/>
            <p:cNvSpPr/>
            <p:nvPr/>
          </p:nvSpPr>
          <p:spPr>
            <a:xfrm>
              <a:off x="41231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80"/>
            <p:cNvSpPr/>
            <p:nvPr/>
          </p:nvSpPr>
          <p:spPr>
            <a:xfrm>
              <a:off x="41231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80"/>
            <p:cNvSpPr/>
            <p:nvPr/>
          </p:nvSpPr>
          <p:spPr>
            <a:xfrm>
              <a:off x="41231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80"/>
            <p:cNvSpPr/>
            <p:nvPr/>
          </p:nvSpPr>
          <p:spPr>
            <a:xfrm>
              <a:off x="41994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80"/>
            <p:cNvSpPr/>
            <p:nvPr/>
          </p:nvSpPr>
          <p:spPr>
            <a:xfrm>
              <a:off x="419940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80"/>
            <p:cNvSpPr/>
            <p:nvPr/>
          </p:nvSpPr>
          <p:spPr>
            <a:xfrm>
              <a:off x="419940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80"/>
            <p:cNvSpPr/>
            <p:nvPr/>
          </p:nvSpPr>
          <p:spPr>
            <a:xfrm>
              <a:off x="419940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80"/>
            <p:cNvSpPr/>
            <p:nvPr/>
          </p:nvSpPr>
          <p:spPr>
            <a:xfrm>
              <a:off x="419940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80"/>
            <p:cNvSpPr/>
            <p:nvPr/>
          </p:nvSpPr>
          <p:spPr>
            <a:xfrm>
              <a:off x="419940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80"/>
            <p:cNvSpPr/>
            <p:nvPr/>
          </p:nvSpPr>
          <p:spPr>
            <a:xfrm>
              <a:off x="419940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80"/>
            <p:cNvSpPr/>
            <p:nvPr/>
          </p:nvSpPr>
          <p:spPr>
            <a:xfrm>
              <a:off x="42756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80"/>
            <p:cNvSpPr/>
            <p:nvPr/>
          </p:nvSpPr>
          <p:spPr>
            <a:xfrm>
              <a:off x="42756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80"/>
            <p:cNvSpPr/>
            <p:nvPr/>
          </p:nvSpPr>
          <p:spPr>
            <a:xfrm>
              <a:off x="42756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80"/>
            <p:cNvSpPr/>
            <p:nvPr/>
          </p:nvSpPr>
          <p:spPr>
            <a:xfrm>
              <a:off x="427560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80"/>
            <p:cNvSpPr/>
            <p:nvPr/>
          </p:nvSpPr>
          <p:spPr>
            <a:xfrm>
              <a:off x="42756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80"/>
            <p:cNvSpPr/>
            <p:nvPr/>
          </p:nvSpPr>
          <p:spPr>
            <a:xfrm>
              <a:off x="42756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80"/>
            <p:cNvSpPr/>
            <p:nvPr/>
          </p:nvSpPr>
          <p:spPr>
            <a:xfrm>
              <a:off x="42756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80"/>
            <p:cNvSpPr/>
            <p:nvPr/>
          </p:nvSpPr>
          <p:spPr>
            <a:xfrm>
              <a:off x="42756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80"/>
            <p:cNvSpPr/>
            <p:nvPr/>
          </p:nvSpPr>
          <p:spPr>
            <a:xfrm>
              <a:off x="43516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80"/>
            <p:cNvSpPr/>
            <p:nvPr/>
          </p:nvSpPr>
          <p:spPr>
            <a:xfrm>
              <a:off x="442782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80"/>
            <p:cNvSpPr/>
            <p:nvPr/>
          </p:nvSpPr>
          <p:spPr>
            <a:xfrm>
              <a:off x="44278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80"/>
            <p:cNvSpPr/>
            <p:nvPr/>
          </p:nvSpPr>
          <p:spPr>
            <a:xfrm>
              <a:off x="44278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80"/>
            <p:cNvSpPr/>
            <p:nvPr/>
          </p:nvSpPr>
          <p:spPr>
            <a:xfrm>
              <a:off x="44278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80"/>
            <p:cNvSpPr/>
            <p:nvPr/>
          </p:nvSpPr>
          <p:spPr>
            <a:xfrm>
              <a:off x="44278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80"/>
            <p:cNvSpPr/>
            <p:nvPr/>
          </p:nvSpPr>
          <p:spPr>
            <a:xfrm>
              <a:off x="44278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80"/>
            <p:cNvSpPr/>
            <p:nvPr/>
          </p:nvSpPr>
          <p:spPr>
            <a:xfrm>
              <a:off x="442782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80"/>
            <p:cNvSpPr/>
            <p:nvPr/>
          </p:nvSpPr>
          <p:spPr>
            <a:xfrm>
              <a:off x="44278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80"/>
            <p:cNvSpPr/>
            <p:nvPr/>
          </p:nvSpPr>
          <p:spPr>
            <a:xfrm>
              <a:off x="4427825" y="1571400"/>
              <a:ext cx="62350" cy="53250"/>
            </a:xfrm>
            <a:custGeom>
              <a:rect b="b" l="l" r="r" t="t"/>
              <a:pathLst>
                <a:path extrusionOk="0" h="2130" w="2494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80"/>
            <p:cNvSpPr/>
            <p:nvPr/>
          </p:nvSpPr>
          <p:spPr>
            <a:xfrm>
              <a:off x="43516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80"/>
            <p:cNvSpPr/>
            <p:nvPr/>
          </p:nvSpPr>
          <p:spPr>
            <a:xfrm>
              <a:off x="42756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80"/>
            <p:cNvSpPr/>
            <p:nvPr/>
          </p:nvSpPr>
          <p:spPr>
            <a:xfrm>
              <a:off x="42756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80"/>
            <p:cNvSpPr/>
            <p:nvPr/>
          </p:nvSpPr>
          <p:spPr>
            <a:xfrm>
              <a:off x="41994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80"/>
            <p:cNvSpPr/>
            <p:nvPr/>
          </p:nvSpPr>
          <p:spPr>
            <a:xfrm>
              <a:off x="41994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80"/>
            <p:cNvSpPr/>
            <p:nvPr/>
          </p:nvSpPr>
          <p:spPr>
            <a:xfrm>
              <a:off x="41994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80"/>
            <p:cNvSpPr/>
            <p:nvPr/>
          </p:nvSpPr>
          <p:spPr>
            <a:xfrm>
              <a:off x="41994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80"/>
            <p:cNvSpPr/>
            <p:nvPr/>
          </p:nvSpPr>
          <p:spPr>
            <a:xfrm>
              <a:off x="41231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80"/>
            <p:cNvSpPr/>
            <p:nvPr/>
          </p:nvSpPr>
          <p:spPr>
            <a:xfrm>
              <a:off x="41231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80"/>
            <p:cNvSpPr/>
            <p:nvPr/>
          </p:nvSpPr>
          <p:spPr>
            <a:xfrm>
              <a:off x="41231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80"/>
            <p:cNvSpPr/>
            <p:nvPr/>
          </p:nvSpPr>
          <p:spPr>
            <a:xfrm>
              <a:off x="41231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80"/>
            <p:cNvSpPr/>
            <p:nvPr/>
          </p:nvSpPr>
          <p:spPr>
            <a:xfrm>
              <a:off x="41231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80"/>
            <p:cNvSpPr/>
            <p:nvPr/>
          </p:nvSpPr>
          <p:spPr>
            <a:xfrm>
              <a:off x="412317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80"/>
            <p:cNvSpPr/>
            <p:nvPr/>
          </p:nvSpPr>
          <p:spPr>
            <a:xfrm>
              <a:off x="404695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80"/>
            <p:cNvSpPr/>
            <p:nvPr/>
          </p:nvSpPr>
          <p:spPr>
            <a:xfrm>
              <a:off x="40469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80"/>
            <p:cNvSpPr/>
            <p:nvPr/>
          </p:nvSpPr>
          <p:spPr>
            <a:xfrm>
              <a:off x="40469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80"/>
            <p:cNvSpPr/>
            <p:nvPr/>
          </p:nvSpPr>
          <p:spPr>
            <a:xfrm>
              <a:off x="40469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80"/>
            <p:cNvSpPr/>
            <p:nvPr/>
          </p:nvSpPr>
          <p:spPr>
            <a:xfrm>
              <a:off x="40469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80"/>
            <p:cNvSpPr/>
            <p:nvPr/>
          </p:nvSpPr>
          <p:spPr>
            <a:xfrm>
              <a:off x="404695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80"/>
            <p:cNvSpPr/>
            <p:nvPr/>
          </p:nvSpPr>
          <p:spPr>
            <a:xfrm>
              <a:off x="404695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80"/>
            <p:cNvSpPr/>
            <p:nvPr/>
          </p:nvSpPr>
          <p:spPr>
            <a:xfrm>
              <a:off x="404695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80"/>
            <p:cNvSpPr/>
            <p:nvPr/>
          </p:nvSpPr>
          <p:spPr>
            <a:xfrm>
              <a:off x="39709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80"/>
            <p:cNvSpPr/>
            <p:nvPr/>
          </p:nvSpPr>
          <p:spPr>
            <a:xfrm>
              <a:off x="39709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80"/>
            <p:cNvSpPr/>
            <p:nvPr/>
          </p:nvSpPr>
          <p:spPr>
            <a:xfrm>
              <a:off x="39709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80"/>
            <p:cNvSpPr/>
            <p:nvPr/>
          </p:nvSpPr>
          <p:spPr>
            <a:xfrm>
              <a:off x="39709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80"/>
            <p:cNvSpPr/>
            <p:nvPr/>
          </p:nvSpPr>
          <p:spPr>
            <a:xfrm>
              <a:off x="39709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80"/>
            <p:cNvSpPr/>
            <p:nvPr/>
          </p:nvSpPr>
          <p:spPr>
            <a:xfrm>
              <a:off x="39709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80"/>
            <p:cNvSpPr/>
            <p:nvPr/>
          </p:nvSpPr>
          <p:spPr>
            <a:xfrm>
              <a:off x="39709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80"/>
            <p:cNvSpPr/>
            <p:nvPr/>
          </p:nvSpPr>
          <p:spPr>
            <a:xfrm>
              <a:off x="39709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80"/>
            <p:cNvSpPr/>
            <p:nvPr/>
          </p:nvSpPr>
          <p:spPr>
            <a:xfrm>
              <a:off x="39709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80"/>
            <p:cNvSpPr/>
            <p:nvPr/>
          </p:nvSpPr>
          <p:spPr>
            <a:xfrm>
              <a:off x="38947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80"/>
            <p:cNvSpPr/>
            <p:nvPr/>
          </p:nvSpPr>
          <p:spPr>
            <a:xfrm>
              <a:off x="38947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80"/>
            <p:cNvSpPr/>
            <p:nvPr/>
          </p:nvSpPr>
          <p:spPr>
            <a:xfrm>
              <a:off x="38947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80"/>
            <p:cNvSpPr/>
            <p:nvPr/>
          </p:nvSpPr>
          <p:spPr>
            <a:xfrm>
              <a:off x="38947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80"/>
            <p:cNvSpPr/>
            <p:nvPr/>
          </p:nvSpPr>
          <p:spPr>
            <a:xfrm>
              <a:off x="38947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80"/>
            <p:cNvSpPr/>
            <p:nvPr/>
          </p:nvSpPr>
          <p:spPr>
            <a:xfrm>
              <a:off x="3894725" y="1571400"/>
              <a:ext cx="62175" cy="53250"/>
            </a:xfrm>
            <a:custGeom>
              <a:rect b="b" l="l" r="r" t="t"/>
              <a:pathLst>
                <a:path extrusionOk="0" h="2130" w="2487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80"/>
            <p:cNvSpPr/>
            <p:nvPr/>
          </p:nvSpPr>
          <p:spPr>
            <a:xfrm>
              <a:off x="38947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80"/>
            <p:cNvSpPr/>
            <p:nvPr/>
          </p:nvSpPr>
          <p:spPr>
            <a:xfrm>
              <a:off x="38947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80"/>
            <p:cNvSpPr/>
            <p:nvPr/>
          </p:nvSpPr>
          <p:spPr>
            <a:xfrm>
              <a:off x="38947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80"/>
            <p:cNvSpPr/>
            <p:nvPr/>
          </p:nvSpPr>
          <p:spPr>
            <a:xfrm>
              <a:off x="38947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80"/>
            <p:cNvSpPr/>
            <p:nvPr/>
          </p:nvSpPr>
          <p:spPr>
            <a:xfrm>
              <a:off x="381852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80"/>
            <p:cNvSpPr/>
            <p:nvPr/>
          </p:nvSpPr>
          <p:spPr>
            <a:xfrm>
              <a:off x="38185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80"/>
            <p:cNvSpPr/>
            <p:nvPr/>
          </p:nvSpPr>
          <p:spPr>
            <a:xfrm>
              <a:off x="38185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80"/>
            <p:cNvSpPr/>
            <p:nvPr/>
          </p:nvSpPr>
          <p:spPr>
            <a:xfrm>
              <a:off x="38185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80"/>
            <p:cNvSpPr/>
            <p:nvPr/>
          </p:nvSpPr>
          <p:spPr>
            <a:xfrm>
              <a:off x="38185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80"/>
            <p:cNvSpPr/>
            <p:nvPr/>
          </p:nvSpPr>
          <p:spPr>
            <a:xfrm>
              <a:off x="38185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80"/>
            <p:cNvSpPr/>
            <p:nvPr/>
          </p:nvSpPr>
          <p:spPr>
            <a:xfrm>
              <a:off x="38185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80"/>
            <p:cNvSpPr/>
            <p:nvPr/>
          </p:nvSpPr>
          <p:spPr>
            <a:xfrm>
              <a:off x="38185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80"/>
            <p:cNvSpPr/>
            <p:nvPr/>
          </p:nvSpPr>
          <p:spPr>
            <a:xfrm>
              <a:off x="38185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80"/>
            <p:cNvSpPr/>
            <p:nvPr/>
          </p:nvSpPr>
          <p:spPr>
            <a:xfrm>
              <a:off x="381852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80"/>
            <p:cNvSpPr/>
            <p:nvPr/>
          </p:nvSpPr>
          <p:spPr>
            <a:xfrm>
              <a:off x="38185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80"/>
            <p:cNvSpPr/>
            <p:nvPr/>
          </p:nvSpPr>
          <p:spPr>
            <a:xfrm>
              <a:off x="37423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80"/>
            <p:cNvSpPr/>
            <p:nvPr/>
          </p:nvSpPr>
          <p:spPr>
            <a:xfrm>
              <a:off x="37423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80"/>
            <p:cNvSpPr/>
            <p:nvPr/>
          </p:nvSpPr>
          <p:spPr>
            <a:xfrm>
              <a:off x="3742300" y="18760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80"/>
            <p:cNvSpPr/>
            <p:nvPr/>
          </p:nvSpPr>
          <p:spPr>
            <a:xfrm>
              <a:off x="37423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80"/>
            <p:cNvSpPr/>
            <p:nvPr/>
          </p:nvSpPr>
          <p:spPr>
            <a:xfrm>
              <a:off x="37423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80"/>
            <p:cNvSpPr/>
            <p:nvPr/>
          </p:nvSpPr>
          <p:spPr>
            <a:xfrm>
              <a:off x="37423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80"/>
            <p:cNvSpPr/>
            <p:nvPr/>
          </p:nvSpPr>
          <p:spPr>
            <a:xfrm>
              <a:off x="37423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80"/>
            <p:cNvSpPr/>
            <p:nvPr/>
          </p:nvSpPr>
          <p:spPr>
            <a:xfrm>
              <a:off x="37423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80"/>
            <p:cNvSpPr/>
            <p:nvPr/>
          </p:nvSpPr>
          <p:spPr>
            <a:xfrm>
              <a:off x="37423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80"/>
            <p:cNvSpPr/>
            <p:nvPr/>
          </p:nvSpPr>
          <p:spPr>
            <a:xfrm>
              <a:off x="366610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80"/>
            <p:cNvSpPr/>
            <p:nvPr/>
          </p:nvSpPr>
          <p:spPr>
            <a:xfrm>
              <a:off x="366610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80"/>
            <p:cNvSpPr/>
            <p:nvPr/>
          </p:nvSpPr>
          <p:spPr>
            <a:xfrm>
              <a:off x="366610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80"/>
            <p:cNvSpPr/>
            <p:nvPr/>
          </p:nvSpPr>
          <p:spPr>
            <a:xfrm>
              <a:off x="36661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80"/>
            <p:cNvSpPr/>
            <p:nvPr/>
          </p:nvSpPr>
          <p:spPr>
            <a:xfrm>
              <a:off x="3666100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80"/>
            <p:cNvSpPr/>
            <p:nvPr/>
          </p:nvSpPr>
          <p:spPr>
            <a:xfrm>
              <a:off x="35898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80"/>
            <p:cNvSpPr/>
            <p:nvPr/>
          </p:nvSpPr>
          <p:spPr>
            <a:xfrm>
              <a:off x="35898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80"/>
            <p:cNvSpPr/>
            <p:nvPr/>
          </p:nvSpPr>
          <p:spPr>
            <a:xfrm>
              <a:off x="35898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80"/>
            <p:cNvSpPr/>
            <p:nvPr/>
          </p:nvSpPr>
          <p:spPr>
            <a:xfrm>
              <a:off x="35898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80"/>
            <p:cNvSpPr/>
            <p:nvPr/>
          </p:nvSpPr>
          <p:spPr>
            <a:xfrm>
              <a:off x="35898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80"/>
            <p:cNvSpPr/>
            <p:nvPr/>
          </p:nvSpPr>
          <p:spPr>
            <a:xfrm>
              <a:off x="3513675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80"/>
            <p:cNvSpPr/>
            <p:nvPr/>
          </p:nvSpPr>
          <p:spPr>
            <a:xfrm>
              <a:off x="35136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80"/>
            <p:cNvSpPr/>
            <p:nvPr/>
          </p:nvSpPr>
          <p:spPr>
            <a:xfrm>
              <a:off x="35136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80"/>
            <p:cNvSpPr/>
            <p:nvPr/>
          </p:nvSpPr>
          <p:spPr>
            <a:xfrm>
              <a:off x="35136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80"/>
            <p:cNvSpPr/>
            <p:nvPr/>
          </p:nvSpPr>
          <p:spPr>
            <a:xfrm>
              <a:off x="35136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80"/>
            <p:cNvSpPr/>
            <p:nvPr/>
          </p:nvSpPr>
          <p:spPr>
            <a:xfrm>
              <a:off x="351367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80"/>
            <p:cNvSpPr/>
            <p:nvPr/>
          </p:nvSpPr>
          <p:spPr>
            <a:xfrm>
              <a:off x="35136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80"/>
            <p:cNvSpPr/>
            <p:nvPr/>
          </p:nvSpPr>
          <p:spPr>
            <a:xfrm>
              <a:off x="343745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80"/>
            <p:cNvSpPr/>
            <p:nvPr/>
          </p:nvSpPr>
          <p:spPr>
            <a:xfrm>
              <a:off x="343745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80"/>
            <p:cNvSpPr/>
            <p:nvPr/>
          </p:nvSpPr>
          <p:spPr>
            <a:xfrm>
              <a:off x="343745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80"/>
            <p:cNvSpPr/>
            <p:nvPr/>
          </p:nvSpPr>
          <p:spPr>
            <a:xfrm>
              <a:off x="343745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80"/>
            <p:cNvSpPr/>
            <p:nvPr/>
          </p:nvSpPr>
          <p:spPr>
            <a:xfrm>
              <a:off x="343745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80"/>
            <p:cNvSpPr/>
            <p:nvPr/>
          </p:nvSpPr>
          <p:spPr>
            <a:xfrm>
              <a:off x="34374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80"/>
            <p:cNvSpPr/>
            <p:nvPr/>
          </p:nvSpPr>
          <p:spPr>
            <a:xfrm>
              <a:off x="34374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80"/>
            <p:cNvSpPr/>
            <p:nvPr/>
          </p:nvSpPr>
          <p:spPr>
            <a:xfrm>
              <a:off x="336145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80"/>
            <p:cNvSpPr/>
            <p:nvPr/>
          </p:nvSpPr>
          <p:spPr>
            <a:xfrm>
              <a:off x="33614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80"/>
            <p:cNvSpPr/>
            <p:nvPr/>
          </p:nvSpPr>
          <p:spPr>
            <a:xfrm>
              <a:off x="336145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80"/>
            <p:cNvSpPr/>
            <p:nvPr/>
          </p:nvSpPr>
          <p:spPr>
            <a:xfrm>
              <a:off x="33614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80"/>
            <p:cNvSpPr/>
            <p:nvPr/>
          </p:nvSpPr>
          <p:spPr>
            <a:xfrm>
              <a:off x="32852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80"/>
            <p:cNvSpPr/>
            <p:nvPr/>
          </p:nvSpPr>
          <p:spPr>
            <a:xfrm>
              <a:off x="31328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80"/>
            <p:cNvSpPr/>
            <p:nvPr/>
          </p:nvSpPr>
          <p:spPr>
            <a:xfrm>
              <a:off x="30568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80"/>
            <p:cNvSpPr/>
            <p:nvPr/>
          </p:nvSpPr>
          <p:spPr>
            <a:xfrm>
              <a:off x="30568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80"/>
            <p:cNvSpPr/>
            <p:nvPr/>
          </p:nvSpPr>
          <p:spPr>
            <a:xfrm>
              <a:off x="29805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80"/>
            <p:cNvSpPr/>
            <p:nvPr/>
          </p:nvSpPr>
          <p:spPr>
            <a:xfrm>
              <a:off x="29805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80"/>
            <p:cNvSpPr/>
            <p:nvPr/>
          </p:nvSpPr>
          <p:spPr>
            <a:xfrm>
              <a:off x="29805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80"/>
            <p:cNvSpPr/>
            <p:nvPr/>
          </p:nvSpPr>
          <p:spPr>
            <a:xfrm>
              <a:off x="298057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80"/>
            <p:cNvSpPr/>
            <p:nvPr/>
          </p:nvSpPr>
          <p:spPr>
            <a:xfrm>
              <a:off x="298057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80"/>
            <p:cNvSpPr/>
            <p:nvPr/>
          </p:nvSpPr>
          <p:spPr>
            <a:xfrm>
              <a:off x="298057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80"/>
            <p:cNvSpPr/>
            <p:nvPr/>
          </p:nvSpPr>
          <p:spPr>
            <a:xfrm>
              <a:off x="290437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80"/>
            <p:cNvSpPr/>
            <p:nvPr/>
          </p:nvSpPr>
          <p:spPr>
            <a:xfrm>
              <a:off x="29043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80"/>
            <p:cNvSpPr/>
            <p:nvPr/>
          </p:nvSpPr>
          <p:spPr>
            <a:xfrm>
              <a:off x="290437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80"/>
            <p:cNvSpPr/>
            <p:nvPr/>
          </p:nvSpPr>
          <p:spPr>
            <a:xfrm>
              <a:off x="29043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80"/>
            <p:cNvSpPr/>
            <p:nvPr/>
          </p:nvSpPr>
          <p:spPr>
            <a:xfrm>
              <a:off x="2904375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80"/>
            <p:cNvSpPr/>
            <p:nvPr/>
          </p:nvSpPr>
          <p:spPr>
            <a:xfrm>
              <a:off x="2904375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80"/>
            <p:cNvSpPr/>
            <p:nvPr/>
          </p:nvSpPr>
          <p:spPr>
            <a:xfrm>
              <a:off x="2904375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80"/>
            <p:cNvSpPr/>
            <p:nvPr/>
          </p:nvSpPr>
          <p:spPr>
            <a:xfrm>
              <a:off x="2828150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80"/>
            <p:cNvSpPr/>
            <p:nvPr/>
          </p:nvSpPr>
          <p:spPr>
            <a:xfrm>
              <a:off x="28281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80"/>
            <p:cNvSpPr/>
            <p:nvPr/>
          </p:nvSpPr>
          <p:spPr>
            <a:xfrm>
              <a:off x="28281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80"/>
            <p:cNvSpPr/>
            <p:nvPr/>
          </p:nvSpPr>
          <p:spPr>
            <a:xfrm>
              <a:off x="28281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80"/>
            <p:cNvSpPr/>
            <p:nvPr/>
          </p:nvSpPr>
          <p:spPr>
            <a:xfrm>
              <a:off x="282815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80"/>
            <p:cNvSpPr/>
            <p:nvPr/>
          </p:nvSpPr>
          <p:spPr>
            <a:xfrm>
              <a:off x="282815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80"/>
            <p:cNvSpPr/>
            <p:nvPr/>
          </p:nvSpPr>
          <p:spPr>
            <a:xfrm>
              <a:off x="28281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80"/>
            <p:cNvSpPr/>
            <p:nvPr/>
          </p:nvSpPr>
          <p:spPr>
            <a:xfrm>
              <a:off x="2828150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80"/>
            <p:cNvSpPr/>
            <p:nvPr/>
          </p:nvSpPr>
          <p:spPr>
            <a:xfrm>
              <a:off x="27519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80"/>
            <p:cNvSpPr/>
            <p:nvPr/>
          </p:nvSpPr>
          <p:spPr>
            <a:xfrm>
              <a:off x="27519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80"/>
            <p:cNvSpPr/>
            <p:nvPr/>
          </p:nvSpPr>
          <p:spPr>
            <a:xfrm>
              <a:off x="275195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80"/>
            <p:cNvSpPr/>
            <p:nvPr/>
          </p:nvSpPr>
          <p:spPr>
            <a:xfrm>
              <a:off x="27519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80"/>
            <p:cNvSpPr/>
            <p:nvPr/>
          </p:nvSpPr>
          <p:spPr>
            <a:xfrm>
              <a:off x="2751950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80"/>
            <p:cNvSpPr/>
            <p:nvPr/>
          </p:nvSpPr>
          <p:spPr>
            <a:xfrm>
              <a:off x="2751950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80"/>
            <p:cNvSpPr/>
            <p:nvPr/>
          </p:nvSpPr>
          <p:spPr>
            <a:xfrm>
              <a:off x="275195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80"/>
            <p:cNvSpPr/>
            <p:nvPr/>
          </p:nvSpPr>
          <p:spPr>
            <a:xfrm>
              <a:off x="2751950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80"/>
            <p:cNvSpPr/>
            <p:nvPr/>
          </p:nvSpPr>
          <p:spPr>
            <a:xfrm>
              <a:off x="26759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80"/>
            <p:cNvSpPr/>
            <p:nvPr/>
          </p:nvSpPr>
          <p:spPr>
            <a:xfrm>
              <a:off x="26759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80"/>
            <p:cNvSpPr/>
            <p:nvPr/>
          </p:nvSpPr>
          <p:spPr>
            <a:xfrm>
              <a:off x="26759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80"/>
            <p:cNvSpPr/>
            <p:nvPr/>
          </p:nvSpPr>
          <p:spPr>
            <a:xfrm>
              <a:off x="26759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80"/>
            <p:cNvSpPr/>
            <p:nvPr/>
          </p:nvSpPr>
          <p:spPr>
            <a:xfrm>
              <a:off x="267592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80"/>
            <p:cNvSpPr/>
            <p:nvPr/>
          </p:nvSpPr>
          <p:spPr>
            <a:xfrm>
              <a:off x="267592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80"/>
            <p:cNvSpPr/>
            <p:nvPr/>
          </p:nvSpPr>
          <p:spPr>
            <a:xfrm>
              <a:off x="26759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80"/>
            <p:cNvSpPr/>
            <p:nvPr/>
          </p:nvSpPr>
          <p:spPr>
            <a:xfrm>
              <a:off x="2675925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80"/>
            <p:cNvSpPr/>
            <p:nvPr/>
          </p:nvSpPr>
          <p:spPr>
            <a:xfrm>
              <a:off x="25997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80"/>
            <p:cNvSpPr/>
            <p:nvPr/>
          </p:nvSpPr>
          <p:spPr>
            <a:xfrm>
              <a:off x="25997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80"/>
            <p:cNvSpPr/>
            <p:nvPr/>
          </p:nvSpPr>
          <p:spPr>
            <a:xfrm>
              <a:off x="25997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80"/>
            <p:cNvSpPr/>
            <p:nvPr/>
          </p:nvSpPr>
          <p:spPr>
            <a:xfrm>
              <a:off x="25997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80"/>
            <p:cNvSpPr/>
            <p:nvPr/>
          </p:nvSpPr>
          <p:spPr>
            <a:xfrm>
              <a:off x="25997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80"/>
            <p:cNvSpPr/>
            <p:nvPr/>
          </p:nvSpPr>
          <p:spPr>
            <a:xfrm>
              <a:off x="259972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80"/>
            <p:cNvSpPr/>
            <p:nvPr/>
          </p:nvSpPr>
          <p:spPr>
            <a:xfrm>
              <a:off x="2599725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80"/>
            <p:cNvSpPr/>
            <p:nvPr/>
          </p:nvSpPr>
          <p:spPr>
            <a:xfrm>
              <a:off x="2599725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80"/>
            <p:cNvSpPr/>
            <p:nvPr/>
          </p:nvSpPr>
          <p:spPr>
            <a:xfrm>
              <a:off x="2599725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80"/>
            <p:cNvSpPr/>
            <p:nvPr/>
          </p:nvSpPr>
          <p:spPr>
            <a:xfrm>
              <a:off x="25235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80"/>
            <p:cNvSpPr/>
            <p:nvPr/>
          </p:nvSpPr>
          <p:spPr>
            <a:xfrm>
              <a:off x="25235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80"/>
            <p:cNvSpPr/>
            <p:nvPr/>
          </p:nvSpPr>
          <p:spPr>
            <a:xfrm>
              <a:off x="25235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80"/>
            <p:cNvSpPr/>
            <p:nvPr/>
          </p:nvSpPr>
          <p:spPr>
            <a:xfrm>
              <a:off x="25235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80"/>
            <p:cNvSpPr/>
            <p:nvPr/>
          </p:nvSpPr>
          <p:spPr>
            <a:xfrm>
              <a:off x="25235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80"/>
            <p:cNvSpPr/>
            <p:nvPr/>
          </p:nvSpPr>
          <p:spPr>
            <a:xfrm>
              <a:off x="25235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80"/>
            <p:cNvSpPr/>
            <p:nvPr/>
          </p:nvSpPr>
          <p:spPr>
            <a:xfrm>
              <a:off x="252350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80"/>
            <p:cNvSpPr/>
            <p:nvPr/>
          </p:nvSpPr>
          <p:spPr>
            <a:xfrm>
              <a:off x="2523500" y="11905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80"/>
            <p:cNvSpPr/>
            <p:nvPr/>
          </p:nvSpPr>
          <p:spPr>
            <a:xfrm>
              <a:off x="25235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80"/>
            <p:cNvSpPr/>
            <p:nvPr/>
          </p:nvSpPr>
          <p:spPr>
            <a:xfrm>
              <a:off x="2523500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80"/>
            <p:cNvSpPr/>
            <p:nvPr/>
          </p:nvSpPr>
          <p:spPr>
            <a:xfrm>
              <a:off x="244730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80"/>
            <p:cNvSpPr/>
            <p:nvPr/>
          </p:nvSpPr>
          <p:spPr>
            <a:xfrm>
              <a:off x="244730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80"/>
            <p:cNvSpPr/>
            <p:nvPr/>
          </p:nvSpPr>
          <p:spPr>
            <a:xfrm>
              <a:off x="2447300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80"/>
            <p:cNvSpPr/>
            <p:nvPr/>
          </p:nvSpPr>
          <p:spPr>
            <a:xfrm>
              <a:off x="2447300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80"/>
            <p:cNvSpPr/>
            <p:nvPr/>
          </p:nvSpPr>
          <p:spPr>
            <a:xfrm>
              <a:off x="2447300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80"/>
            <p:cNvSpPr/>
            <p:nvPr/>
          </p:nvSpPr>
          <p:spPr>
            <a:xfrm>
              <a:off x="2447300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80"/>
            <p:cNvSpPr/>
            <p:nvPr/>
          </p:nvSpPr>
          <p:spPr>
            <a:xfrm>
              <a:off x="2447300" y="12665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80"/>
            <p:cNvSpPr/>
            <p:nvPr/>
          </p:nvSpPr>
          <p:spPr>
            <a:xfrm>
              <a:off x="2447300" y="11905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80"/>
            <p:cNvSpPr/>
            <p:nvPr/>
          </p:nvSpPr>
          <p:spPr>
            <a:xfrm>
              <a:off x="2447300" y="11143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80"/>
            <p:cNvSpPr/>
            <p:nvPr/>
          </p:nvSpPr>
          <p:spPr>
            <a:xfrm>
              <a:off x="2447300" y="1038125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80"/>
            <p:cNvSpPr/>
            <p:nvPr/>
          </p:nvSpPr>
          <p:spPr>
            <a:xfrm>
              <a:off x="23712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80"/>
            <p:cNvSpPr/>
            <p:nvPr/>
          </p:nvSpPr>
          <p:spPr>
            <a:xfrm>
              <a:off x="23712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80"/>
            <p:cNvSpPr/>
            <p:nvPr/>
          </p:nvSpPr>
          <p:spPr>
            <a:xfrm>
              <a:off x="23712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80"/>
            <p:cNvSpPr/>
            <p:nvPr/>
          </p:nvSpPr>
          <p:spPr>
            <a:xfrm>
              <a:off x="23712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80"/>
            <p:cNvSpPr/>
            <p:nvPr/>
          </p:nvSpPr>
          <p:spPr>
            <a:xfrm>
              <a:off x="23712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80"/>
            <p:cNvSpPr/>
            <p:nvPr/>
          </p:nvSpPr>
          <p:spPr>
            <a:xfrm>
              <a:off x="237127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80"/>
            <p:cNvSpPr/>
            <p:nvPr/>
          </p:nvSpPr>
          <p:spPr>
            <a:xfrm>
              <a:off x="237127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80"/>
            <p:cNvSpPr/>
            <p:nvPr/>
          </p:nvSpPr>
          <p:spPr>
            <a:xfrm>
              <a:off x="237127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80"/>
            <p:cNvSpPr/>
            <p:nvPr/>
          </p:nvSpPr>
          <p:spPr>
            <a:xfrm>
              <a:off x="2371275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80"/>
            <p:cNvSpPr/>
            <p:nvPr/>
          </p:nvSpPr>
          <p:spPr>
            <a:xfrm>
              <a:off x="229507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80"/>
            <p:cNvSpPr/>
            <p:nvPr/>
          </p:nvSpPr>
          <p:spPr>
            <a:xfrm>
              <a:off x="22950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80"/>
            <p:cNvSpPr/>
            <p:nvPr/>
          </p:nvSpPr>
          <p:spPr>
            <a:xfrm>
              <a:off x="2295075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80"/>
            <p:cNvSpPr/>
            <p:nvPr/>
          </p:nvSpPr>
          <p:spPr>
            <a:xfrm>
              <a:off x="2295075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80"/>
            <p:cNvSpPr/>
            <p:nvPr/>
          </p:nvSpPr>
          <p:spPr>
            <a:xfrm>
              <a:off x="221865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80"/>
            <p:cNvSpPr/>
            <p:nvPr/>
          </p:nvSpPr>
          <p:spPr>
            <a:xfrm>
              <a:off x="221865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80"/>
            <p:cNvSpPr/>
            <p:nvPr/>
          </p:nvSpPr>
          <p:spPr>
            <a:xfrm>
              <a:off x="22186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80"/>
            <p:cNvSpPr/>
            <p:nvPr/>
          </p:nvSpPr>
          <p:spPr>
            <a:xfrm>
              <a:off x="214242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80"/>
            <p:cNvSpPr/>
            <p:nvPr/>
          </p:nvSpPr>
          <p:spPr>
            <a:xfrm>
              <a:off x="2142425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80"/>
            <p:cNvSpPr/>
            <p:nvPr/>
          </p:nvSpPr>
          <p:spPr>
            <a:xfrm>
              <a:off x="2751950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80"/>
            <p:cNvSpPr/>
            <p:nvPr/>
          </p:nvSpPr>
          <p:spPr>
            <a:xfrm>
              <a:off x="2751950" y="3551925"/>
              <a:ext cx="62350" cy="53300"/>
            </a:xfrm>
            <a:custGeom>
              <a:rect b="b" l="l" r="r" t="t"/>
              <a:pathLst>
                <a:path extrusionOk="0" h="2132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80"/>
            <p:cNvSpPr/>
            <p:nvPr/>
          </p:nvSpPr>
          <p:spPr>
            <a:xfrm>
              <a:off x="2751950" y="3475725"/>
              <a:ext cx="62350" cy="53275"/>
            </a:xfrm>
            <a:custGeom>
              <a:rect b="b" l="l" r="r" t="t"/>
              <a:pathLst>
                <a:path extrusionOk="0" h="2131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80"/>
            <p:cNvSpPr/>
            <p:nvPr/>
          </p:nvSpPr>
          <p:spPr>
            <a:xfrm>
              <a:off x="2675925" y="38567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80"/>
            <p:cNvSpPr/>
            <p:nvPr/>
          </p:nvSpPr>
          <p:spPr>
            <a:xfrm>
              <a:off x="2675725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80"/>
            <p:cNvSpPr/>
            <p:nvPr/>
          </p:nvSpPr>
          <p:spPr>
            <a:xfrm>
              <a:off x="26759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80"/>
            <p:cNvSpPr/>
            <p:nvPr/>
          </p:nvSpPr>
          <p:spPr>
            <a:xfrm>
              <a:off x="26759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80"/>
            <p:cNvSpPr/>
            <p:nvPr/>
          </p:nvSpPr>
          <p:spPr>
            <a:xfrm>
              <a:off x="2675925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80"/>
            <p:cNvSpPr/>
            <p:nvPr/>
          </p:nvSpPr>
          <p:spPr>
            <a:xfrm>
              <a:off x="26759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80"/>
            <p:cNvSpPr/>
            <p:nvPr/>
          </p:nvSpPr>
          <p:spPr>
            <a:xfrm>
              <a:off x="2599725" y="385677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80"/>
            <p:cNvSpPr/>
            <p:nvPr/>
          </p:nvSpPr>
          <p:spPr>
            <a:xfrm>
              <a:off x="2599725" y="3780375"/>
              <a:ext cx="62400" cy="53475"/>
            </a:xfrm>
            <a:custGeom>
              <a:rect b="b" l="l" r="r" t="t"/>
              <a:pathLst>
                <a:path extrusionOk="0" h="2139" w="2496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80"/>
            <p:cNvSpPr/>
            <p:nvPr/>
          </p:nvSpPr>
          <p:spPr>
            <a:xfrm>
              <a:off x="2599725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80"/>
            <p:cNvSpPr/>
            <p:nvPr/>
          </p:nvSpPr>
          <p:spPr>
            <a:xfrm>
              <a:off x="2599725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80"/>
            <p:cNvSpPr/>
            <p:nvPr/>
          </p:nvSpPr>
          <p:spPr>
            <a:xfrm>
              <a:off x="2599725" y="35519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80"/>
            <p:cNvSpPr/>
            <p:nvPr/>
          </p:nvSpPr>
          <p:spPr>
            <a:xfrm>
              <a:off x="2599725" y="34757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80"/>
            <p:cNvSpPr/>
            <p:nvPr/>
          </p:nvSpPr>
          <p:spPr>
            <a:xfrm>
              <a:off x="2523500" y="3932800"/>
              <a:ext cx="62225" cy="53475"/>
            </a:xfrm>
            <a:custGeom>
              <a:rect b="b" l="l" r="r" t="t"/>
              <a:pathLst>
                <a:path extrusionOk="0" h="2139" w="2489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80"/>
            <p:cNvSpPr/>
            <p:nvPr/>
          </p:nvSpPr>
          <p:spPr>
            <a:xfrm>
              <a:off x="2523500" y="38567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80"/>
            <p:cNvSpPr/>
            <p:nvPr/>
          </p:nvSpPr>
          <p:spPr>
            <a:xfrm>
              <a:off x="2523500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80"/>
            <p:cNvSpPr/>
            <p:nvPr/>
          </p:nvSpPr>
          <p:spPr>
            <a:xfrm>
              <a:off x="252350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80"/>
            <p:cNvSpPr/>
            <p:nvPr/>
          </p:nvSpPr>
          <p:spPr>
            <a:xfrm>
              <a:off x="2523500" y="3627950"/>
              <a:ext cx="62225" cy="53475"/>
            </a:xfrm>
            <a:custGeom>
              <a:rect b="b" l="l" r="r" t="t"/>
              <a:pathLst>
                <a:path extrusionOk="0" h="2139" w="2489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80"/>
            <p:cNvSpPr/>
            <p:nvPr/>
          </p:nvSpPr>
          <p:spPr>
            <a:xfrm>
              <a:off x="252350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80"/>
            <p:cNvSpPr/>
            <p:nvPr/>
          </p:nvSpPr>
          <p:spPr>
            <a:xfrm>
              <a:off x="25235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80"/>
            <p:cNvSpPr/>
            <p:nvPr/>
          </p:nvSpPr>
          <p:spPr>
            <a:xfrm>
              <a:off x="25235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80"/>
            <p:cNvSpPr/>
            <p:nvPr/>
          </p:nvSpPr>
          <p:spPr>
            <a:xfrm>
              <a:off x="2447300" y="40852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80"/>
            <p:cNvSpPr/>
            <p:nvPr/>
          </p:nvSpPr>
          <p:spPr>
            <a:xfrm>
              <a:off x="2447300" y="40090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80"/>
            <p:cNvSpPr/>
            <p:nvPr/>
          </p:nvSpPr>
          <p:spPr>
            <a:xfrm>
              <a:off x="2447300" y="3932800"/>
              <a:ext cx="62200" cy="53475"/>
            </a:xfrm>
            <a:custGeom>
              <a:rect b="b" l="l" r="r" t="t"/>
              <a:pathLst>
                <a:path extrusionOk="0" h="2139" w="2488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80"/>
            <p:cNvSpPr/>
            <p:nvPr/>
          </p:nvSpPr>
          <p:spPr>
            <a:xfrm>
              <a:off x="2447300" y="385677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80"/>
            <p:cNvSpPr/>
            <p:nvPr/>
          </p:nvSpPr>
          <p:spPr>
            <a:xfrm>
              <a:off x="2447300" y="3780375"/>
              <a:ext cx="62400" cy="53475"/>
            </a:xfrm>
            <a:custGeom>
              <a:rect b="b" l="l" r="r" t="t"/>
              <a:pathLst>
                <a:path extrusionOk="0" h="2139" w="2496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80"/>
            <p:cNvSpPr/>
            <p:nvPr/>
          </p:nvSpPr>
          <p:spPr>
            <a:xfrm>
              <a:off x="2447300" y="37041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80"/>
            <p:cNvSpPr/>
            <p:nvPr/>
          </p:nvSpPr>
          <p:spPr>
            <a:xfrm>
              <a:off x="2447300" y="3627950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80"/>
            <p:cNvSpPr/>
            <p:nvPr/>
          </p:nvSpPr>
          <p:spPr>
            <a:xfrm>
              <a:off x="2447300" y="35519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80"/>
            <p:cNvSpPr/>
            <p:nvPr/>
          </p:nvSpPr>
          <p:spPr>
            <a:xfrm>
              <a:off x="2447300" y="34757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80"/>
            <p:cNvSpPr/>
            <p:nvPr/>
          </p:nvSpPr>
          <p:spPr>
            <a:xfrm>
              <a:off x="2447300" y="33995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80"/>
            <p:cNvSpPr/>
            <p:nvPr/>
          </p:nvSpPr>
          <p:spPr>
            <a:xfrm>
              <a:off x="2447300" y="3323300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80"/>
            <p:cNvSpPr/>
            <p:nvPr/>
          </p:nvSpPr>
          <p:spPr>
            <a:xfrm>
              <a:off x="2371275" y="42374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80"/>
            <p:cNvSpPr/>
            <p:nvPr/>
          </p:nvSpPr>
          <p:spPr>
            <a:xfrm>
              <a:off x="2371275" y="41614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80"/>
            <p:cNvSpPr/>
            <p:nvPr/>
          </p:nvSpPr>
          <p:spPr>
            <a:xfrm>
              <a:off x="237127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80"/>
            <p:cNvSpPr/>
            <p:nvPr/>
          </p:nvSpPr>
          <p:spPr>
            <a:xfrm>
              <a:off x="237127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80"/>
            <p:cNvSpPr/>
            <p:nvPr/>
          </p:nvSpPr>
          <p:spPr>
            <a:xfrm>
              <a:off x="2371075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80"/>
            <p:cNvSpPr/>
            <p:nvPr/>
          </p:nvSpPr>
          <p:spPr>
            <a:xfrm>
              <a:off x="2371075" y="385677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80"/>
            <p:cNvSpPr/>
            <p:nvPr/>
          </p:nvSpPr>
          <p:spPr>
            <a:xfrm>
              <a:off x="2371075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80"/>
            <p:cNvSpPr/>
            <p:nvPr/>
          </p:nvSpPr>
          <p:spPr>
            <a:xfrm>
              <a:off x="237127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80"/>
            <p:cNvSpPr/>
            <p:nvPr/>
          </p:nvSpPr>
          <p:spPr>
            <a:xfrm>
              <a:off x="237127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80"/>
            <p:cNvSpPr/>
            <p:nvPr/>
          </p:nvSpPr>
          <p:spPr>
            <a:xfrm>
              <a:off x="2371075" y="35519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80"/>
            <p:cNvSpPr/>
            <p:nvPr/>
          </p:nvSpPr>
          <p:spPr>
            <a:xfrm>
              <a:off x="237107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80"/>
            <p:cNvSpPr/>
            <p:nvPr/>
          </p:nvSpPr>
          <p:spPr>
            <a:xfrm>
              <a:off x="2371075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80"/>
            <p:cNvSpPr/>
            <p:nvPr/>
          </p:nvSpPr>
          <p:spPr>
            <a:xfrm>
              <a:off x="237107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80"/>
            <p:cNvSpPr/>
            <p:nvPr/>
          </p:nvSpPr>
          <p:spPr>
            <a:xfrm>
              <a:off x="237107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80"/>
            <p:cNvSpPr/>
            <p:nvPr/>
          </p:nvSpPr>
          <p:spPr>
            <a:xfrm>
              <a:off x="2295075" y="43136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80"/>
            <p:cNvSpPr/>
            <p:nvPr/>
          </p:nvSpPr>
          <p:spPr>
            <a:xfrm>
              <a:off x="2295075" y="42374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80"/>
            <p:cNvSpPr/>
            <p:nvPr/>
          </p:nvSpPr>
          <p:spPr>
            <a:xfrm>
              <a:off x="2295075" y="41614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80"/>
            <p:cNvSpPr/>
            <p:nvPr/>
          </p:nvSpPr>
          <p:spPr>
            <a:xfrm>
              <a:off x="2295075" y="40852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80"/>
            <p:cNvSpPr/>
            <p:nvPr/>
          </p:nvSpPr>
          <p:spPr>
            <a:xfrm>
              <a:off x="2295075" y="4009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80"/>
            <p:cNvSpPr/>
            <p:nvPr/>
          </p:nvSpPr>
          <p:spPr>
            <a:xfrm>
              <a:off x="2294850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80"/>
            <p:cNvSpPr/>
            <p:nvPr/>
          </p:nvSpPr>
          <p:spPr>
            <a:xfrm>
              <a:off x="2295075" y="385677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80"/>
            <p:cNvSpPr/>
            <p:nvPr/>
          </p:nvSpPr>
          <p:spPr>
            <a:xfrm>
              <a:off x="2294850" y="3780375"/>
              <a:ext cx="62625" cy="53475"/>
            </a:xfrm>
            <a:custGeom>
              <a:rect b="b" l="l" r="r" t="t"/>
              <a:pathLst>
                <a:path extrusionOk="0" h="2139" w="2505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80"/>
            <p:cNvSpPr/>
            <p:nvPr/>
          </p:nvSpPr>
          <p:spPr>
            <a:xfrm>
              <a:off x="2295075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80"/>
            <p:cNvSpPr/>
            <p:nvPr/>
          </p:nvSpPr>
          <p:spPr>
            <a:xfrm>
              <a:off x="2295075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80"/>
            <p:cNvSpPr/>
            <p:nvPr/>
          </p:nvSpPr>
          <p:spPr>
            <a:xfrm>
              <a:off x="2295075" y="35519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80"/>
            <p:cNvSpPr/>
            <p:nvPr/>
          </p:nvSpPr>
          <p:spPr>
            <a:xfrm>
              <a:off x="2295075" y="34757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80"/>
            <p:cNvSpPr/>
            <p:nvPr/>
          </p:nvSpPr>
          <p:spPr>
            <a:xfrm>
              <a:off x="2295075" y="33995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80"/>
            <p:cNvSpPr/>
            <p:nvPr/>
          </p:nvSpPr>
          <p:spPr>
            <a:xfrm>
              <a:off x="229492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80"/>
            <p:cNvSpPr/>
            <p:nvPr/>
          </p:nvSpPr>
          <p:spPr>
            <a:xfrm>
              <a:off x="2294925" y="3247075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80"/>
            <p:cNvSpPr/>
            <p:nvPr/>
          </p:nvSpPr>
          <p:spPr>
            <a:xfrm>
              <a:off x="2295075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80"/>
            <p:cNvSpPr/>
            <p:nvPr/>
          </p:nvSpPr>
          <p:spPr>
            <a:xfrm>
              <a:off x="229507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80"/>
            <p:cNvSpPr/>
            <p:nvPr/>
          </p:nvSpPr>
          <p:spPr>
            <a:xfrm>
              <a:off x="2218650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80"/>
            <p:cNvSpPr/>
            <p:nvPr/>
          </p:nvSpPr>
          <p:spPr>
            <a:xfrm>
              <a:off x="2218650" y="43136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80"/>
            <p:cNvSpPr/>
            <p:nvPr/>
          </p:nvSpPr>
          <p:spPr>
            <a:xfrm>
              <a:off x="2218650" y="42374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80"/>
            <p:cNvSpPr/>
            <p:nvPr/>
          </p:nvSpPr>
          <p:spPr>
            <a:xfrm>
              <a:off x="2218650" y="41614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80"/>
            <p:cNvSpPr/>
            <p:nvPr/>
          </p:nvSpPr>
          <p:spPr>
            <a:xfrm>
              <a:off x="22186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80"/>
            <p:cNvSpPr/>
            <p:nvPr/>
          </p:nvSpPr>
          <p:spPr>
            <a:xfrm>
              <a:off x="22186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80"/>
            <p:cNvSpPr/>
            <p:nvPr/>
          </p:nvSpPr>
          <p:spPr>
            <a:xfrm>
              <a:off x="2218650" y="3932800"/>
              <a:ext cx="62225" cy="53475"/>
            </a:xfrm>
            <a:custGeom>
              <a:rect b="b" l="l" r="r" t="t"/>
              <a:pathLst>
                <a:path extrusionOk="0" h="2139" w="2489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80"/>
            <p:cNvSpPr/>
            <p:nvPr/>
          </p:nvSpPr>
          <p:spPr>
            <a:xfrm>
              <a:off x="2218650" y="38567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80"/>
            <p:cNvSpPr/>
            <p:nvPr/>
          </p:nvSpPr>
          <p:spPr>
            <a:xfrm>
              <a:off x="2218650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80"/>
            <p:cNvSpPr/>
            <p:nvPr/>
          </p:nvSpPr>
          <p:spPr>
            <a:xfrm>
              <a:off x="22186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80"/>
            <p:cNvSpPr/>
            <p:nvPr/>
          </p:nvSpPr>
          <p:spPr>
            <a:xfrm>
              <a:off x="221865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80"/>
            <p:cNvSpPr/>
            <p:nvPr/>
          </p:nvSpPr>
          <p:spPr>
            <a:xfrm>
              <a:off x="221865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80"/>
            <p:cNvSpPr/>
            <p:nvPr/>
          </p:nvSpPr>
          <p:spPr>
            <a:xfrm>
              <a:off x="22186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80"/>
            <p:cNvSpPr/>
            <p:nvPr/>
          </p:nvSpPr>
          <p:spPr>
            <a:xfrm>
              <a:off x="221865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80"/>
            <p:cNvSpPr/>
            <p:nvPr/>
          </p:nvSpPr>
          <p:spPr>
            <a:xfrm>
              <a:off x="221865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80"/>
            <p:cNvSpPr/>
            <p:nvPr/>
          </p:nvSpPr>
          <p:spPr>
            <a:xfrm>
              <a:off x="2218650" y="3247075"/>
              <a:ext cx="62425" cy="53500"/>
            </a:xfrm>
            <a:custGeom>
              <a:rect b="b" l="l" r="r" t="t"/>
              <a:pathLst>
                <a:path extrusionOk="0" h="2140" w="2497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80"/>
            <p:cNvSpPr/>
            <p:nvPr/>
          </p:nvSpPr>
          <p:spPr>
            <a:xfrm>
              <a:off x="2218650" y="3171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80"/>
            <p:cNvSpPr/>
            <p:nvPr/>
          </p:nvSpPr>
          <p:spPr>
            <a:xfrm>
              <a:off x="22186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80"/>
            <p:cNvSpPr/>
            <p:nvPr/>
          </p:nvSpPr>
          <p:spPr>
            <a:xfrm>
              <a:off x="22186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80"/>
            <p:cNvSpPr/>
            <p:nvPr/>
          </p:nvSpPr>
          <p:spPr>
            <a:xfrm>
              <a:off x="22186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80"/>
            <p:cNvSpPr/>
            <p:nvPr/>
          </p:nvSpPr>
          <p:spPr>
            <a:xfrm>
              <a:off x="2142425" y="46183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80"/>
            <p:cNvSpPr/>
            <p:nvPr/>
          </p:nvSpPr>
          <p:spPr>
            <a:xfrm>
              <a:off x="2142425" y="43898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80"/>
            <p:cNvSpPr/>
            <p:nvPr/>
          </p:nvSpPr>
          <p:spPr>
            <a:xfrm>
              <a:off x="2142425" y="43136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80"/>
            <p:cNvSpPr/>
            <p:nvPr/>
          </p:nvSpPr>
          <p:spPr>
            <a:xfrm>
              <a:off x="2142425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80"/>
            <p:cNvSpPr/>
            <p:nvPr/>
          </p:nvSpPr>
          <p:spPr>
            <a:xfrm>
              <a:off x="2142425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80"/>
            <p:cNvSpPr/>
            <p:nvPr/>
          </p:nvSpPr>
          <p:spPr>
            <a:xfrm>
              <a:off x="214242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80"/>
            <p:cNvSpPr/>
            <p:nvPr/>
          </p:nvSpPr>
          <p:spPr>
            <a:xfrm>
              <a:off x="214242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80"/>
            <p:cNvSpPr/>
            <p:nvPr/>
          </p:nvSpPr>
          <p:spPr>
            <a:xfrm>
              <a:off x="2142425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80"/>
            <p:cNvSpPr/>
            <p:nvPr/>
          </p:nvSpPr>
          <p:spPr>
            <a:xfrm>
              <a:off x="2142425" y="385677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80"/>
            <p:cNvSpPr/>
            <p:nvPr/>
          </p:nvSpPr>
          <p:spPr>
            <a:xfrm>
              <a:off x="2142425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80"/>
            <p:cNvSpPr/>
            <p:nvPr/>
          </p:nvSpPr>
          <p:spPr>
            <a:xfrm>
              <a:off x="2142425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80"/>
            <p:cNvSpPr/>
            <p:nvPr/>
          </p:nvSpPr>
          <p:spPr>
            <a:xfrm>
              <a:off x="2142425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80"/>
            <p:cNvSpPr/>
            <p:nvPr/>
          </p:nvSpPr>
          <p:spPr>
            <a:xfrm>
              <a:off x="2142425" y="35519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80"/>
            <p:cNvSpPr/>
            <p:nvPr/>
          </p:nvSpPr>
          <p:spPr>
            <a:xfrm>
              <a:off x="214242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80"/>
            <p:cNvSpPr/>
            <p:nvPr/>
          </p:nvSpPr>
          <p:spPr>
            <a:xfrm>
              <a:off x="2142425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80"/>
            <p:cNvSpPr/>
            <p:nvPr/>
          </p:nvSpPr>
          <p:spPr>
            <a:xfrm>
              <a:off x="214242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80"/>
            <p:cNvSpPr/>
            <p:nvPr/>
          </p:nvSpPr>
          <p:spPr>
            <a:xfrm>
              <a:off x="214242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80"/>
            <p:cNvSpPr/>
            <p:nvPr/>
          </p:nvSpPr>
          <p:spPr>
            <a:xfrm>
              <a:off x="214242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80"/>
            <p:cNvSpPr/>
            <p:nvPr/>
          </p:nvSpPr>
          <p:spPr>
            <a:xfrm>
              <a:off x="21424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80"/>
            <p:cNvSpPr/>
            <p:nvPr/>
          </p:nvSpPr>
          <p:spPr>
            <a:xfrm>
              <a:off x="21424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80"/>
            <p:cNvSpPr/>
            <p:nvPr/>
          </p:nvSpPr>
          <p:spPr>
            <a:xfrm>
              <a:off x="21424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80"/>
            <p:cNvSpPr/>
            <p:nvPr/>
          </p:nvSpPr>
          <p:spPr>
            <a:xfrm>
              <a:off x="21424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80"/>
            <p:cNvSpPr/>
            <p:nvPr/>
          </p:nvSpPr>
          <p:spPr>
            <a:xfrm>
              <a:off x="21424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80"/>
            <p:cNvSpPr/>
            <p:nvPr/>
          </p:nvSpPr>
          <p:spPr>
            <a:xfrm>
              <a:off x="214242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80"/>
            <p:cNvSpPr/>
            <p:nvPr/>
          </p:nvSpPr>
          <p:spPr>
            <a:xfrm>
              <a:off x="214242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80"/>
            <p:cNvSpPr/>
            <p:nvPr/>
          </p:nvSpPr>
          <p:spPr>
            <a:xfrm>
              <a:off x="2142425" y="1038125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80"/>
            <p:cNvSpPr/>
            <p:nvPr/>
          </p:nvSpPr>
          <p:spPr>
            <a:xfrm>
              <a:off x="2066425" y="46183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80"/>
            <p:cNvSpPr/>
            <p:nvPr/>
          </p:nvSpPr>
          <p:spPr>
            <a:xfrm>
              <a:off x="2066425" y="454230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80"/>
            <p:cNvSpPr/>
            <p:nvPr/>
          </p:nvSpPr>
          <p:spPr>
            <a:xfrm>
              <a:off x="2066425" y="4466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80"/>
            <p:cNvSpPr/>
            <p:nvPr/>
          </p:nvSpPr>
          <p:spPr>
            <a:xfrm>
              <a:off x="2066425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80"/>
            <p:cNvSpPr/>
            <p:nvPr/>
          </p:nvSpPr>
          <p:spPr>
            <a:xfrm>
              <a:off x="2066425" y="43136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80"/>
            <p:cNvSpPr/>
            <p:nvPr/>
          </p:nvSpPr>
          <p:spPr>
            <a:xfrm>
              <a:off x="2066425" y="42374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80"/>
            <p:cNvSpPr/>
            <p:nvPr/>
          </p:nvSpPr>
          <p:spPr>
            <a:xfrm>
              <a:off x="2066425" y="41614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80"/>
            <p:cNvSpPr/>
            <p:nvPr/>
          </p:nvSpPr>
          <p:spPr>
            <a:xfrm>
              <a:off x="20664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80"/>
            <p:cNvSpPr/>
            <p:nvPr/>
          </p:nvSpPr>
          <p:spPr>
            <a:xfrm>
              <a:off x="20664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80"/>
            <p:cNvSpPr/>
            <p:nvPr/>
          </p:nvSpPr>
          <p:spPr>
            <a:xfrm>
              <a:off x="2066425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80"/>
            <p:cNvSpPr/>
            <p:nvPr/>
          </p:nvSpPr>
          <p:spPr>
            <a:xfrm>
              <a:off x="20664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80"/>
            <p:cNvSpPr/>
            <p:nvPr/>
          </p:nvSpPr>
          <p:spPr>
            <a:xfrm>
              <a:off x="2066275" y="3399500"/>
              <a:ext cx="62375" cy="53350"/>
            </a:xfrm>
            <a:custGeom>
              <a:rect b="b" l="l" r="r" t="t"/>
              <a:pathLst>
                <a:path extrusionOk="0" h="2134" w="2495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80"/>
            <p:cNvSpPr/>
            <p:nvPr/>
          </p:nvSpPr>
          <p:spPr>
            <a:xfrm>
              <a:off x="2066275" y="3323300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80"/>
            <p:cNvSpPr/>
            <p:nvPr/>
          </p:nvSpPr>
          <p:spPr>
            <a:xfrm>
              <a:off x="2066275" y="3247075"/>
              <a:ext cx="62375" cy="53450"/>
            </a:xfrm>
            <a:custGeom>
              <a:rect b="b" l="l" r="r" t="t"/>
              <a:pathLst>
                <a:path extrusionOk="0" h="2138" w="2495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80"/>
            <p:cNvSpPr/>
            <p:nvPr/>
          </p:nvSpPr>
          <p:spPr>
            <a:xfrm>
              <a:off x="20664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80"/>
            <p:cNvSpPr/>
            <p:nvPr/>
          </p:nvSpPr>
          <p:spPr>
            <a:xfrm>
              <a:off x="20664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80"/>
            <p:cNvSpPr/>
            <p:nvPr/>
          </p:nvSpPr>
          <p:spPr>
            <a:xfrm>
              <a:off x="20664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80"/>
            <p:cNvSpPr/>
            <p:nvPr/>
          </p:nvSpPr>
          <p:spPr>
            <a:xfrm>
              <a:off x="206642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80"/>
            <p:cNvSpPr/>
            <p:nvPr/>
          </p:nvSpPr>
          <p:spPr>
            <a:xfrm>
              <a:off x="20664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80"/>
            <p:cNvSpPr/>
            <p:nvPr/>
          </p:nvSpPr>
          <p:spPr>
            <a:xfrm>
              <a:off x="20664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80"/>
            <p:cNvSpPr/>
            <p:nvPr/>
          </p:nvSpPr>
          <p:spPr>
            <a:xfrm>
              <a:off x="20664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80"/>
            <p:cNvSpPr/>
            <p:nvPr/>
          </p:nvSpPr>
          <p:spPr>
            <a:xfrm>
              <a:off x="20664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80"/>
            <p:cNvSpPr/>
            <p:nvPr/>
          </p:nvSpPr>
          <p:spPr>
            <a:xfrm>
              <a:off x="20664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80"/>
            <p:cNvSpPr/>
            <p:nvPr/>
          </p:nvSpPr>
          <p:spPr>
            <a:xfrm>
              <a:off x="20664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80"/>
            <p:cNvSpPr/>
            <p:nvPr/>
          </p:nvSpPr>
          <p:spPr>
            <a:xfrm>
              <a:off x="20664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80"/>
            <p:cNvSpPr/>
            <p:nvPr/>
          </p:nvSpPr>
          <p:spPr>
            <a:xfrm>
              <a:off x="20664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80"/>
            <p:cNvSpPr/>
            <p:nvPr/>
          </p:nvSpPr>
          <p:spPr>
            <a:xfrm>
              <a:off x="20664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80"/>
            <p:cNvSpPr/>
            <p:nvPr/>
          </p:nvSpPr>
          <p:spPr>
            <a:xfrm>
              <a:off x="2066425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80"/>
            <p:cNvSpPr/>
            <p:nvPr/>
          </p:nvSpPr>
          <p:spPr>
            <a:xfrm>
              <a:off x="1990200" y="454230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80"/>
            <p:cNvSpPr/>
            <p:nvPr/>
          </p:nvSpPr>
          <p:spPr>
            <a:xfrm>
              <a:off x="1990200" y="4466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80"/>
            <p:cNvSpPr/>
            <p:nvPr/>
          </p:nvSpPr>
          <p:spPr>
            <a:xfrm>
              <a:off x="1990200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80"/>
            <p:cNvSpPr/>
            <p:nvPr/>
          </p:nvSpPr>
          <p:spPr>
            <a:xfrm>
              <a:off x="199020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80"/>
            <p:cNvSpPr/>
            <p:nvPr/>
          </p:nvSpPr>
          <p:spPr>
            <a:xfrm>
              <a:off x="199020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80"/>
            <p:cNvSpPr/>
            <p:nvPr/>
          </p:nvSpPr>
          <p:spPr>
            <a:xfrm>
              <a:off x="19902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80"/>
            <p:cNvSpPr/>
            <p:nvPr/>
          </p:nvSpPr>
          <p:spPr>
            <a:xfrm>
              <a:off x="19902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80"/>
            <p:cNvSpPr/>
            <p:nvPr/>
          </p:nvSpPr>
          <p:spPr>
            <a:xfrm>
              <a:off x="19900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80"/>
            <p:cNvSpPr/>
            <p:nvPr/>
          </p:nvSpPr>
          <p:spPr>
            <a:xfrm>
              <a:off x="1990075" y="3247075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80"/>
            <p:cNvSpPr/>
            <p:nvPr/>
          </p:nvSpPr>
          <p:spPr>
            <a:xfrm>
              <a:off x="1990200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80"/>
            <p:cNvSpPr/>
            <p:nvPr/>
          </p:nvSpPr>
          <p:spPr>
            <a:xfrm>
              <a:off x="19902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80"/>
            <p:cNvSpPr/>
            <p:nvPr/>
          </p:nvSpPr>
          <p:spPr>
            <a:xfrm>
              <a:off x="19902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80"/>
            <p:cNvSpPr/>
            <p:nvPr/>
          </p:nvSpPr>
          <p:spPr>
            <a:xfrm>
              <a:off x="19902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80"/>
            <p:cNvSpPr/>
            <p:nvPr/>
          </p:nvSpPr>
          <p:spPr>
            <a:xfrm>
              <a:off x="19902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80"/>
            <p:cNvSpPr/>
            <p:nvPr/>
          </p:nvSpPr>
          <p:spPr>
            <a:xfrm>
              <a:off x="19902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80"/>
            <p:cNvSpPr/>
            <p:nvPr/>
          </p:nvSpPr>
          <p:spPr>
            <a:xfrm>
              <a:off x="19902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80"/>
            <p:cNvSpPr/>
            <p:nvPr/>
          </p:nvSpPr>
          <p:spPr>
            <a:xfrm>
              <a:off x="19902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80"/>
            <p:cNvSpPr/>
            <p:nvPr/>
          </p:nvSpPr>
          <p:spPr>
            <a:xfrm>
              <a:off x="19902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80"/>
            <p:cNvSpPr/>
            <p:nvPr/>
          </p:nvSpPr>
          <p:spPr>
            <a:xfrm>
              <a:off x="199020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80"/>
            <p:cNvSpPr/>
            <p:nvPr/>
          </p:nvSpPr>
          <p:spPr>
            <a:xfrm>
              <a:off x="19902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80"/>
            <p:cNvSpPr/>
            <p:nvPr/>
          </p:nvSpPr>
          <p:spPr>
            <a:xfrm>
              <a:off x="19902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80"/>
            <p:cNvSpPr/>
            <p:nvPr/>
          </p:nvSpPr>
          <p:spPr>
            <a:xfrm>
              <a:off x="19902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80"/>
            <p:cNvSpPr/>
            <p:nvPr/>
          </p:nvSpPr>
          <p:spPr>
            <a:xfrm>
              <a:off x="19902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80"/>
            <p:cNvSpPr/>
            <p:nvPr/>
          </p:nvSpPr>
          <p:spPr>
            <a:xfrm>
              <a:off x="19902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80"/>
            <p:cNvSpPr/>
            <p:nvPr/>
          </p:nvSpPr>
          <p:spPr>
            <a:xfrm>
              <a:off x="19902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80"/>
            <p:cNvSpPr/>
            <p:nvPr/>
          </p:nvSpPr>
          <p:spPr>
            <a:xfrm>
              <a:off x="1990200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80"/>
            <p:cNvSpPr/>
            <p:nvPr/>
          </p:nvSpPr>
          <p:spPr>
            <a:xfrm>
              <a:off x="191400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80"/>
            <p:cNvSpPr/>
            <p:nvPr/>
          </p:nvSpPr>
          <p:spPr>
            <a:xfrm>
              <a:off x="19140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80"/>
            <p:cNvSpPr/>
            <p:nvPr/>
          </p:nvSpPr>
          <p:spPr>
            <a:xfrm>
              <a:off x="19140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80"/>
            <p:cNvSpPr/>
            <p:nvPr/>
          </p:nvSpPr>
          <p:spPr>
            <a:xfrm>
              <a:off x="1914000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80"/>
            <p:cNvSpPr/>
            <p:nvPr/>
          </p:nvSpPr>
          <p:spPr>
            <a:xfrm>
              <a:off x="191400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80"/>
            <p:cNvSpPr/>
            <p:nvPr/>
          </p:nvSpPr>
          <p:spPr>
            <a:xfrm>
              <a:off x="1914000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80"/>
            <p:cNvSpPr/>
            <p:nvPr/>
          </p:nvSpPr>
          <p:spPr>
            <a:xfrm>
              <a:off x="19140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80"/>
            <p:cNvSpPr/>
            <p:nvPr/>
          </p:nvSpPr>
          <p:spPr>
            <a:xfrm>
              <a:off x="19140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80"/>
            <p:cNvSpPr/>
            <p:nvPr/>
          </p:nvSpPr>
          <p:spPr>
            <a:xfrm>
              <a:off x="19140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80"/>
            <p:cNvSpPr/>
            <p:nvPr/>
          </p:nvSpPr>
          <p:spPr>
            <a:xfrm>
              <a:off x="19140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80"/>
            <p:cNvSpPr/>
            <p:nvPr/>
          </p:nvSpPr>
          <p:spPr>
            <a:xfrm>
              <a:off x="19140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80"/>
            <p:cNvSpPr/>
            <p:nvPr/>
          </p:nvSpPr>
          <p:spPr>
            <a:xfrm>
              <a:off x="19140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80"/>
            <p:cNvSpPr/>
            <p:nvPr/>
          </p:nvSpPr>
          <p:spPr>
            <a:xfrm>
              <a:off x="19140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80"/>
            <p:cNvSpPr/>
            <p:nvPr/>
          </p:nvSpPr>
          <p:spPr>
            <a:xfrm>
              <a:off x="19140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80"/>
            <p:cNvSpPr/>
            <p:nvPr/>
          </p:nvSpPr>
          <p:spPr>
            <a:xfrm>
              <a:off x="19140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80"/>
            <p:cNvSpPr/>
            <p:nvPr/>
          </p:nvSpPr>
          <p:spPr>
            <a:xfrm>
              <a:off x="19140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80"/>
            <p:cNvSpPr/>
            <p:nvPr/>
          </p:nvSpPr>
          <p:spPr>
            <a:xfrm>
              <a:off x="191400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80"/>
            <p:cNvSpPr/>
            <p:nvPr/>
          </p:nvSpPr>
          <p:spPr>
            <a:xfrm>
              <a:off x="19140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80"/>
            <p:cNvSpPr/>
            <p:nvPr/>
          </p:nvSpPr>
          <p:spPr>
            <a:xfrm>
              <a:off x="183777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80"/>
            <p:cNvSpPr/>
            <p:nvPr/>
          </p:nvSpPr>
          <p:spPr>
            <a:xfrm>
              <a:off x="183777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80"/>
            <p:cNvSpPr/>
            <p:nvPr/>
          </p:nvSpPr>
          <p:spPr>
            <a:xfrm>
              <a:off x="18377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80"/>
            <p:cNvSpPr/>
            <p:nvPr/>
          </p:nvSpPr>
          <p:spPr>
            <a:xfrm>
              <a:off x="183777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80"/>
            <p:cNvSpPr/>
            <p:nvPr/>
          </p:nvSpPr>
          <p:spPr>
            <a:xfrm>
              <a:off x="18377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80"/>
            <p:cNvSpPr/>
            <p:nvPr/>
          </p:nvSpPr>
          <p:spPr>
            <a:xfrm>
              <a:off x="18377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80"/>
            <p:cNvSpPr/>
            <p:nvPr/>
          </p:nvSpPr>
          <p:spPr>
            <a:xfrm>
              <a:off x="183777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80"/>
            <p:cNvSpPr/>
            <p:nvPr/>
          </p:nvSpPr>
          <p:spPr>
            <a:xfrm>
              <a:off x="18377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80"/>
            <p:cNvSpPr/>
            <p:nvPr/>
          </p:nvSpPr>
          <p:spPr>
            <a:xfrm>
              <a:off x="183777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80"/>
            <p:cNvSpPr/>
            <p:nvPr/>
          </p:nvSpPr>
          <p:spPr>
            <a:xfrm>
              <a:off x="18377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80"/>
            <p:cNvSpPr/>
            <p:nvPr/>
          </p:nvSpPr>
          <p:spPr>
            <a:xfrm>
              <a:off x="18377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80"/>
            <p:cNvSpPr/>
            <p:nvPr/>
          </p:nvSpPr>
          <p:spPr>
            <a:xfrm>
              <a:off x="18377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80"/>
            <p:cNvSpPr/>
            <p:nvPr/>
          </p:nvSpPr>
          <p:spPr>
            <a:xfrm>
              <a:off x="18377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80"/>
            <p:cNvSpPr/>
            <p:nvPr/>
          </p:nvSpPr>
          <p:spPr>
            <a:xfrm>
              <a:off x="18377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80"/>
            <p:cNvSpPr/>
            <p:nvPr/>
          </p:nvSpPr>
          <p:spPr>
            <a:xfrm>
              <a:off x="18377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80"/>
            <p:cNvSpPr/>
            <p:nvPr/>
          </p:nvSpPr>
          <p:spPr>
            <a:xfrm>
              <a:off x="18377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80"/>
            <p:cNvSpPr/>
            <p:nvPr/>
          </p:nvSpPr>
          <p:spPr>
            <a:xfrm>
              <a:off x="1837775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80"/>
            <p:cNvSpPr/>
            <p:nvPr/>
          </p:nvSpPr>
          <p:spPr>
            <a:xfrm>
              <a:off x="1837775" y="11143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80"/>
            <p:cNvSpPr/>
            <p:nvPr/>
          </p:nvSpPr>
          <p:spPr>
            <a:xfrm>
              <a:off x="176177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80"/>
            <p:cNvSpPr/>
            <p:nvPr/>
          </p:nvSpPr>
          <p:spPr>
            <a:xfrm>
              <a:off x="176177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80"/>
            <p:cNvSpPr/>
            <p:nvPr/>
          </p:nvSpPr>
          <p:spPr>
            <a:xfrm>
              <a:off x="176177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80"/>
            <p:cNvSpPr/>
            <p:nvPr/>
          </p:nvSpPr>
          <p:spPr>
            <a:xfrm>
              <a:off x="17617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80"/>
            <p:cNvSpPr/>
            <p:nvPr/>
          </p:nvSpPr>
          <p:spPr>
            <a:xfrm>
              <a:off x="17617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80"/>
            <p:cNvSpPr/>
            <p:nvPr/>
          </p:nvSpPr>
          <p:spPr>
            <a:xfrm>
              <a:off x="17617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80"/>
            <p:cNvSpPr/>
            <p:nvPr/>
          </p:nvSpPr>
          <p:spPr>
            <a:xfrm>
              <a:off x="17617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80"/>
            <p:cNvSpPr/>
            <p:nvPr/>
          </p:nvSpPr>
          <p:spPr>
            <a:xfrm>
              <a:off x="17617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80"/>
            <p:cNvSpPr/>
            <p:nvPr/>
          </p:nvSpPr>
          <p:spPr>
            <a:xfrm>
              <a:off x="17617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80"/>
            <p:cNvSpPr/>
            <p:nvPr/>
          </p:nvSpPr>
          <p:spPr>
            <a:xfrm>
              <a:off x="17617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80"/>
            <p:cNvSpPr/>
            <p:nvPr/>
          </p:nvSpPr>
          <p:spPr>
            <a:xfrm>
              <a:off x="17617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80"/>
            <p:cNvSpPr/>
            <p:nvPr/>
          </p:nvSpPr>
          <p:spPr>
            <a:xfrm>
              <a:off x="17617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80"/>
            <p:cNvSpPr/>
            <p:nvPr/>
          </p:nvSpPr>
          <p:spPr>
            <a:xfrm>
              <a:off x="17617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80"/>
            <p:cNvSpPr/>
            <p:nvPr/>
          </p:nvSpPr>
          <p:spPr>
            <a:xfrm>
              <a:off x="17617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80"/>
            <p:cNvSpPr/>
            <p:nvPr/>
          </p:nvSpPr>
          <p:spPr>
            <a:xfrm>
              <a:off x="176177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80"/>
            <p:cNvSpPr/>
            <p:nvPr/>
          </p:nvSpPr>
          <p:spPr>
            <a:xfrm>
              <a:off x="176177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80"/>
            <p:cNvSpPr/>
            <p:nvPr/>
          </p:nvSpPr>
          <p:spPr>
            <a:xfrm>
              <a:off x="168555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80"/>
            <p:cNvSpPr/>
            <p:nvPr/>
          </p:nvSpPr>
          <p:spPr>
            <a:xfrm>
              <a:off x="16855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80"/>
            <p:cNvSpPr/>
            <p:nvPr/>
          </p:nvSpPr>
          <p:spPr>
            <a:xfrm>
              <a:off x="168555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80"/>
            <p:cNvSpPr/>
            <p:nvPr/>
          </p:nvSpPr>
          <p:spPr>
            <a:xfrm>
              <a:off x="168555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80"/>
            <p:cNvSpPr/>
            <p:nvPr/>
          </p:nvSpPr>
          <p:spPr>
            <a:xfrm>
              <a:off x="168555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80"/>
            <p:cNvSpPr/>
            <p:nvPr/>
          </p:nvSpPr>
          <p:spPr>
            <a:xfrm>
              <a:off x="16855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80"/>
            <p:cNvSpPr/>
            <p:nvPr/>
          </p:nvSpPr>
          <p:spPr>
            <a:xfrm>
              <a:off x="16855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80"/>
            <p:cNvSpPr/>
            <p:nvPr/>
          </p:nvSpPr>
          <p:spPr>
            <a:xfrm>
              <a:off x="168555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80"/>
            <p:cNvSpPr/>
            <p:nvPr/>
          </p:nvSpPr>
          <p:spPr>
            <a:xfrm>
              <a:off x="16855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80"/>
            <p:cNvSpPr/>
            <p:nvPr/>
          </p:nvSpPr>
          <p:spPr>
            <a:xfrm>
              <a:off x="16855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80"/>
            <p:cNvSpPr/>
            <p:nvPr/>
          </p:nvSpPr>
          <p:spPr>
            <a:xfrm>
              <a:off x="16855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80"/>
            <p:cNvSpPr/>
            <p:nvPr/>
          </p:nvSpPr>
          <p:spPr>
            <a:xfrm>
              <a:off x="16855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80"/>
            <p:cNvSpPr/>
            <p:nvPr/>
          </p:nvSpPr>
          <p:spPr>
            <a:xfrm>
              <a:off x="16855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80"/>
            <p:cNvSpPr/>
            <p:nvPr/>
          </p:nvSpPr>
          <p:spPr>
            <a:xfrm>
              <a:off x="16855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80"/>
            <p:cNvSpPr/>
            <p:nvPr/>
          </p:nvSpPr>
          <p:spPr>
            <a:xfrm>
              <a:off x="16855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80"/>
            <p:cNvSpPr/>
            <p:nvPr/>
          </p:nvSpPr>
          <p:spPr>
            <a:xfrm>
              <a:off x="16855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80"/>
            <p:cNvSpPr/>
            <p:nvPr/>
          </p:nvSpPr>
          <p:spPr>
            <a:xfrm>
              <a:off x="160935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80"/>
            <p:cNvSpPr/>
            <p:nvPr/>
          </p:nvSpPr>
          <p:spPr>
            <a:xfrm>
              <a:off x="160935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80"/>
            <p:cNvSpPr/>
            <p:nvPr/>
          </p:nvSpPr>
          <p:spPr>
            <a:xfrm>
              <a:off x="160935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80"/>
            <p:cNvSpPr/>
            <p:nvPr/>
          </p:nvSpPr>
          <p:spPr>
            <a:xfrm>
              <a:off x="160935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80"/>
            <p:cNvSpPr/>
            <p:nvPr/>
          </p:nvSpPr>
          <p:spPr>
            <a:xfrm>
              <a:off x="160935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80"/>
            <p:cNvSpPr/>
            <p:nvPr/>
          </p:nvSpPr>
          <p:spPr>
            <a:xfrm>
              <a:off x="160935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80"/>
            <p:cNvSpPr/>
            <p:nvPr/>
          </p:nvSpPr>
          <p:spPr>
            <a:xfrm>
              <a:off x="16093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80"/>
            <p:cNvSpPr/>
            <p:nvPr/>
          </p:nvSpPr>
          <p:spPr>
            <a:xfrm>
              <a:off x="160935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80"/>
            <p:cNvSpPr/>
            <p:nvPr/>
          </p:nvSpPr>
          <p:spPr>
            <a:xfrm>
              <a:off x="160935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80"/>
            <p:cNvSpPr/>
            <p:nvPr/>
          </p:nvSpPr>
          <p:spPr>
            <a:xfrm>
              <a:off x="16093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80"/>
            <p:cNvSpPr/>
            <p:nvPr/>
          </p:nvSpPr>
          <p:spPr>
            <a:xfrm>
              <a:off x="16093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80"/>
            <p:cNvSpPr/>
            <p:nvPr/>
          </p:nvSpPr>
          <p:spPr>
            <a:xfrm>
              <a:off x="160935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80"/>
            <p:cNvSpPr/>
            <p:nvPr/>
          </p:nvSpPr>
          <p:spPr>
            <a:xfrm>
              <a:off x="16093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80"/>
            <p:cNvSpPr/>
            <p:nvPr/>
          </p:nvSpPr>
          <p:spPr>
            <a:xfrm>
              <a:off x="16093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80"/>
            <p:cNvSpPr/>
            <p:nvPr/>
          </p:nvSpPr>
          <p:spPr>
            <a:xfrm>
              <a:off x="16093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80"/>
            <p:cNvSpPr/>
            <p:nvPr/>
          </p:nvSpPr>
          <p:spPr>
            <a:xfrm>
              <a:off x="16093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80"/>
            <p:cNvSpPr/>
            <p:nvPr/>
          </p:nvSpPr>
          <p:spPr>
            <a:xfrm>
              <a:off x="1609350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80"/>
            <p:cNvSpPr/>
            <p:nvPr/>
          </p:nvSpPr>
          <p:spPr>
            <a:xfrm>
              <a:off x="160935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80"/>
            <p:cNvSpPr/>
            <p:nvPr/>
          </p:nvSpPr>
          <p:spPr>
            <a:xfrm>
              <a:off x="153312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80"/>
            <p:cNvSpPr/>
            <p:nvPr/>
          </p:nvSpPr>
          <p:spPr>
            <a:xfrm>
              <a:off x="153312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80"/>
            <p:cNvSpPr/>
            <p:nvPr/>
          </p:nvSpPr>
          <p:spPr>
            <a:xfrm>
              <a:off x="153312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80"/>
            <p:cNvSpPr/>
            <p:nvPr/>
          </p:nvSpPr>
          <p:spPr>
            <a:xfrm>
              <a:off x="153312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80"/>
            <p:cNvSpPr/>
            <p:nvPr/>
          </p:nvSpPr>
          <p:spPr>
            <a:xfrm>
              <a:off x="153312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80"/>
            <p:cNvSpPr/>
            <p:nvPr/>
          </p:nvSpPr>
          <p:spPr>
            <a:xfrm>
              <a:off x="153312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80"/>
            <p:cNvSpPr/>
            <p:nvPr/>
          </p:nvSpPr>
          <p:spPr>
            <a:xfrm>
              <a:off x="153312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80"/>
            <p:cNvSpPr/>
            <p:nvPr/>
          </p:nvSpPr>
          <p:spPr>
            <a:xfrm>
              <a:off x="15331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80"/>
            <p:cNvSpPr/>
            <p:nvPr/>
          </p:nvSpPr>
          <p:spPr>
            <a:xfrm>
              <a:off x="153312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80"/>
            <p:cNvSpPr/>
            <p:nvPr/>
          </p:nvSpPr>
          <p:spPr>
            <a:xfrm>
              <a:off x="15331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80"/>
            <p:cNvSpPr/>
            <p:nvPr/>
          </p:nvSpPr>
          <p:spPr>
            <a:xfrm>
              <a:off x="15331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80"/>
            <p:cNvSpPr/>
            <p:nvPr/>
          </p:nvSpPr>
          <p:spPr>
            <a:xfrm>
              <a:off x="15331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80"/>
            <p:cNvSpPr/>
            <p:nvPr/>
          </p:nvSpPr>
          <p:spPr>
            <a:xfrm>
              <a:off x="15331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80"/>
            <p:cNvSpPr/>
            <p:nvPr/>
          </p:nvSpPr>
          <p:spPr>
            <a:xfrm>
              <a:off x="15331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80"/>
            <p:cNvSpPr/>
            <p:nvPr/>
          </p:nvSpPr>
          <p:spPr>
            <a:xfrm>
              <a:off x="153312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80"/>
            <p:cNvSpPr/>
            <p:nvPr/>
          </p:nvSpPr>
          <p:spPr>
            <a:xfrm>
              <a:off x="153312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80"/>
            <p:cNvSpPr/>
            <p:nvPr/>
          </p:nvSpPr>
          <p:spPr>
            <a:xfrm>
              <a:off x="145692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80"/>
            <p:cNvSpPr/>
            <p:nvPr/>
          </p:nvSpPr>
          <p:spPr>
            <a:xfrm>
              <a:off x="145692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80"/>
            <p:cNvSpPr/>
            <p:nvPr/>
          </p:nvSpPr>
          <p:spPr>
            <a:xfrm>
              <a:off x="145692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80"/>
            <p:cNvSpPr/>
            <p:nvPr/>
          </p:nvSpPr>
          <p:spPr>
            <a:xfrm>
              <a:off x="145692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80"/>
            <p:cNvSpPr/>
            <p:nvPr/>
          </p:nvSpPr>
          <p:spPr>
            <a:xfrm>
              <a:off x="145692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80"/>
            <p:cNvSpPr/>
            <p:nvPr/>
          </p:nvSpPr>
          <p:spPr>
            <a:xfrm>
              <a:off x="145692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80"/>
            <p:cNvSpPr/>
            <p:nvPr/>
          </p:nvSpPr>
          <p:spPr>
            <a:xfrm>
              <a:off x="145692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80"/>
            <p:cNvSpPr/>
            <p:nvPr/>
          </p:nvSpPr>
          <p:spPr>
            <a:xfrm>
              <a:off x="145692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80"/>
            <p:cNvSpPr/>
            <p:nvPr/>
          </p:nvSpPr>
          <p:spPr>
            <a:xfrm>
              <a:off x="1456925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80"/>
            <p:cNvSpPr/>
            <p:nvPr/>
          </p:nvSpPr>
          <p:spPr>
            <a:xfrm>
              <a:off x="14569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80"/>
            <p:cNvSpPr/>
            <p:nvPr/>
          </p:nvSpPr>
          <p:spPr>
            <a:xfrm>
              <a:off x="145692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80"/>
            <p:cNvSpPr/>
            <p:nvPr/>
          </p:nvSpPr>
          <p:spPr>
            <a:xfrm>
              <a:off x="14569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80"/>
            <p:cNvSpPr/>
            <p:nvPr/>
          </p:nvSpPr>
          <p:spPr>
            <a:xfrm>
              <a:off x="14569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80"/>
            <p:cNvSpPr/>
            <p:nvPr/>
          </p:nvSpPr>
          <p:spPr>
            <a:xfrm>
              <a:off x="14569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80"/>
            <p:cNvSpPr/>
            <p:nvPr/>
          </p:nvSpPr>
          <p:spPr>
            <a:xfrm>
              <a:off x="14569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80"/>
            <p:cNvSpPr/>
            <p:nvPr/>
          </p:nvSpPr>
          <p:spPr>
            <a:xfrm>
              <a:off x="14569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80"/>
            <p:cNvSpPr/>
            <p:nvPr/>
          </p:nvSpPr>
          <p:spPr>
            <a:xfrm>
              <a:off x="145692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80"/>
            <p:cNvSpPr/>
            <p:nvPr/>
          </p:nvSpPr>
          <p:spPr>
            <a:xfrm>
              <a:off x="145692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80"/>
            <p:cNvSpPr/>
            <p:nvPr/>
          </p:nvSpPr>
          <p:spPr>
            <a:xfrm>
              <a:off x="145692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80"/>
            <p:cNvSpPr/>
            <p:nvPr/>
          </p:nvSpPr>
          <p:spPr>
            <a:xfrm>
              <a:off x="138090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80"/>
            <p:cNvSpPr/>
            <p:nvPr/>
          </p:nvSpPr>
          <p:spPr>
            <a:xfrm>
              <a:off x="13809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80"/>
            <p:cNvSpPr/>
            <p:nvPr/>
          </p:nvSpPr>
          <p:spPr>
            <a:xfrm>
              <a:off x="13809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80"/>
            <p:cNvSpPr/>
            <p:nvPr/>
          </p:nvSpPr>
          <p:spPr>
            <a:xfrm>
              <a:off x="13809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80"/>
            <p:cNvSpPr/>
            <p:nvPr/>
          </p:nvSpPr>
          <p:spPr>
            <a:xfrm>
              <a:off x="13809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80"/>
            <p:cNvSpPr/>
            <p:nvPr/>
          </p:nvSpPr>
          <p:spPr>
            <a:xfrm>
              <a:off x="13809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80"/>
            <p:cNvSpPr/>
            <p:nvPr/>
          </p:nvSpPr>
          <p:spPr>
            <a:xfrm>
              <a:off x="13809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80"/>
            <p:cNvSpPr/>
            <p:nvPr/>
          </p:nvSpPr>
          <p:spPr>
            <a:xfrm>
              <a:off x="13809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80"/>
            <p:cNvSpPr/>
            <p:nvPr/>
          </p:nvSpPr>
          <p:spPr>
            <a:xfrm>
              <a:off x="13809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80"/>
            <p:cNvSpPr/>
            <p:nvPr/>
          </p:nvSpPr>
          <p:spPr>
            <a:xfrm>
              <a:off x="13809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80"/>
            <p:cNvSpPr/>
            <p:nvPr/>
          </p:nvSpPr>
          <p:spPr>
            <a:xfrm>
              <a:off x="13809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80"/>
            <p:cNvSpPr/>
            <p:nvPr/>
          </p:nvSpPr>
          <p:spPr>
            <a:xfrm>
              <a:off x="13809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80"/>
            <p:cNvSpPr/>
            <p:nvPr/>
          </p:nvSpPr>
          <p:spPr>
            <a:xfrm>
              <a:off x="138090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80"/>
            <p:cNvSpPr/>
            <p:nvPr/>
          </p:nvSpPr>
          <p:spPr>
            <a:xfrm>
              <a:off x="13809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80"/>
            <p:cNvSpPr/>
            <p:nvPr/>
          </p:nvSpPr>
          <p:spPr>
            <a:xfrm>
              <a:off x="13809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80"/>
            <p:cNvSpPr/>
            <p:nvPr/>
          </p:nvSpPr>
          <p:spPr>
            <a:xfrm>
              <a:off x="13809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80"/>
            <p:cNvSpPr/>
            <p:nvPr/>
          </p:nvSpPr>
          <p:spPr>
            <a:xfrm>
              <a:off x="13809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80"/>
            <p:cNvSpPr/>
            <p:nvPr/>
          </p:nvSpPr>
          <p:spPr>
            <a:xfrm>
              <a:off x="13809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80"/>
            <p:cNvSpPr/>
            <p:nvPr/>
          </p:nvSpPr>
          <p:spPr>
            <a:xfrm>
              <a:off x="130470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80"/>
            <p:cNvSpPr/>
            <p:nvPr/>
          </p:nvSpPr>
          <p:spPr>
            <a:xfrm>
              <a:off x="130470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80"/>
            <p:cNvSpPr/>
            <p:nvPr/>
          </p:nvSpPr>
          <p:spPr>
            <a:xfrm>
              <a:off x="130470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80"/>
            <p:cNvSpPr/>
            <p:nvPr/>
          </p:nvSpPr>
          <p:spPr>
            <a:xfrm>
              <a:off x="130470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80"/>
            <p:cNvSpPr/>
            <p:nvPr/>
          </p:nvSpPr>
          <p:spPr>
            <a:xfrm>
              <a:off x="13047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80"/>
            <p:cNvSpPr/>
            <p:nvPr/>
          </p:nvSpPr>
          <p:spPr>
            <a:xfrm>
              <a:off x="130470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80"/>
            <p:cNvSpPr/>
            <p:nvPr/>
          </p:nvSpPr>
          <p:spPr>
            <a:xfrm>
              <a:off x="130470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80"/>
            <p:cNvSpPr/>
            <p:nvPr/>
          </p:nvSpPr>
          <p:spPr>
            <a:xfrm>
              <a:off x="130470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80"/>
            <p:cNvSpPr/>
            <p:nvPr/>
          </p:nvSpPr>
          <p:spPr>
            <a:xfrm>
              <a:off x="130470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80"/>
            <p:cNvSpPr/>
            <p:nvPr/>
          </p:nvSpPr>
          <p:spPr>
            <a:xfrm>
              <a:off x="130470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80"/>
            <p:cNvSpPr/>
            <p:nvPr/>
          </p:nvSpPr>
          <p:spPr>
            <a:xfrm>
              <a:off x="130470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80"/>
            <p:cNvSpPr/>
            <p:nvPr/>
          </p:nvSpPr>
          <p:spPr>
            <a:xfrm>
              <a:off x="13047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80"/>
            <p:cNvSpPr/>
            <p:nvPr/>
          </p:nvSpPr>
          <p:spPr>
            <a:xfrm>
              <a:off x="13047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80"/>
            <p:cNvSpPr/>
            <p:nvPr/>
          </p:nvSpPr>
          <p:spPr>
            <a:xfrm>
              <a:off x="13047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80"/>
            <p:cNvSpPr/>
            <p:nvPr/>
          </p:nvSpPr>
          <p:spPr>
            <a:xfrm>
              <a:off x="13047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80"/>
            <p:cNvSpPr/>
            <p:nvPr/>
          </p:nvSpPr>
          <p:spPr>
            <a:xfrm>
              <a:off x="13047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80"/>
            <p:cNvSpPr/>
            <p:nvPr/>
          </p:nvSpPr>
          <p:spPr>
            <a:xfrm>
              <a:off x="1304700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80"/>
            <p:cNvSpPr/>
            <p:nvPr/>
          </p:nvSpPr>
          <p:spPr>
            <a:xfrm>
              <a:off x="122847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80"/>
            <p:cNvSpPr/>
            <p:nvPr/>
          </p:nvSpPr>
          <p:spPr>
            <a:xfrm>
              <a:off x="122847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80"/>
            <p:cNvSpPr/>
            <p:nvPr/>
          </p:nvSpPr>
          <p:spPr>
            <a:xfrm>
              <a:off x="12284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80"/>
            <p:cNvSpPr/>
            <p:nvPr/>
          </p:nvSpPr>
          <p:spPr>
            <a:xfrm>
              <a:off x="12284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80"/>
            <p:cNvSpPr/>
            <p:nvPr/>
          </p:nvSpPr>
          <p:spPr>
            <a:xfrm>
              <a:off x="12284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80"/>
            <p:cNvSpPr/>
            <p:nvPr/>
          </p:nvSpPr>
          <p:spPr>
            <a:xfrm>
              <a:off x="12284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80"/>
            <p:cNvSpPr/>
            <p:nvPr/>
          </p:nvSpPr>
          <p:spPr>
            <a:xfrm>
              <a:off x="1228475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80"/>
            <p:cNvSpPr/>
            <p:nvPr/>
          </p:nvSpPr>
          <p:spPr>
            <a:xfrm>
              <a:off x="12284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80"/>
            <p:cNvSpPr/>
            <p:nvPr/>
          </p:nvSpPr>
          <p:spPr>
            <a:xfrm>
              <a:off x="12284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80"/>
            <p:cNvSpPr/>
            <p:nvPr/>
          </p:nvSpPr>
          <p:spPr>
            <a:xfrm>
              <a:off x="12284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80"/>
            <p:cNvSpPr/>
            <p:nvPr/>
          </p:nvSpPr>
          <p:spPr>
            <a:xfrm>
              <a:off x="12284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80"/>
            <p:cNvSpPr/>
            <p:nvPr/>
          </p:nvSpPr>
          <p:spPr>
            <a:xfrm>
              <a:off x="122847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80"/>
            <p:cNvSpPr/>
            <p:nvPr/>
          </p:nvSpPr>
          <p:spPr>
            <a:xfrm>
              <a:off x="12284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80"/>
            <p:cNvSpPr/>
            <p:nvPr/>
          </p:nvSpPr>
          <p:spPr>
            <a:xfrm>
              <a:off x="12284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80"/>
            <p:cNvSpPr/>
            <p:nvPr/>
          </p:nvSpPr>
          <p:spPr>
            <a:xfrm>
              <a:off x="12284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80"/>
            <p:cNvSpPr/>
            <p:nvPr/>
          </p:nvSpPr>
          <p:spPr>
            <a:xfrm>
              <a:off x="12284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80"/>
            <p:cNvSpPr/>
            <p:nvPr/>
          </p:nvSpPr>
          <p:spPr>
            <a:xfrm>
              <a:off x="12284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80"/>
            <p:cNvSpPr/>
            <p:nvPr/>
          </p:nvSpPr>
          <p:spPr>
            <a:xfrm>
              <a:off x="122847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80"/>
            <p:cNvSpPr/>
            <p:nvPr/>
          </p:nvSpPr>
          <p:spPr>
            <a:xfrm>
              <a:off x="1152275" y="25615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80"/>
            <p:cNvSpPr/>
            <p:nvPr/>
          </p:nvSpPr>
          <p:spPr>
            <a:xfrm>
              <a:off x="1152275" y="2485550"/>
              <a:ext cx="62400" cy="53300"/>
            </a:xfrm>
            <a:custGeom>
              <a:rect b="b" l="l" r="r" t="t"/>
              <a:pathLst>
                <a:path extrusionOk="0" h="2132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80"/>
            <p:cNvSpPr/>
            <p:nvPr/>
          </p:nvSpPr>
          <p:spPr>
            <a:xfrm>
              <a:off x="1152275" y="24093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80"/>
            <p:cNvSpPr/>
            <p:nvPr/>
          </p:nvSpPr>
          <p:spPr>
            <a:xfrm>
              <a:off x="1152275" y="23331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80"/>
            <p:cNvSpPr/>
            <p:nvPr/>
          </p:nvSpPr>
          <p:spPr>
            <a:xfrm>
              <a:off x="1152275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80"/>
            <p:cNvSpPr/>
            <p:nvPr/>
          </p:nvSpPr>
          <p:spPr>
            <a:xfrm>
              <a:off x="1152275" y="21807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80"/>
            <p:cNvSpPr/>
            <p:nvPr/>
          </p:nvSpPr>
          <p:spPr>
            <a:xfrm>
              <a:off x="1152275" y="21045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80"/>
            <p:cNvSpPr/>
            <p:nvPr/>
          </p:nvSpPr>
          <p:spPr>
            <a:xfrm>
              <a:off x="1152275" y="20282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80"/>
            <p:cNvSpPr/>
            <p:nvPr/>
          </p:nvSpPr>
          <p:spPr>
            <a:xfrm>
              <a:off x="1152275" y="19520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80"/>
            <p:cNvSpPr/>
            <p:nvPr/>
          </p:nvSpPr>
          <p:spPr>
            <a:xfrm>
              <a:off x="1152275" y="1876050"/>
              <a:ext cx="62400" cy="53275"/>
            </a:xfrm>
            <a:custGeom>
              <a:rect b="b" l="l" r="r" t="t"/>
              <a:pathLst>
                <a:path extrusionOk="0" h="2131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80"/>
            <p:cNvSpPr/>
            <p:nvPr/>
          </p:nvSpPr>
          <p:spPr>
            <a:xfrm>
              <a:off x="1152275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80"/>
            <p:cNvSpPr/>
            <p:nvPr/>
          </p:nvSpPr>
          <p:spPr>
            <a:xfrm>
              <a:off x="1152275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80"/>
            <p:cNvSpPr/>
            <p:nvPr/>
          </p:nvSpPr>
          <p:spPr>
            <a:xfrm>
              <a:off x="1152275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80"/>
            <p:cNvSpPr/>
            <p:nvPr/>
          </p:nvSpPr>
          <p:spPr>
            <a:xfrm>
              <a:off x="1152275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80"/>
            <p:cNvSpPr/>
            <p:nvPr/>
          </p:nvSpPr>
          <p:spPr>
            <a:xfrm>
              <a:off x="1152275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80"/>
            <p:cNvSpPr/>
            <p:nvPr/>
          </p:nvSpPr>
          <p:spPr>
            <a:xfrm>
              <a:off x="1076050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80"/>
            <p:cNvSpPr/>
            <p:nvPr/>
          </p:nvSpPr>
          <p:spPr>
            <a:xfrm>
              <a:off x="107605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80"/>
            <p:cNvSpPr/>
            <p:nvPr/>
          </p:nvSpPr>
          <p:spPr>
            <a:xfrm>
              <a:off x="107605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80"/>
            <p:cNvSpPr/>
            <p:nvPr/>
          </p:nvSpPr>
          <p:spPr>
            <a:xfrm>
              <a:off x="107605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80"/>
            <p:cNvSpPr/>
            <p:nvPr/>
          </p:nvSpPr>
          <p:spPr>
            <a:xfrm>
              <a:off x="107605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80"/>
            <p:cNvSpPr/>
            <p:nvPr/>
          </p:nvSpPr>
          <p:spPr>
            <a:xfrm>
              <a:off x="107605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80"/>
            <p:cNvSpPr/>
            <p:nvPr/>
          </p:nvSpPr>
          <p:spPr>
            <a:xfrm>
              <a:off x="107605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80"/>
            <p:cNvSpPr/>
            <p:nvPr/>
          </p:nvSpPr>
          <p:spPr>
            <a:xfrm>
              <a:off x="107605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80"/>
            <p:cNvSpPr/>
            <p:nvPr/>
          </p:nvSpPr>
          <p:spPr>
            <a:xfrm>
              <a:off x="10760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80"/>
            <p:cNvSpPr/>
            <p:nvPr/>
          </p:nvSpPr>
          <p:spPr>
            <a:xfrm>
              <a:off x="10760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80"/>
            <p:cNvSpPr/>
            <p:nvPr/>
          </p:nvSpPr>
          <p:spPr>
            <a:xfrm>
              <a:off x="10760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80"/>
            <p:cNvSpPr/>
            <p:nvPr/>
          </p:nvSpPr>
          <p:spPr>
            <a:xfrm>
              <a:off x="10760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80"/>
            <p:cNvSpPr/>
            <p:nvPr/>
          </p:nvSpPr>
          <p:spPr>
            <a:xfrm>
              <a:off x="107605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80"/>
            <p:cNvSpPr/>
            <p:nvPr/>
          </p:nvSpPr>
          <p:spPr>
            <a:xfrm>
              <a:off x="107605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80"/>
            <p:cNvSpPr/>
            <p:nvPr/>
          </p:nvSpPr>
          <p:spPr>
            <a:xfrm>
              <a:off x="1076050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80"/>
            <p:cNvSpPr/>
            <p:nvPr/>
          </p:nvSpPr>
          <p:spPr>
            <a:xfrm>
              <a:off x="100005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80"/>
            <p:cNvSpPr/>
            <p:nvPr/>
          </p:nvSpPr>
          <p:spPr>
            <a:xfrm>
              <a:off x="10000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80"/>
            <p:cNvSpPr/>
            <p:nvPr/>
          </p:nvSpPr>
          <p:spPr>
            <a:xfrm>
              <a:off x="10000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80"/>
            <p:cNvSpPr/>
            <p:nvPr/>
          </p:nvSpPr>
          <p:spPr>
            <a:xfrm>
              <a:off x="100005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80"/>
            <p:cNvSpPr/>
            <p:nvPr/>
          </p:nvSpPr>
          <p:spPr>
            <a:xfrm>
              <a:off x="10000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80"/>
            <p:cNvSpPr/>
            <p:nvPr/>
          </p:nvSpPr>
          <p:spPr>
            <a:xfrm>
              <a:off x="10000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80"/>
            <p:cNvSpPr/>
            <p:nvPr/>
          </p:nvSpPr>
          <p:spPr>
            <a:xfrm>
              <a:off x="10000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80"/>
            <p:cNvSpPr/>
            <p:nvPr/>
          </p:nvSpPr>
          <p:spPr>
            <a:xfrm>
              <a:off x="10000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80"/>
            <p:cNvSpPr/>
            <p:nvPr/>
          </p:nvSpPr>
          <p:spPr>
            <a:xfrm>
              <a:off x="10000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80"/>
            <p:cNvSpPr/>
            <p:nvPr/>
          </p:nvSpPr>
          <p:spPr>
            <a:xfrm>
              <a:off x="9238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80"/>
            <p:cNvSpPr/>
            <p:nvPr/>
          </p:nvSpPr>
          <p:spPr>
            <a:xfrm>
              <a:off x="9238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80"/>
            <p:cNvSpPr/>
            <p:nvPr/>
          </p:nvSpPr>
          <p:spPr>
            <a:xfrm>
              <a:off x="923825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80"/>
            <p:cNvSpPr/>
            <p:nvPr/>
          </p:nvSpPr>
          <p:spPr>
            <a:xfrm>
              <a:off x="9238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80"/>
            <p:cNvSpPr/>
            <p:nvPr/>
          </p:nvSpPr>
          <p:spPr>
            <a:xfrm>
              <a:off x="9238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80"/>
            <p:cNvSpPr/>
            <p:nvPr/>
          </p:nvSpPr>
          <p:spPr>
            <a:xfrm>
              <a:off x="9238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80"/>
            <p:cNvSpPr/>
            <p:nvPr/>
          </p:nvSpPr>
          <p:spPr>
            <a:xfrm>
              <a:off x="9238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80"/>
            <p:cNvSpPr/>
            <p:nvPr/>
          </p:nvSpPr>
          <p:spPr>
            <a:xfrm>
              <a:off x="8476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80"/>
            <p:cNvSpPr/>
            <p:nvPr/>
          </p:nvSpPr>
          <p:spPr>
            <a:xfrm>
              <a:off x="84762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80"/>
            <p:cNvSpPr/>
            <p:nvPr/>
          </p:nvSpPr>
          <p:spPr>
            <a:xfrm>
              <a:off x="8476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80"/>
            <p:cNvSpPr/>
            <p:nvPr/>
          </p:nvSpPr>
          <p:spPr>
            <a:xfrm>
              <a:off x="8476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80"/>
            <p:cNvSpPr/>
            <p:nvPr/>
          </p:nvSpPr>
          <p:spPr>
            <a:xfrm>
              <a:off x="8476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80"/>
            <p:cNvSpPr/>
            <p:nvPr/>
          </p:nvSpPr>
          <p:spPr>
            <a:xfrm>
              <a:off x="8476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80"/>
            <p:cNvSpPr/>
            <p:nvPr/>
          </p:nvSpPr>
          <p:spPr>
            <a:xfrm>
              <a:off x="7714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80"/>
            <p:cNvSpPr/>
            <p:nvPr/>
          </p:nvSpPr>
          <p:spPr>
            <a:xfrm>
              <a:off x="7714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80"/>
            <p:cNvSpPr/>
            <p:nvPr/>
          </p:nvSpPr>
          <p:spPr>
            <a:xfrm>
              <a:off x="7714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80"/>
            <p:cNvSpPr/>
            <p:nvPr/>
          </p:nvSpPr>
          <p:spPr>
            <a:xfrm>
              <a:off x="7714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80"/>
            <p:cNvSpPr/>
            <p:nvPr/>
          </p:nvSpPr>
          <p:spPr>
            <a:xfrm>
              <a:off x="69520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80"/>
            <p:cNvSpPr/>
            <p:nvPr/>
          </p:nvSpPr>
          <p:spPr>
            <a:xfrm>
              <a:off x="6952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80"/>
            <p:cNvSpPr/>
            <p:nvPr/>
          </p:nvSpPr>
          <p:spPr>
            <a:xfrm>
              <a:off x="6952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80"/>
            <p:cNvSpPr/>
            <p:nvPr/>
          </p:nvSpPr>
          <p:spPr>
            <a:xfrm>
              <a:off x="6952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80"/>
            <p:cNvSpPr/>
            <p:nvPr/>
          </p:nvSpPr>
          <p:spPr>
            <a:xfrm>
              <a:off x="6189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80"/>
            <p:cNvSpPr/>
            <p:nvPr/>
          </p:nvSpPr>
          <p:spPr>
            <a:xfrm>
              <a:off x="6189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80"/>
            <p:cNvSpPr/>
            <p:nvPr/>
          </p:nvSpPr>
          <p:spPr>
            <a:xfrm>
              <a:off x="6189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80"/>
            <p:cNvSpPr/>
            <p:nvPr/>
          </p:nvSpPr>
          <p:spPr>
            <a:xfrm>
              <a:off x="6189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80"/>
            <p:cNvSpPr/>
            <p:nvPr/>
          </p:nvSpPr>
          <p:spPr>
            <a:xfrm>
              <a:off x="542775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80"/>
            <p:cNvSpPr/>
            <p:nvPr/>
          </p:nvSpPr>
          <p:spPr>
            <a:xfrm>
              <a:off x="542775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80"/>
            <p:cNvSpPr/>
            <p:nvPr/>
          </p:nvSpPr>
          <p:spPr>
            <a:xfrm>
              <a:off x="542775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80"/>
            <p:cNvSpPr/>
            <p:nvPr/>
          </p:nvSpPr>
          <p:spPr>
            <a:xfrm>
              <a:off x="542775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80"/>
            <p:cNvSpPr/>
            <p:nvPr/>
          </p:nvSpPr>
          <p:spPr>
            <a:xfrm>
              <a:off x="4665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80"/>
            <p:cNvSpPr/>
            <p:nvPr/>
          </p:nvSpPr>
          <p:spPr>
            <a:xfrm>
              <a:off x="4665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80"/>
            <p:cNvSpPr/>
            <p:nvPr/>
          </p:nvSpPr>
          <p:spPr>
            <a:xfrm>
              <a:off x="4665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80"/>
            <p:cNvSpPr/>
            <p:nvPr/>
          </p:nvSpPr>
          <p:spPr>
            <a:xfrm>
              <a:off x="4665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80"/>
            <p:cNvSpPr/>
            <p:nvPr/>
          </p:nvSpPr>
          <p:spPr>
            <a:xfrm>
              <a:off x="390550" y="1876050"/>
              <a:ext cx="62350" cy="53275"/>
            </a:xfrm>
            <a:custGeom>
              <a:rect b="b" l="l" r="r" t="t"/>
              <a:pathLst>
                <a:path extrusionOk="0" h="2131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80"/>
            <p:cNvSpPr/>
            <p:nvPr/>
          </p:nvSpPr>
          <p:spPr>
            <a:xfrm>
              <a:off x="390550" y="1799825"/>
              <a:ext cx="62350" cy="53300"/>
            </a:xfrm>
            <a:custGeom>
              <a:rect b="b" l="l" r="r" t="t"/>
              <a:pathLst>
                <a:path extrusionOk="0" h="2132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80"/>
            <p:cNvSpPr/>
            <p:nvPr/>
          </p:nvSpPr>
          <p:spPr>
            <a:xfrm>
              <a:off x="39055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80"/>
            <p:cNvSpPr/>
            <p:nvPr/>
          </p:nvSpPr>
          <p:spPr>
            <a:xfrm>
              <a:off x="39055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80"/>
            <p:cNvSpPr/>
            <p:nvPr/>
          </p:nvSpPr>
          <p:spPr>
            <a:xfrm>
              <a:off x="390550" y="1571400"/>
              <a:ext cx="62350" cy="53275"/>
            </a:xfrm>
            <a:custGeom>
              <a:rect b="b" l="l" r="r" t="t"/>
              <a:pathLst>
                <a:path extrusionOk="0" h="2131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80"/>
            <p:cNvSpPr/>
            <p:nvPr/>
          </p:nvSpPr>
          <p:spPr>
            <a:xfrm>
              <a:off x="3143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80"/>
            <p:cNvSpPr/>
            <p:nvPr/>
          </p:nvSpPr>
          <p:spPr>
            <a:xfrm>
              <a:off x="3143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80"/>
            <p:cNvSpPr/>
            <p:nvPr/>
          </p:nvSpPr>
          <p:spPr>
            <a:xfrm>
              <a:off x="3143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80"/>
            <p:cNvSpPr/>
            <p:nvPr/>
          </p:nvSpPr>
          <p:spPr>
            <a:xfrm>
              <a:off x="3143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80"/>
            <p:cNvSpPr/>
            <p:nvPr/>
          </p:nvSpPr>
          <p:spPr>
            <a:xfrm>
              <a:off x="3143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80"/>
            <p:cNvSpPr/>
            <p:nvPr/>
          </p:nvSpPr>
          <p:spPr>
            <a:xfrm>
              <a:off x="314325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80"/>
            <p:cNvSpPr/>
            <p:nvPr/>
          </p:nvSpPr>
          <p:spPr>
            <a:xfrm>
              <a:off x="2381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80"/>
            <p:cNvSpPr/>
            <p:nvPr/>
          </p:nvSpPr>
          <p:spPr>
            <a:xfrm>
              <a:off x="2381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80"/>
            <p:cNvSpPr/>
            <p:nvPr/>
          </p:nvSpPr>
          <p:spPr>
            <a:xfrm>
              <a:off x="2381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80"/>
            <p:cNvSpPr/>
            <p:nvPr/>
          </p:nvSpPr>
          <p:spPr>
            <a:xfrm>
              <a:off x="2381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80"/>
            <p:cNvSpPr/>
            <p:nvPr/>
          </p:nvSpPr>
          <p:spPr>
            <a:xfrm>
              <a:off x="442782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80"/>
            <p:cNvSpPr/>
            <p:nvPr/>
          </p:nvSpPr>
          <p:spPr>
            <a:xfrm>
              <a:off x="442782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80"/>
            <p:cNvSpPr/>
            <p:nvPr/>
          </p:nvSpPr>
          <p:spPr>
            <a:xfrm>
              <a:off x="4504050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80"/>
            <p:cNvSpPr/>
            <p:nvPr/>
          </p:nvSpPr>
          <p:spPr>
            <a:xfrm>
              <a:off x="450405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80"/>
            <p:cNvSpPr/>
            <p:nvPr/>
          </p:nvSpPr>
          <p:spPr>
            <a:xfrm>
              <a:off x="458025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80"/>
            <p:cNvSpPr/>
            <p:nvPr/>
          </p:nvSpPr>
          <p:spPr>
            <a:xfrm>
              <a:off x="450405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80"/>
            <p:cNvSpPr/>
            <p:nvPr/>
          </p:nvSpPr>
          <p:spPr>
            <a:xfrm>
              <a:off x="5113350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80"/>
            <p:cNvSpPr/>
            <p:nvPr/>
          </p:nvSpPr>
          <p:spPr>
            <a:xfrm>
              <a:off x="5113350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80"/>
            <p:cNvSpPr/>
            <p:nvPr/>
          </p:nvSpPr>
          <p:spPr>
            <a:xfrm>
              <a:off x="511335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80"/>
            <p:cNvSpPr/>
            <p:nvPr/>
          </p:nvSpPr>
          <p:spPr>
            <a:xfrm>
              <a:off x="511335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80"/>
            <p:cNvSpPr/>
            <p:nvPr/>
          </p:nvSpPr>
          <p:spPr>
            <a:xfrm>
              <a:off x="5113350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80"/>
            <p:cNvSpPr/>
            <p:nvPr/>
          </p:nvSpPr>
          <p:spPr>
            <a:xfrm>
              <a:off x="5113350" y="18760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80"/>
            <p:cNvSpPr/>
            <p:nvPr/>
          </p:nvSpPr>
          <p:spPr>
            <a:xfrm>
              <a:off x="5113350" y="19520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80"/>
            <p:cNvSpPr/>
            <p:nvPr/>
          </p:nvSpPr>
          <p:spPr>
            <a:xfrm>
              <a:off x="5113350" y="20282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80"/>
            <p:cNvSpPr/>
            <p:nvPr/>
          </p:nvSpPr>
          <p:spPr>
            <a:xfrm>
              <a:off x="5113350" y="21045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80"/>
            <p:cNvSpPr/>
            <p:nvPr/>
          </p:nvSpPr>
          <p:spPr>
            <a:xfrm>
              <a:off x="5113350" y="21807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80"/>
            <p:cNvSpPr/>
            <p:nvPr/>
          </p:nvSpPr>
          <p:spPr>
            <a:xfrm>
              <a:off x="5113350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80"/>
            <p:cNvSpPr/>
            <p:nvPr/>
          </p:nvSpPr>
          <p:spPr>
            <a:xfrm>
              <a:off x="5113350" y="23331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80"/>
            <p:cNvSpPr/>
            <p:nvPr/>
          </p:nvSpPr>
          <p:spPr>
            <a:xfrm>
              <a:off x="5113350" y="24093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80"/>
            <p:cNvSpPr/>
            <p:nvPr/>
          </p:nvSpPr>
          <p:spPr>
            <a:xfrm>
              <a:off x="5113350" y="2485550"/>
              <a:ext cx="62400" cy="53300"/>
            </a:xfrm>
            <a:custGeom>
              <a:rect b="b" l="l" r="r" t="t"/>
              <a:pathLst>
                <a:path extrusionOk="0" h="2132" w="2496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80"/>
            <p:cNvSpPr/>
            <p:nvPr/>
          </p:nvSpPr>
          <p:spPr>
            <a:xfrm>
              <a:off x="47324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80"/>
            <p:cNvSpPr/>
            <p:nvPr/>
          </p:nvSpPr>
          <p:spPr>
            <a:xfrm>
              <a:off x="47324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80"/>
            <p:cNvSpPr/>
            <p:nvPr/>
          </p:nvSpPr>
          <p:spPr>
            <a:xfrm>
              <a:off x="47324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80"/>
            <p:cNvSpPr/>
            <p:nvPr/>
          </p:nvSpPr>
          <p:spPr>
            <a:xfrm>
              <a:off x="473247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80"/>
            <p:cNvSpPr/>
            <p:nvPr/>
          </p:nvSpPr>
          <p:spPr>
            <a:xfrm>
              <a:off x="47324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80"/>
            <p:cNvSpPr/>
            <p:nvPr/>
          </p:nvSpPr>
          <p:spPr>
            <a:xfrm>
              <a:off x="4732475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80"/>
            <p:cNvSpPr/>
            <p:nvPr/>
          </p:nvSpPr>
          <p:spPr>
            <a:xfrm>
              <a:off x="47324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80"/>
            <p:cNvSpPr/>
            <p:nvPr/>
          </p:nvSpPr>
          <p:spPr>
            <a:xfrm>
              <a:off x="47324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80"/>
            <p:cNvSpPr/>
            <p:nvPr/>
          </p:nvSpPr>
          <p:spPr>
            <a:xfrm>
              <a:off x="47324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80"/>
            <p:cNvSpPr/>
            <p:nvPr/>
          </p:nvSpPr>
          <p:spPr>
            <a:xfrm>
              <a:off x="47324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80"/>
            <p:cNvSpPr/>
            <p:nvPr/>
          </p:nvSpPr>
          <p:spPr>
            <a:xfrm>
              <a:off x="473247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80"/>
            <p:cNvSpPr/>
            <p:nvPr/>
          </p:nvSpPr>
          <p:spPr>
            <a:xfrm>
              <a:off x="47324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80"/>
            <p:cNvSpPr/>
            <p:nvPr/>
          </p:nvSpPr>
          <p:spPr>
            <a:xfrm>
              <a:off x="435160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80"/>
            <p:cNvSpPr/>
            <p:nvPr/>
          </p:nvSpPr>
          <p:spPr>
            <a:xfrm>
              <a:off x="435160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80"/>
            <p:cNvSpPr/>
            <p:nvPr/>
          </p:nvSpPr>
          <p:spPr>
            <a:xfrm>
              <a:off x="4351600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80"/>
            <p:cNvSpPr/>
            <p:nvPr/>
          </p:nvSpPr>
          <p:spPr>
            <a:xfrm>
              <a:off x="435160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80"/>
            <p:cNvSpPr/>
            <p:nvPr/>
          </p:nvSpPr>
          <p:spPr>
            <a:xfrm>
              <a:off x="442782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80"/>
            <p:cNvSpPr/>
            <p:nvPr/>
          </p:nvSpPr>
          <p:spPr>
            <a:xfrm>
              <a:off x="442782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80"/>
            <p:cNvSpPr/>
            <p:nvPr/>
          </p:nvSpPr>
          <p:spPr>
            <a:xfrm>
              <a:off x="45040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80"/>
            <p:cNvSpPr/>
            <p:nvPr/>
          </p:nvSpPr>
          <p:spPr>
            <a:xfrm>
              <a:off x="45040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80"/>
            <p:cNvSpPr/>
            <p:nvPr/>
          </p:nvSpPr>
          <p:spPr>
            <a:xfrm>
              <a:off x="45040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80"/>
            <p:cNvSpPr/>
            <p:nvPr/>
          </p:nvSpPr>
          <p:spPr>
            <a:xfrm>
              <a:off x="45040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80"/>
            <p:cNvSpPr/>
            <p:nvPr/>
          </p:nvSpPr>
          <p:spPr>
            <a:xfrm>
              <a:off x="4504050" y="18760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80"/>
            <p:cNvSpPr/>
            <p:nvPr/>
          </p:nvSpPr>
          <p:spPr>
            <a:xfrm>
              <a:off x="45040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80"/>
            <p:cNvSpPr/>
            <p:nvPr/>
          </p:nvSpPr>
          <p:spPr>
            <a:xfrm>
              <a:off x="45040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80"/>
            <p:cNvSpPr/>
            <p:nvPr/>
          </p:nvSpPr>
          <p:spPr>
            <a:xfrm>
              <a:off x="450405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80"/>
            <p:cNvSpPr/>
            <p:nvPr/>
          </p:nvSpPr>
          <p:spPr>
            <a:xfrm>
              <a:off x="450405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80"/>
            <p:cNvSpPr/>
            <p:nvPr/>
          </p:nvSpPr>
          <p:spPr>
            <a:xfrm>
              <a:off x="45040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80"/>
            <p:cNvSpPr/>
            <p:nvPr/>
          </p:nvSpPr>
          <p:spPr>
            <a:xfrm>
              <a:off x="450405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80"/>
            <p:cNvSpPr/>
            <p:nvPr/>
          </p:nvSpPr>
          <p:spPr>
            <a:xfrm>
              <a:off x="450405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80"/>
            <p:cNvSpPr/>
            <p:nvPr/>
          </p:nvSpPr>
          <p:spPr>
            <a:xfrm>
              <a:off x="45802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80"/>
            <p:cNvSpPr/>
            <p:nvPr/>
          </p:nvSpPr>
          <p:spPr>
            <a:xfrm>
              <a:off x="45802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80"/>
            <p:cNvSpPr/>
            <p:nvPr/>
          </p:nvSpPr>
          <p:spPr>
            <a:xfrm>
              <a:off x="45802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80"/>
            <p:cNvSpPr/>
            <p:nvPr/>
          </p:nvSpPr>
          <p:spPr>
            <a:xfrm>
              <a:off x="45802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80"/>
            <p:cNvSpPr/>
            <p:nvPr/>
          </p:nvSpPr>
          <p:spPr>
            <a:xfrm>
              <a:off x="45802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80"/>
            <p:cNvSpPr/>
            <p:nvPr/>
          </p:nvSpPr>
          <p:spPr>
            <a:xfrm>
              <a:off x="45802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80"/>
            <p:cNvSpPr/>
            <p:nvPr/>
          </p:nvSpPr>
          <p:spPr>
            <a:xfrm>
              <a:off x="45802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80"/>
            <p:cNvSpPr/>
            <p:nvPr/>
          </p:nvSpPr>
          <p:spPr>
            <a:xfrm>
              <a:off x="45802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80"/>
            <p:cNvSpPr/>
            <p:nvPr/>
          </p:nvSpPr>
          <p:spPr>
            <a:xfrm>
              <a:off x="45802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80"/>
            <p:cNvSpPr/>
            <p:nvPr/>
          </p:nvSpPr>
          <p:spPr>
            <a:xfrm>
              <a:off x="45802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80"/>
            <p:cNvSpPr/>
            <p:nvPr/>
          </p:nvSpPr>
          <p:spPr>
            <a:xfrm>
              <a:off x="45802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80"/>
            <p:cNvSpPr/>
            <p:nvPr/>
          </p:nvSpPr>
          <p:spPr>
            <a:xfrm>
              <a:off x="45802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80"/>
            <p:cNvSpPr/>
            <p:nvPr/>
          </p:nvSpPr>
          <p:spPr>
            <a:xfrm>
              <a:off x="465647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80"/>
            <p:cNvSpPr/>
            <p:nvPr/>
          </p:nvSpPr>
          <p:spPr>
            <a:xfrm>
              <a:off x="465647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80"/>
            <p:cNvSpPr/>
            <p:nvPr/>
          </p:nvSpPr>
          <p:spPr>
            <a:xfrm>
              <a:off x="465647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80"/>
            <p:cNvSpPr/>
            <p:nvPr/>
          </p:nvSpPr>
          <p:spPr>
            <a:xfrm>
              <a:off x="465647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80"/>
            <p:cNvSpPr/>
            <p:nvPr/>
          </p:nvSpPr>
          <p:spPr>
            <a:xfrm>
              <a:off x="465647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80"/>
            <p:cNvSpPr/>
            <p:nvPr/>
          </p:nvSpPr>
          <p:spPr>
            <a:xfrm>
              <a:off x="465647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80"/>
            <p:cNvSpPr/>
            <p:nvPr/>
          </p:nvSpPr>
          <p:spPr>
            <a:xfrm>
              <a:off x="465647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80"/>
            <p:cNvSpPr/>
            <p:nvPr/>
          </p:nvSpPr>
          <p:spPr>
            <a:xfrm>
              <a:off x="465647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80"/>
            <p:cNvSpPr/>
            <p:nvPr/>
          </p:nvSpPr>
          <p:spPr>
            <a:xfrm>
              <a:off x="465647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80"/>
            <p:cNvSpPr/>
            <p:nvPr/>
          </p:nvSpPr>
          <p:spPr>
            <a:xfrm>
              <a:off x="46564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80"/>
            <p:cNvSpPr/>
            <p:nvPr/>
          </p:nvSpPr>
          <p:spPr>
            <a:xfrm>
              <a:off x="465647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80"/>
            <p:cNvSpPr/>
            <p:nvPr/>
          </p:nvSpPr>
          <p:spPr>
            <a:xfrm>
              <a:off x="465647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80"/>
            <p:cNvSpPr/>
            <p:nvPr/>
          </p:nvSpPr>
          <p:spPr>
            <a:xfrm>
              <a:off x="473247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80"/>
            <p:cNvSpPr/>
            <p:nvPr/>
          </p:nvSpPr>
          <p:spPr>
            <a:xfrm>
              <a:off x="47324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80"/>
            <p:cNvSpPr/>
            <p:nvPr/>
          </p:nvSpPr>
          <p:spPr>
            <a:xfrm>
              <a:off x="4808700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80"/>
            <p:cNvSpPr/>
            <p:nvPr/>
          </p:nvSpPr>
          <p:spPr>
            <a:xfrm>
              <a:off x="4808700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80"/>
            <p:cNvSpPr/>
            <p:nvPr/>
          </p:nvSpPr>
          <p:spPr>
            <a:xfrm>
              <a:off x="480870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80"/>
            <p:cNvSpPr/>
            <p:nvPr/>
          </p:nvSpPr>
          <p:spPr>
            <a:xfrm>
              <a:off x="480870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80"/>
            <p:cNvSpPr/>
            <p:nvPr/>
          </p:nvSpPr>
          <p:spPr>
            <a:xfrm>
              <a:off x="4808700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80"/>
            <p:cNvSpPr/>
            <p:nvPr/>
          </p:nvSpPr>
          <p:spPr>
            <a:xfrm>
              <a:off x="4808700" y="1876050"/>
              <a:ext cx="62400" cy="53275"/>
            </a:xfrm>
            <a:custGeom>
              <a:rect b="b" l="l" r="r" t="t"/>
              <a:pathLst>
                <a:path extrusionOk="0" h="2131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80"/>
            <p:cNvSpPr/>
            <p:nvPr/>
          </p:nvSpPr>
          <p:spPr>
            <a:xfrm>
              <a:off x="4808700" y="19520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80"/>
            <p:cNvSpPr/>
            <p:nvPr/>
          </p:nvSpPr>
          <p:spPr>
            <a:xfrm>
              <a:off x="4808700" y="20282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80"/>
            <p:cNvSpPr/>
            <p:nvPr/>
          </p:nvSpPr>
          <p:spPr>
            <a:xfrm>
              <a:off x="4808700" y="21045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80"/>
            <p:cNvSpPr/>
            <p:nvPr/>
          </p:nvSpPr>
          <p:spPr>
            <a:xfrm>
              <a:off x="4808700" y="21807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80"/>
            <p:cNvSpPr/>
            <p:nvPr/>
          </p:nvSpPr>
          <p:spPr>
            <a:xfrm>
              <a:off x="4808700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80"/>
            <p:cNvSpPr/>
            <p:nvPr/>
          </p:nvSpPr>
          <p:spPr>
            <a:xfrm>
              <a:off x="4808700" y="23331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80"/>
            <p:cNvSpPr/>
            <p:nvPr/>
          </p:nvSpPr>
          <p:spPr>
            <a:xfrm>
              <a:off x="4808700" y="24093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80"/>
            <p:cNvSpPr/>
            <p:nvPr/>
          </p:nvSpPr>
          <p:spPr>
            <a:xfrm>
              <a:off x="4808700" y="2485550"/>
              <a:ext cx="62400" cy="53300"/>
            </a:xfrm>
            <a:custGeom>
              <a:rect b="b" l="l" r="r" t="t"/>
              <a:pathLst>
                <a:path extrusionOk="0" h="2132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80"/>
            <p:cNvSpPr/>
            <p:nvPr/>
          </p:nvSpPr>
          <p:spPr>
            <a:xfrm>
              <a:off x="48849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80"/>
            <p:cNvSpPr/>
            <p:nvPr/>
          </p:nvSpPr>
          <p:spPr>
            <a:xfrm>
              <a:off x="48849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80"/>
            <p:cNvSpPr/>
            <p:nvPr/>
          </p:nvSpPr>
          <p:spPr>
            <a:xfrm>
              <a:off x="48849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80"/>
            <p:cNvSpPr/>
            <p:nvPr/>
          </p:nvSpPr>
          <p:spPr>
            <a:xfrm>
              <a:off x="48849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80"/>
            <p:cNvSpPr/>
            <p:nvPr/>
          </p:nvSpPr>
          <p:spPr>
            <a:xfrm>
              <a:off x="48849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80"/>
            <p:cNvSpPr/>
            <p:nvPr/>
          </p:nvSpPr>
          <p:spPr>
            <a:xfrm>
              <a:off x="4884900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80"/>
            <p:cNvSpPr/>
            <p:nvPr/>
          </p:nvSpPr>
          <p:spPr>
            <a:xfrm>
              <a:off x="48849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80"/>
            <p:cNvSpPr/>
            <p:nvPr/>
          </p:nvSpPr>
          <p:spPr>
            <a:xfrm>
              <a:off x="48849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80"/>
            <p:cNvSpPr/>
            <p:nvPr/>
          </p:nvSpPr>
          <p:spPr>
            <a:xfrm>
              <a:off x="48849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80"/>
            <p:cNvSpPr/>
            <p:nvPr/>
          </p:nvSpPr>
          <p:spPr>
            <a:xfrm>
              <a:off x="48849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80"/>
            <p:cNvSpPr/>
            <p:nvPr/>
          </p:nvSpPr>
          <p:spPr>
            <a:xfrm>
              <a:off x="48849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80"/>
            <p:cNvSpPr/>
            <p:nvPr/>
          </p:nvSpPr>
          <p:spPr>
            <a:xfrm>
              <a:off x="48849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80"/>
            <p:cNvSpPr/>
            <p:nvPr/>
          </p:nvSpPr>
          <p:spPr>
            <a:xfrm>
              <a:off x="48849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80"/>
            <p:cNvSpPr/>
            <p:nvPr/>
          </p:nvSpPr>
          <p:spPr>
            <a:xfrm>
              <a:off x="48849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80"/>
            <p:cNvSpPr/>
            <p:nvPr/>
          </p:nvSpPr>
          <p:spPr>
            <a:xfrm>
              <a:off x="48849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80"/>
            <p:cNvSpPr/>
            <p:nvPr/>
          </p:nvSpPr>
          <p:spPr>
            <a:xfrm>
              <a:off x="49611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80"/>
            <p:cNvSpPr/>
            <p:nvPr/>
          </p:nvSpPr>
          <p:spPr>
            <a:xfrm>
              <a:off x="49611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80"/>
            <p:cNvSpPr/>
            <p:nvPr/>
          </p:nvSpPr>
          <p:spPr>
            <a:xfrm>
              <a:off x="49611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80"/>
            <p:cNvSpPr/>
            <p:nvPr/>
          </p:nvSpPr>
          <p:spPr>
            <a:xfrm>
              <a:off x="49611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80"/>
            <p:cNvSpPr/>
            <p:nvPr/>
          </p:nvSpPr>
          <p:spPr>
            <a:xfrm>
              <a:off x="496112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80"/>
            <p:cNvSpPr/>
            <p:nvPr/>
          </p:nvSpPr>
          <p:spPr>
            <a:xfrm>
              <a:off x="49611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80"/>
            <p:cNvSpPr/>
            <p:nvPr/>
          </p:nvSpPr>
          <p:spPr>
            <a:xfrm>
              <a:off x="496112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80"/>
            <p:cNvSpPr/>
            <p:nvPr/>
          </p:nvSpPr>
          <p:spPr>
            <a:xfrm>
              <a:off x="496112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80"/>
            <p:cNvSpPr/>
            <p:nvPr/>
          </p:nvSpPr>
          <p:spPr>
            <a:xfrm>
              <a:off x="496112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80"/>
            <p:cNvSpPr/>
            <p:nvPr/>
          </p:nvSpPr>
          <p:spPr>
            <a:xfrm>
              <a:off x="496112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80"/>
            <p:cNvSpPr/>
            <p:nvPr/>
          </p:nvSpPr>
          <p:spPr>
            <a:xfrm>
              <a:off x="496112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80"/>
            <p:cNvSpPr/>
            <p:nvPr/>
          </p:nvSpPr>
          <p:spPr>
            <a:xfrm>
              <a:off x="496112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80"/>
            <p:cNvSpPr/>
            <p:nvPr/>
          </p:nvSpPr>
          <p:spPr>
            <a:xfrm>
              <a:off x="4961125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80"/>
            <p:cNvSpPr/>
            <p:nvPr/>
          </p:nvSpPr>
          <p:spPr>
            <a:xfrm>
              <a:off x="496112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80"/>
            <p:cNvSpPr/>
            <p:nvPr/>
          </p:nvSpPr>
          <p:spPr>
            <a:xfrm>
              <a:off x="50373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80"/>
            <p:cNvSpPr/>
            <p:nvPr/>
          </p:nvSpPr>
          <p:spPr>
            <a:xfrm>
              <a:off x="50373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80"/>
            <p:cNvSpPr/>
            <p:nvPr/>
          </p:nvSpPr>
          <p:spPr>
            <a:xfrm>
              <a:off x="50373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80"/>
            <p:cNvSpPr/>
            <p:nvPr/>
          </p:nvSpPr>
          <p:spPr>
            <a:xfrm>
              <a:off x="50373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80"/>
            <p:cNvSpPr/>
            <p:nvPr/>
          </p:nvSpPr>
          <p:spPr>
            <a:xfrm>
              <a:off x="50373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80"/>
            <p:cNvSpPr/>
            <p:nvPr/>
          </p:nvSpPr>
          <p:spPr>
            <a:xfrm>
              <a:off x="50373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80"/>
            <p:cNvSpPr/>
            <p:nvPr/>
          </p:nvSpPr>
          <p:spPr>
            <a:xfrm>
              <a:off x="50373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80"/>
            <p:cNvSpPr/>
            <p:nvPr/>
          </p:nvSpPr>
          <p:spPr>
            <a:xfrm>
              <a:off x="50373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80"/>
            <p:cNvSpPr/>
            <p:nvPr/>
          </p:nvSpPr>
          <p:spPr>
            <a:xfrm>
              <a:off x="50373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80"/>
            <p:cNvSpPr/>
            <p:nvPr/>
          </p:nvSpPr>
          <p:spPr>
            <a:xfrm>
              <a:off x="5037325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80"/>
            <p:cNvSpPr/>
            <p:nvPr/>
          </p:nvSpPr>
          <p:spPr>
            <a:xfrm>
              <a:off x="503732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80"/>
            <p:cNvSpPr/>
            <p:nvPr/>
          </p:nvSpPr>
          <p:spPr>
            <a:xfrm>
              <a:off x="503732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80"/>
            <p:cNvSpPr/>
            <p:nvPr/>
          </p:nvSpPr>
          <p:spPr>
            <a:xfrm>
              <a:off x="503732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80"/>
            <p:cNvSpPr/>
            <p:nvPr/>
          </p:nvSpPr>
          <p:spPr>
            <a:xfrm>
              <a:off x="503732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80"/>
            <p:cNvSpPr/>
            <p:nvPr/>
          </p:nvSpPr>
          <p:spPr>
            <a:xfrm>
              <a:off x="5113350" y="25615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80"/>
            <p:cNvSpPr/>
            <p:nvPr/>
          </p:nvSpPr>
          <p:spPr>
            <a:xfrm>
              <a:off x="5113350" y="26377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80"/>
            <p:cNvSpPr/>
            <p:nvPr/>
          </p:nvSpPr>
          <p:spPr>
            <a:xfrm>
              <a:off x="51895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80"/>
            <p:cNvSpPr/>
            <p:nvPr/>
          </p:nvSpPr>
          <p:spPr>
            <a:xfrm>
              <a:off x="51895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80"/>
            <p:cNvSpPr/>
            <p:nvPr/>
          </p:nvSpPr>
          <p:spPr>
            <a:xfrm>
              <a:off x="5189550" y="157140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80"/>
            <p:cNvSpPr/>
            <p:nvPr/>
          </p:nvSpPr>
          <p:spPr>
            <a:xfrm>
              <a:off x="51895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80"/>
            <p:cNvSpPr/>
            <p:nvPr/>
          </p:nvSpPr>
          <p:spPr>
            <a:xfrm>
              <a:off x="51895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80"/>
            <p:cNvSpPr/>
            <p:nvPr/>
          </p:nvSpPr>
          <p:spPr>
            <a:xfrm>
              <a:off x="51895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80"/>
            <p:cNvSpPr/>
            <p:nvPr/>
          </p:nvSpPr>
          <p:spPr>
            <a:xfrm>
              <a:off x="5189550" y="18760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80"/>
            <p:cNvSpPr/>
            <p:nvPr/>
          </p:nvSpPr>
          <p:spPr>
            <a:xfrm>
              <a:off x="51895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80"/>
            <p:cNvSpPr/>
            <p:nvPr/>
          </p:nvSpPr>
          <p:spPr>
            <a:xfrm>
              <a:off x="5189550" y="20282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80"/>
            <p:cNvSpPr/>
            <p:nvPr/>
          </p:nvSpPr>
          <p:spPr>
            <a:xfrm>
              <a:off x="51895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80"/>
            <p:cNvSpPr/>
            <p:nvPr/>
          </p:nvSpPr>
          <p:spPr>
            <a:xfrm>
              <a:off x="51895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80"/>
            <p:cNvSpPr/>
            <p:nvPr/>
          </p:nvSpPr>
          <p:spPr>
            <a:xfrm>
              <a:off x="5189550" y="225692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80"/>
            <p:cNvSpPr/>
            <p:nvPr/>
          </p:nvSpPr>
          <p:spPr>
            <a:xfrm>
              <a:off x="5189550" y="23331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80"/>
            <p:cNvSpPr/>
            <p:nvPr/>
          </p:nvSpPr>
          <p:spPr>
            <a:xfrm>
              <a:off x="51895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80"/>
            <p:cNvSpPr/>
            <p:nvPr/>
          </p:nvSpPr>
          <p:spPr>
            <a:xfrm>
              <a:off x="51895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80"/>
            <p:cNvSpPr/>
            <p:nvPr/>
          </p:nvSpPr>
          <p:spPr>
            <a:xfrm>
              <a:off x="518955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80"/>
            <p:cNvSpPr/>
            <p:nvPr/>
          </p:nvSpPr>
          <p:spPr>
            <a:xfrm>
              <a:off x="51895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80"/>
            <p:cNvSpPr/>
            <p:nvPr/>
          </p:nvSpPr>
          <p:spPr>
            <a:xfrm>
              <a:off x="51895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80"/>
            <p:cNvSpPr/>
            <p:nvPr/>
          </p:nvSpPr>
          <p:spPr>
            <a:xfrm>
              <a:off x="5265775" y="13427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80"/>
            <p:cNvSpPr/>
            <p:nvPr/>
          </p:nvSpPr>
          <p:spPr>
            <a:xfrm>
              <a:off x="52657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80"/>
            <p:cNvSpPr/>
            <p:nvPr/>
          </p:nvSpPr>
          <p:spPr>
            <a:xfrm>
              <a:off x="526577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80"/>
            <p:cNvSpPr/>
            <p:nvPr/>
          </p:nvSpPr>
          <p:spPr>
            <a:xfrm>
              <a:off x="5265775" y="157140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80"/>
            <p:cNvSpPr/>
            <p:nvPr/>
          </p:nvSpPr>
          <p:spPr>
            <a:xfrm>
              <a:off x="526577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80"/>
            <p:cNvSpPr/>
            <p:nvPr/>
          </p:nvSpPr>
          <p:spPr>
            <a:xfrm>
              <a:off x="526577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80"/>
            <p:cNvSpPr/>
            <p:nvPr/>
          </p:nvSpPr>
          <p:spPr>
            <a:xfrm>
              <a:off x="526577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80"/>
            <p:cNvSpPr/>
            <p:nvPr/>
          </p:nvSpPr>
          <p:spPr>
            <a:xfrm>
              <a:off x="5265775" y="18760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80"/>
            <p:cNvSpPr/>
            <p:nvPr/>
          </p:nvSpPr>
          <p:spPr>
            <a:xfrm>
              <a:off x="526577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80"/>
            <p:cNvSpPr/>
            <p:nvPr/>
          </p:nvSpPr>
          <p:spPr>
            <a:xfrm>
              <a:off x="5265775" y="20282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80"/>
            <p:cNvSpPr/>
            <p:nvPr/>
          </p:nvSpPr>
          <p:spPr>
            <a:xfrm>
              <a:off x="526577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80"/>
            <p:cNvSpPr/>
            <p:nvPr/>
          </p:nvSpPr>
          <p:spPr>
            <a:xfrm>
              <a:off x="526577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80"/>
            <p:cNvSpPr/>
            <p:nvPr/>
          </p:nvSpPr>
          <p:spPr>
            <a:xfrm>
              <a:off x="5265775" y="225692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80"/>
            <p:cNvSpPr/>
            <p:nvPr/>
          </p:nvSpPr>
          <p:spPr>
            <a:xfrm>
              <a:off x="5265775" y="23331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80"/>
            <p:cNvSpPr/>
            <p:nvPr/>
          </p:nvSpPr>
          <p:spPr>
            <a:xfrm>
              <a:off x="526577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80"/>
            <p:cNvSpPr/>
            <p:nvPr/>
          </p:nvSpPr>
          <p:spPr>
            <a:xfrm>
              <a:off x="5265775" y="24855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80"/>
            <p:cNvSpPr/>
            <p:nvPr/>
          </p:nvSpPr>
          <p:spPr>
            <a:xfrm>
              <a:off x="526577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80"/>
            <p:cNvSpPr/>
            <p:nvPr/>
          </p:nvSpPr>
          <p:spPr>
            <a:xfrm>
              <a:off x="5265775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80"/>
            <p:cNvSpPr/>
            <p:nvPr/>
          </p:nvSpPr>
          <p:spPr>
            <a:xfrm>
              <a:off x="534197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80"/>
            <p:cNvSpPr/>
            <p:nvPr/>
          </p:nvSpPr>
          <p:spPr>
            <a:xfrm>
              <a:off x="53419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80"/>
            <p:cNvSpPr/>
            <p:nvPr/>
          </p:nvSpPr>
          <p:spPr>
            <a:xfrm>
              <a:off x="53419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80"/>
            <p:cNvSpPr/>
            <p:nvPr/>
          </p:nvSpPr>
          <p:spPr>
            <a:xfrm>
              <a:off x="5341975" y="1571400"/>
              <a:ext cx="62375" cy="53250"/>
            </a:xfrm>
            <a:custGeom>
              <a:rect b="b" l="l" r="r" t="t"/>
              <a:pathLst>
                <a:path extrusionOk="0" h="2130" w="2495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80"/>
            <p:cNvSpPr/>
            <p:nvPr/>
          </p:nvSpPr>
          <p:spPr>
            <a:xfrm>
              <a:off x="53419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80"/>
            <p:cNvSpPr/>
            <p:nvPr/>
          </p:nvSpPr>
          <p:spPr>
            <a:xfrm>
              <a:off x="534197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80"/>
            <p:cNvSpPr/>
            <p:nvPr/>
          </p:nvSpPr>
          <p:spPr>
            <a:xfrm>
              <a:off x="53419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80"/>
            <p:cNvSpPr/>
            <p:nvPr/>
          </p:nvSpPr>
          <p:spPr>
            <a:xfrm>
              <a:off x="534197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80"/>
            <p:cNvSpPr/>
            <p:nvPr/>
          </p:nvSpPr>
          <p:spPr>
            <a:xfrm>
              <a:off x="53419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80"/>
            <p:cNvSpPr/>
            <p:nvPr/>
          </p:nvSpPr>
          <p:spPr>
            <a:xfrm>
              <a:off x="53419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80"/>
            <p:cNvSpPr/>
            <p:nvPr/>
          </p:nvSpPr>
          <p:spPr>
            <a:xfrm>
              <a:off x="53419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80"/>
            <p:cNvSpPr/>
            <p:nvPr/>
          </p:nvSpPr>
          <p:spPr>
            <a:xfrm>
              <a:off x="53419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80"/>
            <p:cNvSpPr/>
            <p:nvPr/>
          </p:nvSpPr>
          <p:spPr>
            <a:xfrm>
              <a:off x="534197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80"/>
            <p:cNvSpPr/>
            <p:nvPr/>
          </p:nvSpPr>
          <p:spPr>
            <a:xfrm>
              <a:off x="53419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80"/>
            <p:cNvSpPr/>
            <p:nvPr/>
          </p:nvSpPr>
          <p:spPr>
            <a:xfrm>
              <a:off x="53419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80"/>
            <p:cNvSpPr/>
            <p:nvPr/>
          </p:nvSpPr>
          <p:spPr>
            <a:xfrm>
              <a:off x="53419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80"/>
            <p:cNvSpPr/>
            <p:nvPr/>
          </p:nvSpPr>
          <p:spPr>
            <a:xfrm>
              <a:off x="534197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80"/>
            <p:cNvSpPr/>
            <p:nvPr/>
          </p:nvSpPr>
          <p:spPr>
            <a:xfrm>
              <a:off x="541820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80"/>
            <p:cNvSpPr/>
            <p:nvPr/>
          </p:nvSpPr>
          <p:spPr>
            <a:xfrm>
              <a:off x="541820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80"/>
            <p:cNvSpPr/>
            <p:nvPr/>
          </p:nvSpPr>
          <p:spPr>
            <a:xfrm>
              <a:off x="541820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80"/>
            <p:cNvSpPr/>
            <p:nvPr/>
          </p:nvSpPr>
          <p:spPr>
            <a:xfrm>
              <a:off x="54182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80"/>
            <p:cNvSpPr/>
            <p:nvPr/>
          </p:nvSpPr>
          <p:spPr>
            <a:xfrm>
              <a:off x="54182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80"/>
            <p:cNvSpPr/>
            <p:nvPr/>
          </p:nvSpPr>
          <p:spPr>
            <a:xfrm>
              <a:off x="54182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80"/>
            <p:cNvSpPr/>
            <p:nvPr/>
          </p:nvSpPr>
          <p:spPr>
            <a:xfrm>
              <a:off x="54182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80"/>
            <p:cNvSpPr/>
            <p:nvPr/>
          </p:nvSpPr>
          <p:spPr>
            <a:xfrm>
              <a:off x="541820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80"/>
            <p:cNvSpPr/>
            <p:nvPr/>
          </p:nvSpPr>
          <p:spPr>
            <a:xfrm>
              <a:off x="54182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80"/>
            <p:cNvSpPr/>
            <p:nvPr/>
          </p:nvSpPr>
          <p:spPr>
            <a:xfrm>
              <a:off x="54182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80"/>
            <p:cNvSpPr/>
            <p:nvPr/>
          </p:nvSpPr>
          <p:spPr>
            <a:xfrm>
              <a:off x="54182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80"/>
            <p:cNvSpPr/>
            <p:nvPr/>
          </p:nvSpPr>
          <p:spPr>
            <a:xfrm>
              <a:off x="54182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80"/>
            <p:cNvSpPr/>
            <p:nvPr/>
          </p:nvSpPr>
          <p:spPr>
            <a:xfrm>
              <a:off x="5418200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80"/>
            <p:cNvSpPr/>
            <p:nvPr/>
          </p:nvSpPr>
          <p:spPr>
            <a:xfrm>
              <a:off x="541820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80"/>
            <p:cNvSpPr/>
            <p:nvPr/>
          </p:nvSpPr>
          <p:spPr>
            <a:xfrm>
              <a:off x="541820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80"/>
            <p:cNvSpPr/>
            <p:nvPr/>
          </p:nvSpPr>
          <p:spPr>
            <a:xfrm>
              <a:off x="5418200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80"/>
            <p:cNvSpPr/>
            <p:nvPr/>
          </p:nvSpPr>
          <p:spPr>
            <a:xfrm>
              <a:off x="541820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80"/>
            <p:cNvSpPr/>
            <p:nvPr/>
          </p:nvSpPr>
          <p:spPr>
            <a:xfrm>
              <a:off x="541820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80"/>
            <p:cNvSpPr/>
            <p:nvPr/>
          </p:nvSpPr>
          <p:spPr>
            <a:xfrm>
              <a:off x="549440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80"/>
            <p:cNvSpPr/>
            <p:nvPr/>
          </p:nvSpPr>
          <p:spPr>
            <a:xfrm>
              <a:off x="54944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80"/>
            <p:cNvSpPr/>
            <p:nvPr/>
          </p:nvSpPr>
          <p:spPr>
            <a:xfrm>
              <a:off x="54944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80"/>
            <p:cNvSpPr/>
            <p:nvPr/>
          </p:nvSpPr>
          <p:spPr>
            <a:xfrm>
              <a:off x="54944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80"/>
            <p:cNvSpPr/>
            <p:nvPr/>
          </p:nvSpPr>
          <p:spPr>
            <a:xfrm>
              <a:off x="54944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80"/>
            <p:cNvSpPr/>
            <p:nvPr/>
          </p:nvSpPr>
          <p:spPr>
            <a:xfrm>
              <a:off x="63323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80"/>
            <p:cNvSpPr/>
            <p:nvPr/>
          </p:nvSpPr>
          <p:spPr>
            <a:xfrm>
              <a:off x="63323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80"/>
            <p:cNvSpPr/>
            <p:nvPr/>
          </p:nvSpPr>
          <p:spPr>
            <a:xfrm>
              <a:off x="640835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80"/>
            <p:cNvSpPr/>
            <p:nvPr/>
          </p:nvSpPr>
          <p:spPr>
            <a:xfrm>
              <a:off x="640835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80"/>
            <p:cNvSpPr/>
            <p:nvPr/>
          </p:nvSpPr>
          <p:spPr>
            <a:xfrm>
              <a:off x="648457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80"/>
            <p:cNvSpPr/>
            <p:nvPr/>
          </p:nvSpPr>
          <p:spPr>
            <a:xfrm>
              <a:off x="64845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80"/>
            <p:cNvSpPr/>
            <p:nvPr/>
          </p:nvSpPr>
          <p:spPr>
            <a:xfrm>
              <a:off x="64845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80"/>
            <p:cNvSpPr/>
            <p:nvPr/>
          </p:nvSpPr>
          <p:spPr>
            <a:xfrm>
              <a:off x="65608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80"/>
            <p:cNvSpPr/>
            <p:nvPr/>
          </p:nvSpPr>
          <p:spPr>
            <a:xfrm>
              <a:off x="65608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80"/>
            <p:cNvSpPr/>
            <p:nvPr/>
          </p:nvSpPr>
          <p:spPr>
            <a:xfrm>
              <a:off x="66370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80"/>
            <p:cNvSpPr/>
            <p:nvPr/>
          </p:nvSpPr>
          <p:spPr>
            <a:xfrm>
              <a:off x="70940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80"/>
            <p:cNvSpPr/>
            <p:nvPr/>
          </p:nvSpPr>
          <p:spPr>
            <a:xfrm>
              <a:off x="67132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80"/>
            <p:cNvSpPr/>
            <p:nvPr/>
          </p:nvSpPr>
          <p:spPr>
            <a:xfrm>
              <a:off x="678922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80"/>
            <p:cNvSpPr/>
            <p:nvPr/>
          </p:nvSpPr>
          <p:spPr>
            <a:xfrm>
              <a:off x="686565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80"/>
            <p:cNvSpPr/>
            <p:nvPr/>
          </p:nvSpPr>
          <p:spPr>
            <a:xfrm>
              <a:off x="7017875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80"/>
            <p:cNvSpPr/>
            <p:nvPr/>
          </p:nvSpPr>
          <p:spPr>
            <a:xfrm>
              <a:off x="69418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80"/>
            <p:cNvSpPr/>
            <p:nvPr/>
          </p:nvSpPr>
          <p:spPr>
            <a:xfrm>
              <a:off x="68656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80"/>
            <p:cNvSpPr/>
            <p:nvPr/>
          </p:nvSpPr>
          <p:spPr>
            <a:xfrm>
              <a:off x="678922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80"/>
            <p:cNvSpPr/>
            <p:nvPr/>
          </p:nvSpPr>
          <p:spPr>
            <a:xfrm>
              <a:off x="67132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80"/>
            <p:cNvSpPr/>
            <p:nvPr/>
          </p:nvSpPr>
          <p:spPr>
            <a:xfrm>
              <a:off x="66370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80"/>
            <p:cNvSpPr/>
            <p:nvPr/>
          </p:nvSpPr>
          <p:spPr>
            <a:xfrm>
              <a:off x="66370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80"/>
            <p:cNvSpPr/>
            <p:nvPr/>
          </p:nvSpPr>
          <p:spPr>
            <a:xfrm>
              <a:off x="65608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80"/>
            <p:cNvSpPr/>
            <p:nvPr/>
          </p:nvSpPr>
          <p:spPr>
            <a:xfrm>
              <a:off x="64845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80"/>
            <p:cNvSpPr/>
            <p:nvPr/>
          </p:nvSpPr>
          <p:spPr>
            <a:xfrm>
              <a:off x="64083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80"/>
            <p:cNvSpPr/>
            <p:nvPr/>
          </p:nvSpPr>
          <p:spPr>
            <a:xfrm>
              <a:off x="63323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80"/>
            <p:cNvSpPr/>
            <p:nvPr/>
          </p:nvSpPr>
          <p:spPr>
            <a:xfrm>
              <a:off x="58752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80"/>
            <p:cNvSpPr/>
            <p:nvPr/>
          </p:nvSpPr>
          <p:spPr>
            <a:xfrm>
              <a:off x="58752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80"/>
            <p:cNvSpPr/>
            <p:nvPr/>
          </p:nvSpPr>
          <p:spPr>
            <a:xfrm>
              <a:off x="59514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80"/>
            <p:cNvSpPr/>
            <p:nvPr/>
          </p:nvSpPr>
          <p:spPr>
            <a:xfrm>
              <a:off x="59514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80"/>
            <p:cNvSpPr/>
            <p:nvPr/>
          </p:nvSpPr>
          <p:spPr>
            <a:xfrm>
              <a:off x="59514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80"/>
            <p:cNvSpPr/>
            <p:nvPr/>
          </p:nvSpPr>
          <p:spPr>
            <a:xfrm>
              <a:off x="59514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80"/>
            <p:cNvSpPr/>
            <p:nvPr/>
          </p:nvSpPr>
          <p:spPr>
            <a:xfrm>
              <a:off x="59514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80"/>
            <p:cNvSpPr/>
            <p:nvPr/>
          </p:nvSpPr>
          <p:spPr>
            <a:xfrm>
              <a:off x="59514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80"/>
            <p:cNvSpPr/>
            <p:nvPr/>
          </p:nvSpPr>
          <p:spPr>
            <a:xfrm>
              <a:off x="595147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80"/>
            <p:cNvSpPr/>
            <p:nvPr/>
          </p:nvSpPr>
          <p:spPr>
            <a:xfrm>
              <a:off x="59514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80"/>
            <p:cNvSpPr/>
            <p:nvPr/>
          </p:nvSpPr>
          <p:spPr>
            <a:xfrm>
              <a:off x="59514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80"/>
            <p:cNvSpPr/>
            <p:nvPr/>
          </p:nvSpPr>
          <p:spPr>
            <a:xfrm>
              <a:off x="602750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80"/>
            <p:cNvSpPr/>
            <p:nvPr/>
          </p:nvSpPr>
          <p:spPr>
            <a:xfrm>
              <a:off x="602750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80"/>
            <p:cNvSpPr/>
            <p:nvPr/>
          </p:nvSpPr>
          <p:spPr>
            <a:xfrm>
              <a:off x="60275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80"/>
            <p:cNvSpPr/>
            <p:nvPr/>
          </p:nvSpPr>
          <p:spPr>
            <a:xfrm>
              <a:off x="60275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80"/>
            <p:cNvSpPr/>
            <p:nvPr/>
          </p:nvSpPr>
          <p:spPr>
            <a:xfrm>
              <a:off x="60275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80"/>
            <p:cNvSpPr/>
            <p:nvPr/>
          </p:nvSpPr>
          <p:spPr>
            <a:xfrm>
              <a:off x="60275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80"/>
            <p:cNvSpPr/>
            <p:nvPr/>
          </p:nvSpPr>
          <p:spPr>
            <a:xfrm>
              <a:off x="6027500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80"/>
            <p:cNvSpPr/>
            <p:nvPr/>
          </p:nvSpPr>
          <p:spPr>
            <a:xfrm>
              <a:off x="60275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80"/>
            <p:cNvSpPr/>
            <p:nvPr/>
          </p:nvSpPr>
          <p:spPr>
            <a:xfrm>
              <a:off x="610370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80"/>
            <p:cNvSpPr/>
            <p:nvPr/>
          </p:nvSpPr>
          <p:spPr>
            <a:xfrm>
              <a:off x="610370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80"/>
            <p:cNvSpPr/>
            <p:nvPr/>
          </p:nvSpPr>
          <p:spPr>
            <a:xfrm>
              <a:off x="61037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80"/>
            <p:cNvSpPr/>
            <p:nvPr/>
          </p:nvSpPr>
          <p:spPr>
            <a:xfrm>
              <a:off x="61037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80"/>
            <p:cNvSpPr/>
            <p:nvPr/>
          </p:nvSpPr>
          <p:spPr>
            <a:xfrm>
              <a:off x="61037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80"/>
            <p:cNvSpPr/>
            <p:nvPr/>
          </p:nvSpPr>
          <p:spPr>
            <a:xfrm>
              <a:off x="61037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80"/>
            <p:cNvSpPr/>
            <p:nvPr/>
          </p:nvSpPr>
          <p:spPr>
            <a:xfrm>
              <a:off x="610370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80"/>
            <p:cNvSpPr/>
            <p:nvPr/>
          </p:nvSpPr>
          <p:spPr>
            <a:xfrm>
              <a:off x="61037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80"/>
            <p:cNvSpPr/>
            <p:nvPr/>
          </p:nvSpPr>
          <p:spPr>
            <a:xfrm>
              <a:off x="61799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80"/>
            <p:cNvSpPr/>
            <p:nvPr/>
          </p:nvSpPr>
          <p:spPr>
            <a:xfrm>
              <a:off x="61799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80"/>
            <p:cNvSpPr/>
            <p:nvPr/>
          </p:nvSpPr>
          <p:spPr>
            <a:xfrm>
              <a:off x="61799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80"/>
            <p:cNvSpPr/>
            <p:nvPr/>
          </p:nvSpPr>
          <p:spPr>
            <a:xfrm>
              <a:off x="625615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80"/>
            <p:cNvSpPr/>
            <p:nvPr/>
          </p:nvSpPr>
          <p:spPr>
            <a:xfrm>
              <a:off x="62561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80"/>
            <p:cNvSpPr/>
            <p:nvPr/>
          </p:nvSpPr>
          <p:spPr>
            <a:xfrm>
              <a:off x="62561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80"/>
            <p:cNvSpPr/>
            <p:nvPr/>
          </p:nvSpPr>
          <p:spPr>
            <a:xfrm>
              <a:off x="62561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80"/>
            <p:cNvSpPr/>
            <p:nvPr/>
          </p:nvSpPr>
          <p:spPr>
            <a:xfrm>
              <a:off x="61799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80"/>
            <p:cNvSpPr/>
            <p:nvPr/>
          </p:nvSpPr>
          <p:spPr>
            <a:xfrm>
              <a:off x="61799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80"/>
            <p:cNvSpPr/>
            <p:nvPr/>
          </p:nvSpPr>
          <p:spPr>
            <a:xfrm>
              <a:off x="61799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80"/>
            <p:cNvSpPr/>
            <p:nvPr/>
          </p:nvSpPr>
          <p:spPr>
            <a:xfrm>
              <a:off x="61799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80"/>
            <p:cNvSpPr/>
            <p:nvPr/>
          </p:nvSpPr>
          <p:spPr>
            <a:xfrm>
              <a:off x="61799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80"/>
            <p:cNvSpPr/>
            <p:nvPr/>
          </p:nvSpPr>
          <p:spPr>
            <a:xfrm>
              <a:off x="61799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80"/>
            <p:cNvSpPr/>
            <p:nvPr/>
          </p:nvSpPr>
          <p:spPr>
            <a:xfrm>
              <a:off x="61037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80"/>
            <p:cNvSpPr/>
            <p:nvPr/>
          </p:nvSpPr>
          <p:spPr>
            <a:xfrm>
              <a:off x="60275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80"/>
            <p:cNvSpPr/>
            <p:nvPr/>
          </p:nvSpPr>
          <p:spPr>
            <a:xfrm>
              <a:off x="60275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80"/>
            <p:cNvSpPr/>
            <p:nvPr/>
          </p:nvSpPr>
          <p:spPr>
            <a:xfrm>
              <a:off x="59514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80"/>
            <p:cNvSpPr/>
            <p:nvPr/>
          </p:nvSpPr>
          <p:spPr>
            <a:xfrm>
              <a:off x="54944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80"/>
            <p:cNvSpPr/>
            <p:nvPr/>
          </p:nvSpPr>
          <p:spPr>
            <a:xfrm>
              <a:off x="54944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80"/>
            <p:cNvSpPr/>
            <p:nvPr/>
          </p:nvSpPr>
          <p:spPr>
            <a:xfrm>
              <a:off x="54944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80"/>
            <p:cNvSpPr/>
            <p:nvPr/>
          </p:nvSpPr>
          <p:spPr>
            <a:xfrm>
              <a:off x="5494400" y="18760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80"/>
            <p:cNvSpPr/>
            <p:nvPr/>
          </p:nvSpPr>
          <p:spPr>
            <a:xfrm>
              <a:off x="54944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80"/>
            <p:cNvSpPr/>
            <p:nvPr/>
          </p:nvSpPr>
          <p:spPr>
            <a:xfrm>
              <a:off x="54944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80"/>
            <p:cNvSpPr/>
            <p:nvPr/>
          </p:nvSpPr>
          <p:spPr>
            <a:xfrm>
              <a:off x="54944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80"/>
            <p:cNvSpPr/>
            <p:nvPr/>
          </p:nvSpPr>
          <p:spPr>
            <a:xfrm>
              <a:off x="54944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80"/>
            <p:cNvSpPr/>
            <p:nvPr/>
          </p:nvSpPr>
          <p:spPr>
            <a:xfrm>
              <a:off x="54944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80"/>
            <p:cNvSpPr/>
            <p:nvPr/>
          </p:nvSpPr>
          <p:spPr>
            <a:xfrm>
              <a:off x="54944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80"/>
            <p:cNvSpPr/>
            <p:nvPr/>
          </p:nvSpPr>
          <p:spPr>
            <a:xfrm>
              <a:off x="54944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80"/>
            <p:cNvSpPr/>
            <p:nvPr/>
          </p:nvSpPr>
          <p:spPr>
            <a:xfrm>
              <a:off x="54944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80"/>
            <p:cNvSpPr/>
            <p:nvPr/>
          </p:nvSpPr>
          <p:spPr>
            <a:xfrm>
              <a:off x="54944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80"/>
            <p:cNvSpPr/>
            <p:nvPr/>
          </p:nvSpPr>
          <p:spPr>
            <a:xfrm>
              <a:off x="54944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80"/>
            <p:cNvSpPr/>
            <p:nvPr/>
          </p:nvSpPr>
          <p:spPr>
            <a:xfrm>
              <a:off x="549440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80"/>
            <p:cNvSpPr/>
            <p:nvPr/>
          </p:nvSpPr>
          <p:spPr>
            <a:xfrm>
              <a:off x="557062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80"/>
            <p:cNvSpPr/>
            <p:nvPr/>
          </p:nvSpPr>
          <p:spPr>
            <a:xfrm>
              <a:off x="55706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80"/>
            <p:cNvSpPr/>
            <p:nvPr/>
          </p:nvSpPr>
          <p:spPr>
            <a:xfrm>
              <a:off x="55706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80"/>
            <p:cNvSpPr/>
            <p:nvPr/>
          </p:nvSpPr>
          <p:spPr>
            <a:xfrm>
              <a:off x="55706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80"/>
            <p:cNvSpPr/>
            <p:nvPr/>
          </p:nvSpPr>
          <p:spPr>
            <a:xfrm>
              <a:off x="55706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80"/>
            <p:cNvSpPr/>
            <p:nvPr/>
          </p:nvSpPr>
          <p:spPr>
            <a:xfrm>
              <a:off x="55706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80"/>
            <p:cNvSpPr/>
            <p:nvPr/>
          </p:nvSpPr>
          <p:spPr>
            <a:xfrm>
              <a:off x="55706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80"/>
            <p:cNvSpPr/>
            <p:nvPr/>
          </p:nvSpPr>
          <p:spPr>
            <a:xfrm>
              <a:off x="55706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80"/>
            <p:cNvSpPr/>
            <p:nvPr/>
          </p:nvSpPr>
          <p:spPr>
            <a:xfrm>
              <a:off x="5570625" y="18760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80"/>
            <p:cNvSpPr/>
            <p:nvPr/>
          </p:nvSpPr>
          <p:spPr>
            <a:xfrm>
              <a:off x="55706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80"/>
            <p:cNvSpPr/>
            <p:nvPr/>
          </p:nvSpPr>
          <p:spPr>
            <a:xfrm>
              <a:off x="557062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80"/>
            <p:cNvSpPr/>
            <p:nvPr/>
          </p:nvSpPr>
          <p:spPr>
            <a:xfrm>
              <a:off x="557062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80"/>
            <p:cNvSpPr/>
            <p:nvPr/>
          </p:nvSpPr>
          <p:spPr>
            <a:xfrm>
              <a:off x="557062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80"/>
            <p:cNvSpPr/>
            <p:nvPr/>
          </p:nvSpPr>
          <p:spPr>
            <a:xfrm>
              <a:off x="5570625" y="225692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80"/>
            <p:cNvSpPr/>
            <p:nvPr/>
          </p:nvSpPr>
          <p:spPr>
            <a:xfrm>
              <a:off x="557062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80"/>
            <p:cNvSpPr/>
            <p:nvPr/>
          </p:nvSpPr>
          <p:spPr>
            <a:xfrm>
              <a:off x="5570625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80"/>
            <p:cNvSpPr/>
            <p:nvPr/>
          </p:nvSpPr>
          <p:spPr>
            <a:xfrm>
              <a:off x="557062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80"/>
            <p:cNvSpPr/>
            <p:nvPr/>
          </p:nvSpPr>
          <p:spPr>
            <a:xfrm>
              <a:off x="5570625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80"/>
            <p:cNvSpPr/>
            <p:nvPr/>
          </p:nvSpPr>
          <p:spPr>
            <a:xfrm>
              <a:off x="5570625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80"/>
            <p:cNvSpPr/>
            <p:nvPr/>
          </p:nvSpPr>
          <p:spPr>
            <a:xfrm>
              <a:off x="557062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80"/>
            <p:cNvSpPr/>
            <p:nvPr/>
          </p:nvSpPr>
          <p:spPr>
            <a:xfrm>
              <a:off x="557062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80"/>
            <p:cNvSpPr/>
            <p:nvPr/>
          </p:nvSpPr>
          <p:spPr>
            <a:xfrm>
              <a:off x="56468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80"/>
            <p:cNvSpPr/>
            <p:nvPr/>
          </p:nvSpPr>
          <p:spPr>
            <a:xfrm>
              <a:off x="56468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80"/>
            <p:cNvSpPr/>
            <p:nvPr/>
          </p:nvSpPr>
          <p:spPr>
            <a:xfrm>
              <a:off x="56468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80"/>
            <p:cNvSpPr/>
            <p:nvPr/>
          </p:nvSpPr>
          <p:spPr>
            <a:xfrm>
              <a:off x="56468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80"/>
            <p:cNvSpPr/>
            <p:nvPr/>
          </p:nvSpPr>
          <p:spPr>
            <a:xfrm>
              <a:off x="56468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80"/>
            <p:cNvSpPr/>
            <p:nvPr/>
          </p:nvSpPr>
          <p:spPr>
            <a:xfrm>
              <a:off x="56468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80"/>
            <p:cNvSpPr/>
            <p:nvPr/>
          </p:nvSpPr>
          <p:spPr>
            <a:xfrm>
              <a:off x="5646825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80"/>
            <p:cNvSpPr/>
            <p:nvPr/>
          </p:nvSpPr>
          <p:spPr>
            <a:xfrm>
              <a:off x="56468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80"/>
            <p:cNvSpPr/>
            <p:nvPr/>
          </p:nvSpPr>
          <p:spPr>
            <a:xfrm>
              <a:off x="56468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80"/>
            <p:cNvSpPr/>
            <p:nvPr/>
          </p:nvSpPr>
          <p:spPr>
            <a:xfrm>
              <a:off x="56468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80"/>
            <p:cNvSpPr/>
            <p:nvPr/>
          </p:nvSpPr>
          <p:spPr>
            <a:xfrm>
              <a:off x="56468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80"/>
            <p:cNvSpPr/>
            <p:nvPr/>
          </p:nvSpPr>
          <p:spPr>
            <a:xfrm>
              <a:off x="5646825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80"/>
            <p:cNvSpPr/>
            <p:nvPr/>
          </p:nvSpPr>
          <p:spPr>
            <a:xfrm>
              <a:off x="564682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80"/>
            <p:cNvSpPr/>
            <p:nvPr/>
          </p:nvSpPr>
          <p:spPr>
            <a:xfrm>
              <a:off x="564682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80"/>
            <p:cNvSpPr/>
            <p:nvPr/>
          </p:nvSpPr>
          <p:spPr>
            <a:xfrm>
              <a:off x="564682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80"/>
            <p:cNvSpPr/>
            <p:nvPr/>
          </p:nvSpPr>
          <p:spPr>
            <a:xfrm>
              <a:off x="56468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80"/>
            <p:cNvSpPr/>
            <p:nvPr/>
          </p:nvSpPr>
          <p:spPr>
            <a:xfrm>
              <a:off x="56468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80"/>
            <p:cNvSpPr/>
            <p:nvPr/>
          </p:nvSpPr>
          <p:spPr>
            <a:xfrm>
              <a:off x="57230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80"/>
            <p:cNvSpPr/>
            <p:nvPr/>
          </p:nvSpPr>
          <p:spPr>
            <a:xfrm>
              <a:off x="57230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80"/>
            <p:cNvSpPr/>
            <p:nvPr/>
          </p:nvSpPr>
          <p:spPr>
            <a:xfrm>
              <a:off x="5723050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80"/>
            <p:cNvSpPr/>
            <p:nvPr/>
          </p:nvSpPr>
          <p:spPr>
            <a:xfrm>
              <a:off x="57230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80"/>
            <p:cNvSpPr/>
            <p:nvPr/>
          </p:nvSpPr>
          <p:spPr>
            <a:xfrm>
              <a:off x="57230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80"/>
            <p:cNvSpPr/>
            <p:nvPr/>
          </p:nvSpPr>
          <p:spPr>
            <a:xfrm>
              <a:off x="57230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80"/>
            <p:cNvSpPr/>
            <p:nvPr/>
          </p:nvSpPr>
          <p:spPr>
            <a:xfrm>
              <a:off x="57230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80"/>
            <p:cNvSpPr/>
            <p:nvPr/>
          </p:nvSpPr>
          <p:spPr>
            <a:xfrm>
              <a:off x="57230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80"/>
            <p:cNvSpPr/>
            <p:nvPr/>
          </p:nvSpPr>
          <p:spPr>
            <a:xfrm>
              <a:off x="57230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80"/>
            <p:cNvSpPr/>
            <p:nvPr/>
          </p:nvSpPr>
          <p:spPr>
            <a:xfrm>
              <a:off x="57230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80"/>
            <p:cNvSpPr/>
            <p:nvPr/>
          </p:nvSpPr>
          <p:spPr>
            <a:xfrm>
              <a:off x="57230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80"/>
            <p:cNvSpPr/>
            <p:nvPr/>
          </p:nvSpPr>
          <p:spPr>
            <a:xfrm>
              <a:off x="57230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80"/>
            <p:cNvSpPr/>
            <p:nvPr/>
          </p:nvSpPr>
          <p:spPr>
            <a:xfrm>
              <a:off x="57230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80"/>
            <p:cNvSpPr/>
            <p:nvPr/>
          </p:nvSpPr>
          <p:spPr>
            <a:xfrm>
              <a:off x="57228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80"/>
            <p:cNvSpPr/>
            <p:nvPr/>
          </p:nvSpPr>
          <p:spPr>
            <a:xfrm>
              <a:off x="572305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80"/>
            <p:cNvSpPr/>
            <p:nvPr/>
          </p:nvSpPr>
          <p:spPr>
            <a:xfrm>
              <a:off x="57228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80"/>
            <p:cNvSpPr/>
            <p:nvPr/>
          </p:nvSpPr>
          <p:spPr>
            <a:xfrm>
              <a:off x="57992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80"/>
            <p:cNvSpPr/>
            <p:nvPr/>
          </p:nvSpPr>
          <p:spPr>
            <a:xfrm>
              <a:off x="5799275" y="149520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80"/>
            <p:cNvSpPr/>
            <p:nvPr/>
          </p:nvSpPr>
          <p:spPr>
            <a:xfrm>
              <a:off x="5799275" y="157140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80"/>
            <p:cNvSpPr/>
            <p:nvPr/>
          </p:nvSpPr>
          <p:spPr>
            <a:xfrm>
              <a:off x="579927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80"/>
            <p:cNvSpPr/>
            <p:nvPr/>
          </p:nvSpPr>
          <p:spPr>
            <a:xfrm>
              <a:off x="579927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80"/>
            <p:cNvSpPr/>
            <p:nvPr/>
          </p:nvSpPr>
          <p:spPr>
            <a:xfrm>
              <a:off x="5799275" y="1799825"/>
              <a:ext cx="62150" cy="53300"/>
            </a:xfrm>
            <a:custGeom>
              <a:rect b="b" l="l" r="r" t="t"/>
              <a:pathLst>
                <a:path extrusionOk="0" h="2132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80"/>
            <p:cNvSpPr/>
            <p:nvPr/>
          </p:nvSpPr>
          <p:spPr>
            <a:xfrm>
              <a:off x="5799275" y="187605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80"/>
            <p:cNvSpPr/>
            <p:nvPr/>
          </p:nvSpPr>
          <p:spPr>
            <a:xfrm>
              <a:off x="5799275" y="1952050"/>
              <a:ext cx="62200" cy="53500"/>
            </a:xfrm>
            <a:custGeom>
              <a:rect b="b" l="l" r="r" t="t"/>
              <a:pathLst>
                <a:path extrusionOk="0" h="2140" w="2488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80"/>
            <p:cNvSpPr/>
            <p:nvPr/>
          </p:nvSpPr>
          <p:spPr>
            <a:xfrm>
              <a:off x="579927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80"/>
            <p:cNvSpPr/>
            <p:nvPr/>
          </p:nvSpPr>
          <p:spPr>
            <a:xfrm>
              <a:off x="58752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80"/>
            <p:cNvSpPr/>
            <p:nvPr/>
          </p:nvSpPr>
          <p:spPr>
            <a:xfrm>
              <a:off x="58752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80"/>
            <p:cNvSpPr/>
            <p:nvPr/>
          </p:nvSpPr>
          <p:spPr>
            <a:xfrm>
              <a:off x="58752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80"/>
            <p:cNvSpPr/>
            <p:nvPr/>
          </p:nvSpPr>
          <p:spPr>
            <a:xfrm>
              <a:off x="58752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80"/>
            <p:cNvSpPr/>
            <p:nvPr/>
          </p:nvSpPr>
          <p:spPr>
            <a:xfrm>
              <a:off x="58752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80"/>
            <p:cNvSpPr/>
            <p:nvPr/>
          </p:nvSpPr>
          <p:spPr>
            <a:xfrm>
              <a:off x="58752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80"/>
            <p:cNvSpPr/>
            <p:nvPr/>
          </p:nvSpPr>
          <p:spPr>
            <a:xfrm>
              <a:off x="5875275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80"/>
            <p:cNvSpPr/>
            <p:nvPr/>
          </p:nvSpPr>
          <p:spPr>
            <a:xfrm>
              <a:off x="58752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80"/>
            <p:cNvSpPr/>
            <p:nvPr/>
          </p:nvSpPr>
          <p:spPr>
            <a:xfrm>
              <a:off x="58752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80"/>
            <p:cNvSpPr/>
            <p:nvPr/>
          </p:nvSpPr>
          <p:spPr>
            <a:xfrm>
              <a:off x="58752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80"/>
            <p:cNvSpPr/>
            <p:nvPr/>
          </p:nvSpPr>
          <p:spPr>
            <a:xfrm>
              <a:off x="579927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80"/>
            <p:cNvSpPr/>
            <p:nvPr/>
          </p:nvSpPr>
          <p:spPr>
            <a:xfrm>
              <a:off x="5799275" y="218070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80"/>
            <p:cNvSpPr/>
            <p:nvPr/>
          </p:nvSpPr>
          <p:spPr>
            <a:xfrm>
              <a:off x="57992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80"/>
            <p:cNvSpPr/>
            <p:nvPr/>
          </p:nvSpPr>
          <p:spPr>
            <a:xfrm>
              <a:off x="579927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80"/>
            <p:cNvSpPr/>
            <p:nvPr/>
          </p:nvSpPr>
          <p:spPr>
            <a:xfrm>
              <a:off x="57990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80"/>
            <p:cNvSpPr/>
            <p:nvPr/>
          </p:nvSpPr>
          <p:spPr>
            <a:xfrm>
              <a:off x="579927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80"/>
            <p:cNvSpPr/>
            <p:nvPr/>
          </p:nvSpPr>
          <p:spPr>
            <a:xfrm>
              <a:off x="57990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80"/>
            <p:cNvSpPr/>
            <p:nvPr/>
          </p:nvSpPr>
          <p:spPr>
            <a:xfrm>
              <a:off x="5799275" y="240935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80"/>
            <p:cNvSpPr/>
            <p:nvPr/>
          </p:nvSpPr>
          <p:spPr>
            <a:xfrm>
              <a:off x="57230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80"/>
            <p:cNvSpPr/>
            <p:nvPr/>
          </p:nvSpPr>
          <p:spPr>
            <a:xfrm>
              <a:off x="564682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80"/>
            <p:cNvSpPr/>
            <p:nvPr/>
          </p:nvSpPr>
          <p:spPr>
            <a:xfrm>
              <a:off x="557062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80"/>
            <p:cNvSpPr/>
            <p:nvPr/>
          </p:nvSpPr>
          <p:spPr>
            <a:xfrm>
              <a:off x="54944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80"/>
            <p:cNvSpPr/>
            <p:nvPr/>
          </p:nvSpPr>
          <p:spPr>
            <a:xfrm>
              <a:off x="5418200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80"/>
            <p:cNvSpPr/>
            <p:nvPr/>
          </p:nvSpPr>
          <p:spPr>
            <a:xfrm>
              <a:off x="534197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80"/>
            <p:cNvSpPr/>
            <p:nvPr/>
          </p:nvSpPr>
          <p:spPr>
            <a:xfrm>
              <a:off x="602750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80"/>
            <p:cNvSpPr/>
            <p:nvPr/>
          </p:nvSpPr>
          <p:spPr>
            <a:xfrm>
              <a:off x="602750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80"/>
            <p:cNvSpPr/>
            <p:nvPr/>
          </p:nvSpPr>
          <p:spPr>
            <a:xfrm>
              <a:off x="6103700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80"/>
            <p:cNvSpPr/>
            <p:nvPr/>
          </p:nvSpPr>
          <p:spPr>
            <a:xfrm>
              <a:off x="610370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80"/>
            <p:cNvSpPr/>
            <p:nvPr/>
          </p:nvSpPr>
          <p:spPr>
            <a:xfrm>
              <a:off x="595147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80"/>
            <p:cNvSpPr/>
            <p:nvPr/>
          </p:nvSpPr>
          <p:spPr>
            <a:xfrm>
              <a:off x="595147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80"/>
            <p:cNvSpPr/>
            <p:nvPr/>
          </p:nvSpPr>
          <p:spPr>
            <a:xfrm>
              <a:off x="5875275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80"/>
            <p:cNvSpPr/>
            <p:nvPr/>
          </p:nvSpPr>
          <p:spPr>
            <a:xfrm>
              <a:off x="5875275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80"/>
            <p:cNvSpPr/>
            <p:nvPr/>
          </p:nvSpPr>
          <p:spPr>
            <a:xfrm>
              <a:off x="587527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80"/>
            <p:cNvSpPr/>
            <p:nvPr/>
          </p:nvSpPr>
          <p:spPr>
            <a:xfrm>
              <a:off x="5799125" y="3399500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80"/>
            <p:cNvSpPr/>
            <p:nvPr/>
          </p:nvSpPr>
          <p:spPr>
            <a:xfrm>
              <a:off x="579912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80"/>
            <p:cNvSpPr/>
            <p:nvPr/>
          </p:nvSpPr>
          <p:spPr>
            <a:xfrm>
              <a:off x="6027500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80"/>
            <p:cNvSpPr/>
            <p:nvPr/>
          </p:nvSpPr>
          <p:spPr>
            <a:xfrm>
              <a:off x="5951475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80"/>
            <p:cNvSpPr/>
            <p:nvPr/>
          </p:nvSpPr>
          <p:spPr>
            <a:xfrm>
              <a:off x="5875275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80"/>
            <p:cNvSpPr/>
            <p:nvPr/>
          </p:nvSpPr>
          <p:spPr>
            <a:xfrm>
              <a:off x="5799050" y="3551925"/>
              <a:ext cx="62375" cy="53300"/>
            </a:xfrm>
            <a:custGeom>
              <a:rect b="b" l="l" r="r" t="t"/>
              <a:pathLst>
                <a:path extrusionOk="0" h="2132" w="2495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80"/>
            <p:cNvSpPr/>
            <p:nvPr/>
          </p:nvSpPr>
          <p:spPr>
            <a:xfrm>
              <a:off x="5723050" y="3551925"/>
              <a:ext cx="62150" cy="53300"/>
            </a:xfrm>
            <a:custGeom>
              <a:rect b="b" l="l" r="r" t="t"/>
              <a:pathLst>
                <a:path extrusionOk="0" h="2132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80"/>
            <p:cNvSpPr/>
            <p:nvPr/>
          </p:nvSpPr>
          <p:spPr>
            <a:xfrm>
              <a:off x="57230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80"/>
            <p:cNvSpPr/>
            <p:nvPr/>
          </p:nvSpPr>
          <p:spPr>
            <a:xfrm>
              <a:off x="56468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80"/>
            <p:cNvSpPr/>
            <p:nvPr/>
          </p:nvSpPr>
          <p:spPr>
            <a:xfrm>
              <a:off x="5646700" y="3399500"/>
              <a:ext cx="62350" cy="53350"/>
            </a:xfrm>
            <a:custGeom>
              <a:rect b="b" l="l" r="r" t="t"/>
              <a:pathLst>
                <a:path extrusionOk="0" h="2134" w="2494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80"/>
            <p:cNvSpPr/>
            <p:nvPr/>
          </p:nvSpPr>
          <p:spPr>
            <a:xfrm>
              <a:off x="5570475" y="3399500"/>
              <a:ext cx="62350" cy="53350"/>
            </a:xfrm>
            <a:custGeom>
              <a:rect b="b" l="l" r="r" t="t"/>
              <a:pathLst>
                <a:path extrusionOk="0" h="2134" w="2494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80"/>
            <p:cNvSpPr/>
            <p:nvPr/>
          </p:nvSpPr>
          <p:spPr>
            <a:xfrm>
              <a:off x="55704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80"/>
            <p:cNvSpPr/>
            <p:nvPr/>
          </p:nvSpPr>
          <p:spPr>
            <a:xfrm>
              <a:off x="54942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80"/>
            <p:cNvSpPr/>
            <p:nvPr/>
          </p:nvSpPr>
          <p:spPr>
            <a:xfrm>
              <a:off x="5494275" y="3247075"/>
              <a:ext cx="62350" cy="53500"/>
            </a:xfrm>
            <a:custGeom>
              <a:rect b="b" l="l" r="r" t="t"/>
              <a:pathLst>
                <a:path extrusionOk="0" h="2140" w="2494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80"/>
            <p:cNvSpPr/>
            <p:nvPr/>
          </p:nvSpPr>
          <p:spPr>
            <a:xfrm>
              <a:off x="5646700" y="3247075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80"/>
            <p:cNvSpPr/>
            <p:nvPr/>
          </p:nvSpPr>
          <p:spPr>
            <a:xfrm>
              <a:off x="5570625" y="31710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80"/>
            <p:cNvSpPr/>
            <p:nvPr/>
          </p:nvSpPr>
          <p:spPr>
            <a:xfrm>
              <a:off x="549440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80"/>
            <p:cNvSpPr/>
            <p:nvPr/>
          </p:nvSpPr>
          <p:spPr>
            <a:xfrm>
              <a:off x="7322525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80"/>
            <p:cNvSpPr/>
            <p:nvPr/>
          </p:nvSpPr>
          <p:spPr>
            <a:xfrm>
              <a:off x="72465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80"/>
            <p:cNvSpPr/>
            <p:nvPr/>
          </p:nvSpPr>
          <p:spPr>
            <a:xfrm>
              <a:off x="72465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80"/>
            <p:cNvSpPr/>
            <p:nvPr/>
          </p:nvSpPr>
          <p:spPr>
            <a:xfrm>
              <a:off x="71703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80"/>
            <p:cNvSpPr/>
            <p:nvPr/>
          </p:nvSpPr>
          <p:spPr>
            <a:xfrm>
              <a:off x="71703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80"/>
            <p:cNvSpPr/>
            <p:nvPr/>
          </p:nvSpPr>
          <p:spPr>
            <a:xfrm>
              <a:off x="70940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80"/>
            <p:cNvSpPr/>
            <p:nvPr/>
          </p:nvSpPr>
          <p:spPr>
            <a:xfrm>
              <a:off x="70940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80"/>
            <p:cNvSpPr/>
            <p:nvPr/>
          </p:nvSpPr>
          <p:spPr>
            <a:xfrm>
              <a:off x="7017875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80"/>
            <p:cNvSpPr/>
            <p:nvPr/>
          </p:nvSpPr>
          <p:spPr>
            <a:xfrm>
              <a:off x="7017875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80"/>
            <p:cNvSpPr/>
            <p:nvPr/>
          </p:nvSpPr>
          <p:spPr>
            <a:xfrm>
              <a:off x="69418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80"/>
            <p:cNvSpPr/>
            <p:nvPr/>
          </p:nvSpPr>
          <p:spPr>
            <a:xfrm>
              <a:off x="69418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80"/>
            <p:cNvSpPr/>
            <p:nvPr/>
          </p:nvSpPr>
          <p:spPr>
            <a:xfrm>
              <a:off x="69418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80"/>
            <p:cNvSpPr/>
            <p:nvPr/>
          </p:nvSpPr>
          <p:spPr>
            <a:xfrm>
              <a:off x="69418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80"/>
            <p:cNvSpPr/>
            <p:nvPr/>
          </p:nvSpPr>
          <p:spPr>
            <a:xfrm>
              <a:off x="68656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80"/>
            <p:cNvSpPr/>
            <p:nvPr/>
          </p:nvSpPr>
          <p:spPr>
            <a:xfrm>
              <a:off x="68656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80"/>
            <p:cNvSpPr/>
            <p:nvPr/>
          </p:nvSpPr>
          <p:spPr>
            <a:xfrm>
              <a:off x="68656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80"/>
            <p:cNvSpPr/>
            <p:nvPr/>
          </p:nvSpPr>
          <p:spPr>
            <a:xfrm>
              <a:off x="68656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80"/>
            <p:cNvSpPr/>
            <p:nvPr/>
          </p:nvSpPr>
          <p:spPr>
            <a:xfrm>
              <a:off x="67892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80"/>
            <p:cNvSpPr/>
            <p:nvPr/>
          </p:nvSpPr>
          <p:spPr>
            <a:xfrm>
              <a:off x="67892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80"/>
            <p:cNvSpPr/>
            <p:nvPr/>
          </p:nvSpPr>
          <p:spPr>
            <a:xfrm>
              <a:off x="678922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80"/>
            <p:cNvSpPr/>
            <p:nvPr/>
          </p:nvSpPr>
          <p:spPr>
            <a:xfrm>
              <a:off x="678922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80"/>
            <p:cNvSpPr/>
            <p:nvPr/>
          </p:nvSpPr>
          <p:spPr>
            <a:xfrm>
              <a:off x="671322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80"/>
            <p:cNvSpPr/>
            <p:nvPr/>
          </p:nvSpPr>
          <p:spPr>
            <a:xfrm>
              <a:off x="67132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80"/>
            <p:cNvSpPr/>
            <p:nvPr/>
          </p:nvSpPr>
          <p:spPr>
            <a:xfrm>
              <a:off x="67132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80"/>
            <p:cNvSpPr/>
            <p:nvPr/>
          </p:nvSpPr>
          <p:spPr>
            <a:xfrm>
              <a:off x="67132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80"/>
            <p:cNvSpPr/>
            <p:nvPr/>
          </p:nvSpPr>
          <p:spPr>
            <a:xfrm>
              <a:off x="67132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80"/>
            <p:cNvSpPr/>
            <p:nvPr/>
          </p:nvSpPr>
          <p:spPr>
            <a:xfrm>
              <a:off x="66370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80"/>
            <p:cNvSpPr/>
            <p:nvPr/>
          </p:nvSpPr>
          <p:spPr>
            <a:xfrm>
              <a:off x="66370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80"/>
            <p:cNvSpPr/>
            <p:nvPr/>
          </p:nvSpPr>
          <p:spPr>
            <a:xfrm>
              <a:off x="65608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80"/>
            <p:cNvSpPr/>
            <p:nvPr/>
          </p:nvSpPr>
          <p:spPr>
            <a:xfrm>
              <a:off x="656080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80"/>
            <p:cNvSpPr/>
            <p:nvPr/>
          </p:nvSpPr>
          <p:spPr>
            <a:xfrm>
              <a:off x="6560800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80"/>
            <p:cNvSpPr/>
            <p:nvPr/>
          </p:nvSpPr>
          <p:spPr>
            <a:xfrm>
              <a:off x="64845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80"/>
            <p:cNvSpPr/>
            <p:nvPr/>
          </p:nvSpPr>
          <p:spPr>
            <a:xfrm>
              <a:off x="648457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80"/>
            <p:cNvSpPr/>
            <p:nvPr/>
          </p:nvSpPr>
          <p:spPr>
            <a:xfrm>
              <a:off x="640835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80"/>
            <p:cNvSpPr/>
            <p:nvPr/>
          </p:nvSpPr>
          <p:spPr>
            <a:xfrm>
              <a:off x="640835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80"/>
            <p:cNvSpPr/>
            <p:nvPr/>
          </p:nvSpPr>
          <p:spPr>
            <a:xfrm>
              <a:off x="640835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80"/>
            <p:cNvSpPr/>
            <p:nvPr/>
          </p:nvSpPr>
          <p:spPr>
            <a:xfrm>
              <a:off x="64083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80"/>
            <p:cNvSpPr/>
            <p:nvPr/>
          </p:nvSpPr>
          <p:spPr>
            <a:xfrm>
              <a:off x="64083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80"/>
            <p:cNvSpPr/>
            <p:nvPr/>
          </p:nvSpPr>
          <p:spPr>
            <a:xfrm>
              <a:off x="640835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80"/>
            <p:cNvSpPr/>
            <p:nvPr/>
          </p:nvSpPr>
          <p:spPr>
            <a:xfrm>
              <a:off x="6408350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80"/>
            <p:cNvSpPr/>
            <p:nvPr/>
          </p:nvSpPr>
          <p:spPr>
            <a:xfrm>
              <a:off x="63323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80"/>
            <p:cNvSpPr/>
            <p:nvPr/>
          </p:nvSpPr>
          <p:spPr>
            <a:xfrm>
              <a:off x="63323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80"/>
            <p:cNvSpPr/>
            <p:nvPr/>
          </p:nvSpPr>
          <p:spPr>
            <a:xfrm>
              <a:off x="63323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80"/>
            <p:cNvSpPr/>
            <p:nvPr/>
          </p:nvSpPr>
          <p:spPr>
            <a:xfrm>
              <a:off x="63323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80"/>
            <p:cNvSpPr/>
            <p:nvPr/>
          </p:nvSpPr>
          <p:spPr>
            <a:xfrm>
              <a:off x="63323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80"/>
            <p:cNvSpPr/>
            <p:nvPr/>
          </p:nvSpPr>
          <p:spPr>
            <a:xfrm>
              <a:off x="63323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80"/>
            <p:cNvSpPr/>
            <p:nvPr/>
          </p:nvSpPr>
          <p:spPr>
            <a:xfrm>
              <a:off x="63323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80"/>
            <p:cNvSpPr/>
            <p:nvPr/>
          </p:nvSpPr>
          <p:spPr>
            <a:xfrm>
              <a:off x="625615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80"/>
            <p:cNvSpPr/>
            <p:nvPr/>
          </p:nvSpPr>
          <p:spPr>
            <a:xfrm>
              <a:off x="625615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80"/>
            <p:cNvSpPr/>
            <p:nvPr/>
          </p:nvSpPr>
          <p:spPr>
            <a:xfrm>
              <a:off x="62561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80"/>
            <p:cNvSpPr/>
            <p:nvPr/>
          </p:nvSpPr>
          <p:spPr>
            <a:xfrm>
              <a:off x="62561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80"/>
            <p:cNvSpPr/>
            <p:nvPr/>
          </p:nvSpPr>
          <p:spPr>
            <a:xfrm>
              <a:off x="6256150" y="18760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80"/>
            <p:cNvSpPr/>
            <p:nvPr/>
          </p:nvSpPr>
          <p:spPr>
            <a:xfrm>
              <a:off x="62561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80"/>
            <p:cNvSpPr/>
            <p:nvPr/>
          </p:nvSpPr>
          <p:spPr>
            <a:xfrm>
              <a:off x="62561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80"/>
            <p:cNvSpPr/>
            <p:nvPr/>
          </p:nvSpPr>
          <p:spPr>
            <a:xfrm>
              <a:off x="62561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80"/>
            <p:cNvSpPr/>
            <p:nvPr/>
          </p:nvSpPr>
          <p:spPr>
            <a:xfrm>
              <a:off x="617992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80"/>
            <p:cNvSpPr/>
            <p:nvPr/>
          </p:nvSpPr>
          <p:spPr>
            <a:xfrm>
              <a:off x="617992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80"/>
            <p:cNvSpPr/>
            <p:nvPr/>
          </p:nvSpPr>
          <p:spPr>
            <a:xfrm>
              <a:off x="61799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80"/>
            <p:cNvSpPr/>
            <p:nvPr/>
          </p:nvSpPr>
          <p:spPr>
            <a:xfrm>
              <a:off x="61799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80"/>
            <p:cNvSpPr/>
            <p:nvPr/>
          </p:nvSpPr>
          <p:spPr>
            <a:xfrm>
              <a:off x="610370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80"/>
            <p:cNvSpPr/>
            <p:nvPr/>
          </p:nvSpPr>
          <p:spPr>
            <a:xfrm>
              <a:off x="610370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80"/>
            <p:cNvSpPr/>
            <p:nvPr/>
          </p:nvSpPr>
          <p:spPr>
            <a:xfrm>
              <a:off x="61037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80"/>
            <p:cNvSpPr/>
            <p:nvPr/>
          </p:nvSpPr>
          <p:spPr>
            <a:xfrm>
              <a:off x="61037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80"/>
            <p:cNvSpPr/>
            <p:nvPr/>
          </p:nvSpPr>
          <p:spPr>
            <a:xfrm>
              <a:off x="610370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80"/>
            <p:cNvSpPr/>
            <p:nvPr/>
          </p:nvSpPr>
          <p:spPr>
            <a:xfrm>
              <a:off x="60275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80"/>
            <p:cNvSpPr/>
            <p:nvPr/>
          </p:nvSpPr>
          <p:spPr>
            <a:xfrm>
              <a:off x="602750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80"/>
            <p:cNvSpPr/>
            <p:nvPr/>
          </p:nvSpPr>
          <p:spPr>
            <a:xfrm>
              <a:off x="59514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80"/>
            <p:cNvSpPr/>
            <p:nvPr/>
          </p:nvSpPr>
          <p:spPr>
            <a:xfrm>
              <a:off x="59514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80"/>
            <p:cNvSpPr/>
            <p:nvPr/>
          </p:nvSpPr>
          <p:spPr>
            <a:xfrm>
              <a:off x="59514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80"/>
            <p:cNvSpPr/>
            <p:nvPr/>
          </p:nvSpPr>
          <p:spPr>
            <a:xfrm>
              <a:off x="59514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80"/>
            <p:cNvSpPr/>
            <p:nvPr/>
          </p:nvSpPr>
          <p:spPr>
            <a:xfrm>
              <a:off x="59514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80"/>
            <p:cNvSpPr/>
            <p:nvPr/>
          </p:nvSpPr>
          <p:spPr>
            <a:xfrm>
              <a:off x="587527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80"/>
            <p:cNvSpPr/>
            <p:nvPr/>
          </p:nvSpPr>
          <p:spPr>
            <a:xfrm>
              <a:off x="587527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80"/>
            <p:cNvSpPr/>
            <p:nvPr/>
          </p:nvSpPr>
          <p:spPr>
            <a:xfrm>
              <a:off x="58752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80"/>
            <p:cNvSpPr/>
            <p:nvPr/>
          </p:nvSpPr>
          <p:spPr>
            <a:xfrm>
              <a:off x="58752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80"/>
            <p:cNvSpPr/>
            <p:nvPr/>
          </p:nvSpPr>
          <p:spPr>
            <a:xfrm>
              <a:off x="58752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80"/>
            <p:cNvSpPr/>
            <p:nvPr/>
          </p:nvSpPr>
          <p:spPr>
            <a:xfrm>
              <a:off x="58752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80"/>
            <p:cNvSpPr/>
            <p:nvPr/>
          </p:nvSpPr>
          <p:spPr>
            <a:xfrm>
              <a:off x="58752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80"/>
            <p:cNvSpPr/>
            <p:nvPr/>
          </p:nvSpPr>
          <p:spPr>
            <a:xfrm>
              <a:off x="579927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80"/>
            <p:cNvSpPr/>
            <p:nvPr/>
          </p:nvSpPr>
          <p:spPr>
            <a:xfrm>
              <a:off x="579927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80"/>
            <p:cNvSpPr/>
            <p:nvPr/>
          </p:nvSpPr>
          <p:spPr>
            <a:xfrm>
              <a:off x="5799125" y="119055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80"/>
            <p:cNvSpPr/>
            <p:nvPr/>
          </p:nvSpPr>
          <p:spPr>
            <a:xfrm>
              <a:off x="572305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80"/>
            <p:cNvSpPr/>
            <p:nvPr/>
          </p:nvSpPr>
          <p:spPr>
            <a:xfrm>
              <a:off x="572305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80"/>
            <p:cNvSpPr/>
            <p:nvPr/>
          </p:nvSpPr>
          <p:spPr>
            <a:xfrm>
              <a:off x="57230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80"/>
            <p:cNvSpPr/>
            <p:nvPr/>
          </p:nvSpPr>
          <p:spPr>
            <a:xfrm>
              <a:off x="57230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80"/>
            <p:cNvSpPr/>
            <p:nvPr/>
          </p:nvSpPr>
          <p:spPr>
            <a:xfrm>
              <a:off x="57230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80"/>
            <p:cNvSpPr/>
            <p:nvPr/>
          </p:nvSpPr>
          <p:spPr>
            <a:xfrm>
              <a:off x="5722900" y="1190550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80"/>
            <p:cNvSpPr/>
            <p:nvPr/>
          </p:nvSpPr>
          <p:spPr>
            <a:xfrm>
              <a:off x="56468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80"/>
            <p:cNvSpPr/>
            <p:nvPr/>
          </p:nvSpPr>
          <p:spPr>
            <a:xfrm>
              <a:off x="56468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80"/>
            <p:cNvSpPr/>
            <p:nvPr/>
          </p:nvSpPr>
          <p:spPr>
            <a:xfrm>
              <a:off x="56468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80"/>
            <p:cNvSpPr/>
            <p:nvPr/>
          </p:nvSpPr>
          <p:spPr>
            <a:xfrm>
              <a:off x="56468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80"/>
            <p:cNvSpPr/>
            <p:nvPr/>
          </p:nvSpPr>
          <p:spPr>
            <a:xfrm>
              <a:off x="564682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80"/>
            <p:cNvSpPr/>
            <p:nvPr/>
          </p:nvSpPr>
          <p:spPr>
            <a:xfrm>
              <a:off x="5646700" y="119055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80"/>
            <p:cNvSpPr/>
            <p:nvPr/>
          </p:nvSpPr>
          <p:spPr>
            <a:xfrm>
              <a:off x="5570625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80"/>
            <p:cNvSpPr/>
            <p:nvPr/>
          </p:nvSpPr>
          <p:spPr>
            <a:xfrm>
              <a:off x="5570625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80"/>
            <p:cNvSpPr/>
            <p:nvPr/>
          </p:nvSpPr>
          <p:spPr>
            <a:xfrm>
              <a:off x="5570475" y="1190550"/>
              <a:ext cx="62350" cy="53325"/>
            </a:xfrm>
            <a:custGeom>
              <a:rect b="b" l="l" r="r" t="t"/>
              <a:pathLst>
                <a:path extrusionOk="0" h="2133" w="2494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80"/>
            <p:cNvSpPr/>
            <p:nvPr/>
          </p:nvSpPr>
          <p:spPr>
            <a:xfrm>
              <a:off x="54944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80"/>
            <p:cNvSpPr/>
            <p:nvPr/>
          </p:nvSpPr>
          <p:spPr>
            <a:xfrm>
              <a:off x="54944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80"/>
            <p:cNvSpPr/>
            <p:nvPr/>
          </p:nvSpPr>
          <p:spPr>
            <a:xfrm>
              <a:off x="5494275" y="1190550"/>
              <a:ext cx="62350" cy="53325"/>
            </a:xfrm>
            <a:custGeom>
              <a:rect b="b" l="l" r="r" t="t"/>
              <a:pathLst>
                <a:path extrusionOk="0" h="2133" w="2494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80"/>
            <p:cNvSpPr/>
            <p:nvPr/>
          </p:nvSpPr>
          <p:spPr>
            <a:xfrm>
              <a:off x="541820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80"/>
            <p:cNvSpPr/>
            <p:nvPr/>
          </p:nvSpPr>
          <p:spPr>
            <a:xfrm>
              <a:off x="541820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80"/>
            <p:cNvSpPr/>
            <p:nvPr/>
          </p:nvSpPr>
          <p:spPr>
            <a:xfrm>
              <a:off x="5418200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80"/>
            <p:cNvSpPr/>
            <p:nvPr/>
          </p:nvSpPr>
          <p:spPr>
            <a:xfrm>
              <a:off x="5418200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80"/>
            <p:cNvSpPr/>
            <p:nvPr/>
          </p:nvSpPr>
          <p:spPr>
            <a:xfrm>
              <a:off x="53419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80"/>
            <p:cNvSpPr/>
            <p:nvPr/>
          </p:nvSpPr>
          <p:spPr>
            <a:xfrm>
              <a:off x="534197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80"/>
            <p:cNvSpPr/>
            <p:nvPr/>
          </p:nvSpPr>
          <p:spPr>
            <a:xfrm>
              <a:off x="526577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80"/>
            <p:cNvSpPr/>
            <p:nvPr/>
          </p:nvSpPr>
          <p:spPr>
            <a:xfrm>
              <a:off x="526577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80"/>
            <p:cNvSpPr/>
            <p:nvPr/>
          </p:nvSpPr>
          <p:spPr>
            <a:xfrm>
              <a:off x="52657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80"/>
            <p:cNvSpPr/>
            <p:nvPr/>
          </p:nvSpPr>
          <p:spPr>
            <a:xfrm>
              <a:off x="518955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80"/>
            <p:cNvSpPr/>
            <p:nvPr/>
          </p:nvSpPr>
          <p:spPr>
            <a:xfrm>
              <a:off x="518955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80"/>
            <p:cNvSpPr/>
            <p:nvPr/>
          </p:nvSpPr>
          <p:spPr>
            <a:xfrm>
              <a:off x="5189550" y="13427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80"/>
            <p:cNvSpPr/>
            <p:nvPr/>
          </p:nvSpPr>
          <p:spPr>
            <a:xfrm>
              <a:off x="5113350" y="30948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80"/>
            <p:cNvSpPr/>
            <p:nvPr/>
          </p:nvSpPr>
          <p:spPr>
            <a:xfrm>
              <a:off x="5113350" y="3018650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80"/>
            <p:cNvSpPr/>
            <p:nvPr/>
          </p:nvSpPr>
          <p:spPr>
            <a:xfrm>
              <a:off x="5113350" y="29424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80"/>
            <p:cNvSpPr/>
            <p:nvPr/>
          </p:nvSpPr>
          <p:spPr>
            <a:xfrm>
              <a:off x="5113350" y="2866425"/>
              <a:ext cx="62400" cy="53275"/>
            </a:xfrm>
            <a:custGeom>
              <a:rect b="b" l="l" r="r" t="t"/>
              <a:pathLst>
                <a:path extrusionOk="0" h="2131" w="2496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80"/>
            <p:cNvSpPr/>
            <p:nvPr/>
          </p:nvSpPr>
          <p:spPr>
            <a:xfrm>
              <a:off x="5113350" y="27902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80"/>
            <p:cNvSpPr/>
            <p:nvPr/>
          </p:nvSpPr>
          <p:spPr>
            <a:xfrm>
              <a:off x="5113350" y="27140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80"/>
            <p:cNvSpPr/>
            <p:nvPr/>
          </p:nvSpPr>
          <p:spPr>
            <a:xfrm>
              <a:off x="5113350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80"/>
            <p:cNvSpPr/>
            <p:nvPr/>
          </p:nvSpPr>
          <p:spPr>
            <a:xfrm>
              <a:off x="5113350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80"/>
            <p:cNvSpPr/>
            <p:nvPr/>
          </p:nvSpPr>
          <p:spPr>
            <a:xfrm>
              <a:off x="50373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80"/>
            <p:cNvSpPr/>
            <p:nvPr/>
          </p:nvSpPr>
          <p:spPr>
            <a:xfrm>
              <a:off x="50373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80"/>
            <p:cNvSpPr/>
            <p:nvPr/>
          </p:nvSpPr>
          <p:spPr>
            <a:xfrm>
              <a:off x="50373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80"/>
            <p:cNvSpPr/>
            <p:nvPr/>
          </p:nvSpPr>
          <p:spPr>
            <a:xfrm>
              <a:off x="50373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80"/>
            <p:cNvSpPr/>
            <p:nvPr/>
          </p:nvSpPr>
          <p:spPr>
            <a:xfrm>
              <a:off x="50373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80"/>
            <p:cNvSpPr/>
            <p:nvPr/>
          </p:nvSpPr>
          <p:spPr>
            <a:xfrm>
              <a:off x="50373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80"/>
            <p:cNvSpPr/>
            <p:nvPr/>
          </p:nvSpPr>
          <p:spPr>
            <a:xfrm>
              <a:off x="50373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80"/>
            <p:cNvSpPr/>
            <p:nvPr/>
          </p:nvSpPr>
          <p:spPr>
            <a:xfrm>
              <a:off x="496112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80"/>
            <p:cNvSpPr/>
            <p:nvPr/>
          </p:nvSpPr>
          <p:spPr>
            <a:xfrm>
              <a:off x="4961125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80"/>
            <p:cNvSpPr/>
            <p:nvPr/>
          </p:nvSpPr>
          <p:spPr>
            <a:xfrm>
              <a:off x="49611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80"/>
            <p:cNvSpPr/>
            <p:nvPr/>
          </p:nvSpPr>
          <p:spPr>
            <a:xfrm>
              <a:off x="49611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80"/>
            <p:cNvSpPr/>
            <p:nvPr/>
          </p:nvSpPr>
          <p:spPr>
            <a:xfrm>
              <a:off x="49611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80"/>
            <p:cNvSpPr/>
            <p:nvPr/>
          </p:nvSpPr>
          <p:spPr>
            <a:xfrm>
              <a:off x="496112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80"/>
            <p:cNvSpPr/>
            <p:nvPr/>
          </p:nvSpPr>
          <p:spPr>
            <a:xfrm>
              <a:off x="48849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80"/>
            <p:cNvSpPr/>
            <p:nvPr/>
          </p:nvSpPr>
          <p:spPr>
            <a:xfrm>
              <a:off x="48849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80"/>
            <p:cNvSpPr/>
            <p:nvPr/>
          </p:nvSpPr>
          <p:spPr>
            <a:xfrm>
              <a:off x="48849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80"/>
            <p:cNvSpPr/>
            <p:nvPr/>
          </p:nvSpPr>
          <p:spPr>
            <a:xfrm>
              <a:off x="488490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80"/>
            <p:cNvSpPr/>
            <p:nvPr/>
          </p:nvSpPr>
          <p:spPr>
            <a:xfrm>
              <a:off x="4808700" y="26377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80"/>
            <p:cNvSpPr/>
            <p:nvPr/>
          </p:nvSpPr>
          <p:spPr>
            <a:xfrm>
              <a:off x="4808700" y="25615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80"/>
            <p:cNvSpPr/>
            <p:nvPr/>
          </p:nvSpPr>
          <p:spPr>
            <a:xfrm>
              <a:off x="4808700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80"/>
            <p:cNvSpPr/>
            <p:nvPr/>
          </p:nvSpPr>
          <p:spPr>
            <a:xfrm>
              <a:off x="4808700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80"/>
            <p:cNvSpPr/>
            <p:nvPr/>
          </p:nvSpPr>
          <p:spPr>
            <a:xfrm>
              <a:off x="4808700" y="11905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80"/>
            <p:cNvSpPr/>
            <p:nvPr/>
          </p:nvSpPr>
          <p:spPr>
            <a:xfrm>
              <a:off x="4808700" y="1038125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80"/>
            <p:cNvSpPr/>
            <p:nvPr/>
          </p:nvSpPr>
          <p:spPr>
            <a:xfrm>
              <a:off x="473247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80"/>
            <p:cNvSpPr/>
            <p:nvPr/>
          </p:nvSpPr>
          <p:spPr>
            <a:xfrm>
              <a:off x="47324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80"/>
            <p:cNvSpPr/>
            <p:nvPr/>
          </p:nvSpPr>
          <p:spPr>
            <a:xfrm>
              <a:off x="47324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80"/>
            <p:cNvSpPr/>
            <p:nvPr/>
          </p:nvSpPr>
          <p:spPr>
            <a:xfrm>
              <a:off x="47324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80"/>
            <p:cNvSpPr/>
            <p:nvPr/>
          </p:nvSpPr>
          <p:spPr>
            <a:xfrm>
              <a:off x="4732475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80"/>
            <p:cNvSpPr/>
            <p:nvPr/>
          </p:nvSpPr>
          <p:spPr>
            <a:xfrm>
              <a:off x="4656475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80"/>
            <p:cNvSpPr/>
            <p:nvPr/>
          </p:nvSpPr>
          <p:spPr>
            <a:xfrm>
              <a:off x="465647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80"/>
            <p:cNvSpPr/>
            <p:nvPr/>
          </p:nvSpPr>
          <p:spPr>
            <a:xfrm>
              <a:off x="465647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80"/>
            <p:cNvSpPr/>
            <p:nvPr/>
          </p:nvSpPr>
          <p:spPr>
            <a:xfrm>
              <a:off x="4656475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80"/>
            <p:cNvSpPr/>
            <p:nvPr/>
          </p:nvSpPr>
          <p:spPr>
            <a:xfrm>
              <a:off x="465647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80"/>
            <p:cNvSpPr/>
            <p:nvPr/>
          </p:nvSpPr>
          <p:spPr>
            <a:xfrm>
              <a:off x="46564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80"/>
            <p:cNvSpPr/>
            <p:nvPr/>
          </p:nvSpPr>
          <p:spPr>
            <a:xfrm>
              <a:off x="46564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80"/>
            <p:cNvSpPr/>
            <p:nvPr/>
          </p:nvSpPr>
          <p:spPr>
            <a:xfrm>
              <a:off x="4656475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80"/>
            <p:cNvSpPr/>
            <p:nvPr/>
          </p:nvSpPr>
          <p:spPr>
            <a:xfrm>
              <a:off x="45802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80"/>
            <p:cNvSpPr/>
            <p:nvPr/>
          </p:nvSpPr>
          <p:spPr>
            <a:xfrm>
              <a:off x="458025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80"/>
            <p:cNvSpPr/>
            <p:nvPr/>
          </p:nvSpPr>
          <p:spPr>
            <a:xfrm>
              <a:off x="45802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80"/>
            <p:cNvSpPr/>
            <p:nvPr/>
          </p:nvSpPr>
          <p:spPr>
            <a:xfrm>
              <a:off x="458025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80"/>
            <p:cNvSpPr/>
            <p:nvPr/>
          </p:nvSpPr>
          <p:spPr>
            <a:xfrm>
              <a:off x="458025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80"/>
            <p:cNvSpPr/>
            <p:nvPr/>
          </p:nvSpPr>
          <p:spPr>
            <a:xfrm>
              <a:off x="45802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80"/>
            <p:cNvSpPr/>
            <p:nvPr/>
          </p:nvSpPr>
          <p:spPr>
            <a:xfrm>
              <a:off x="45802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80"/>
            <p:cNvSpPr/>
            <p:nvPr/>
          </p:nvSpPr>
          <p:spPr>
            <a:xfrm>
              <a:off x="458025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80"/>
            <p:cNvSpPr/>
            <p:nvPr/>
          </p:nvSpPr>
          <p:spPr>
            <a:xfrm>
              <a:off x="450405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80"/>
            <p:cNvSpPr/>
            <p:nvPr/>
          </p:nvSpPr>
          <p:spPr>
            <a:xfrm>
              <a:off x="4504050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80"/>
            <p:cNvSpPr/>
            <p:nvPr/>
          </p:nvSpPr>
          <p:spPr>
            <a:xfrm>
              <a:off x="450405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80"/>
            <p:cNvSpPr/>
            <p:nvPr/>
          </p:nvSpPr>
          <p:spPr>
            <a:xfrm>
              <a:off x="450405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80"/>
            <p:cNvSpPr/>
            <p:nvPr/>
          </p:nvSpPr>
          <p:spPr>
            <a:xfrm>
              <a:off x="45040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80"/>
            <p:cNvSpPr/>
            <p:nvPr/>
          </p:nvSpPr>
          <p:spPr>
            <a:xfrm>
              <a:off x="450405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80"/>
            <p:cNvSpPr/>
            <p:nvPr/>
          </p:nvSpPr>
          <p:spPr>
            <a:xfrm>
              <a:off x="442782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80"/>
            <p:cNvSpPr/>
            <p:nvPr/>
          </p:nvSpPr>
          <p:spPr>
            <a:xfrm>
              <a:off x="442782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80"/>
            <p:cNvSpPr/>
            <p:nvPr/>
          </p:nvSpPr>
          <p:spPr>
            <a:xfrm>
              <a:off x="442782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80"/>
            <p:cNvSpPr/>
            <p:nvPr/>
          </p:nvSpPr>
          <p:spPr>
            <a:xfrm>
              <a:off x="442782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80"/>
            <p:cNvSpPr/>
            <p:nvPr/>
          </p:nvSpPr>
          <p:spPr>
            <a:xfrm>
              <a:off x="442782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80"/>
            <p:cNvSpPr/>
            <p:nvPr/>
          </p:nvSpPr>
          <p:spPr>
            <a:xfrm>
              <a:off x="442782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80"/>
            <p:cNvSpPr/>
            <p:nvPr/>
          </p:nvSpPr>
          <p:spPr>
            <a:xfrm>
              <a:off x="435160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80"/>
            <p:cNvSpPr/>
            <p:nvPr/>
          </p:nvSpPr>
          <p:spPr>
            <a:xfrm>
              <a:off x="435160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80"/>
            <p:cNvSpPr/>
            <p:nvPr/>
          </p:nvSpPr>
          <p:spPr>
            <a:xfrm>
              <a:off x="435160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80"/>
            <p:cNvSpPr/>
            <p:nvPr/>
          </p:nvSpPr>
          <p:spPr>
            <a:xfrm>
              <a:off x="4351600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80"/>
            <p:cNvSpPr/>
            <p:nvPr/>
          </p:nvSpPr>
          <p:spPr>
            <a:xfrm>
              <a:off x="42756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80"/>
            <p:cNvSpPr/>
            <p:nvPr/>
          </p:nvSpPr>
          <p:spPr>
            <a:xfrm>
              <a:off x="42756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80"/>
            <p:cNvSpPr/>
            <p:nvPr/>
          </p:nvSpPr>
          <p:spPr>
            <a:xfrm>
              <a:off x="42756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80"/>
            <p:cNvSpPr/>
            <p:nvPr/>
          </p:nvSpPr>
          <p:spPr>
            <a:xfrm>
              <a:off x="42756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80"/>
            <p:cNvSpPr/>
            <p:nvPr/>
          </p:nvSpPr>
          <p:spPr>
            <a:xfrm>
              <a:off x="42756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80"/>
            <p:cNvSpPr/>
            <p:nvPr/>
          </p:nvSpPr>
          <p:spPr>
            <a:xfrm>
              <a:off x="42756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80"/>
            <p:cNvSpPr/>
            <p:nvPr/>
          </p:nvSpPr>
          <p:spPr>
            <a:xfrm>
              <a:off x="419940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80"/>
            <p:cNvSpPr/>
            <p:nvPr/>
          </p:nvSpPr>
          <p:spPr>
            <a:xfrm>
              <a:off x="419940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80"/>
            <p:cNvSpPr/>
            <p:nvPr/>
          </p:nvSpPr>
          <p:spPr>
            <a:xfrm>
              <a:off x="41994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80"/>
            <p:cNvSpPr/>
            <p:nvPr/>
          </p:nvSpPr>
          <p:spPr>
            <a:xfrm>
              <a:off x="41231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80"/>
            <p:cNvSpPr/>
            <p:nvPr/>
          </p:nvSpPr>
          <p:spPr>
            <a:xfrm>
              <a:off x="41231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42" name="Google Shape;3142;p80"/>
          <p:cNvGrpSpPr/>
          <p:nvPr/>
        </p:nvGrpSpPr>
        <p:grpSpPr>
          <a:xfrm>
            <a:off x="5961311" y="1231136"/>
            <a:ext cx="2435960" cy="1297725"/>
            <a:chOff x="233350" y="949250"/>
            <a:chExt cx="7137300" cy="3802300"/>
          </a:xfrm>
        </p:grpSpPr>
        <p:sp>
          <p:nvSpPr>
            <p:cNvPr id="3143" name="Google Shape;3143;p80"/>
            <p:cNvSpPr/>
            <p:nvPr/>
          </p:nvSpPr>
          <p:spPr>
            <a:xfrm>
              <a:off x="4428450" y="2808675"/>
              <a:ext cx="1478900" cy="330100"/>
            </a:xfrm>
            <a:custGeom>
              <a:rect b="b" l="l" r="r" t="t"/>
              <a:pathLst>
                <a:path extrusionOk="0" h="13204" w="59156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80"/>
            <p:cNvSpPr/>
            <p:nvPr/>
          </p:nvSpPr>
          <p:spPr>
            <a:xfrm>
              <a:off x="2909400" y="1076125"/>
              <a:ext cx="4118650" cy="3109225"/>
            </a:xfrm>
            <a:custGeom>
              <a:rect b="b" l="l" r="r" t="t"/>
              <a:pathLst>
                <a:path extrusionOk="0" h="124369" w="164746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80"/>
            <p:cNvSpPr/>
            <p:nvPr/>
          </p:nvSpPr>
          <p:spPr>
            <a:xfrm>
              <a:off x="5913800" y="3523050"/>
              <a:ext cx="1109075" cy="813875"/>
            </a:xfrm>
            <a:custGeom>
              <a:rect b="b" l="l" r="r" t="t"/>
              <a:pathLst>
                <a:path extrusionOk="0" h="32555" w="44363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80"/>
            <p:cNvSpPr/>
            <p:nvPr/>
          </p:nvSpPr>
          <p:spPr>
            <a:xfrm>
              <a:off x="6442175" y="3238700"/>
              <a:ext cx="571625" cy="311800"/>
            </a:xfrm>
            <a:custGeom>
              <a:rect b="b" l="l" r="r" t="t"/>
              <a:pathLst>
                <a:path extrusionOk="0" h="12472" w="22865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80"/>
            <p:cNvSpPr/>
            <p:nvPr/>
          </p:nvSpPr>
          <p:spPr>
            <a:xfrm>
              <a:off x="5898675" y="3029225"/>
              <a:ext cx="282150" cy="318450"/>
            </a:xfrm>
            <a:custGeom>
              <a:rect b="b" l="l" r="r" t="t"/>
              <a:pathLst>
                <a:path extrusionOk="0" h="12738" w="11286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80"/>
            <p:cNvSpPr/>
            <p:nvPr/>
          </p:nvSpPr>
          <p:spPr>
            <a:xfrm>
              <a:off x="5544400" y="3065225"/>
              <a:ext cx="541800" cy="430700"/>
            </a:xfrm>
            <a:custGeom>
              <a:rect b="b" l="l" r="r" t="t"/>
              <a:pathLst>
                <a:path extrusionOk="0" h="17228" w="21672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80"/>
            <p:cNvSpPr/>
            <p:nvPr/>
          </p:nvSpPr>
          <p:spPr>
            <a:xfrm>
              <a:off x="4388700" y="3530600"/>
              <a:ext cx="227275" cy="395425"/>
            </a:xfrm>
            <a:custGeom>
              <a:rect b="b" l="l" r="r" t="t"/>
              <a:pathLst>
                <a:path extrusionOk="0" h="15817" w="9091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80"/>
            <p:cNvSpPr/>
            <p:nvPr/>
          </p:nvSpPr>
          <p:spPr>
            <a:xfrm>
              <a:off x="6438300" y="1893850"/>
              <a:ext cx="267450" cy="418275"/>
            </a:xfrm>
            <a:custGeom>
              <a:rect b="b" l="l" r="r" t="t"/>
              <a:pathLst>
                <a:path extrusionOk="0" h="16731" w="10698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80"/>
            <p:cNvSpPr/>
            <p:nvPr/>
          </p:nvSpPr>
          <p:spPr>
            <a:xfrm>
              <a:off x="6901875" y="4220725"/>
              <a:ext cx="468775" cy="354550"/>
            </a:xfrm>
            <a:custGeom>
              <a:rect b="b" l="l" r="r" t="t"/>
              <a:pathLst>
                <a:path extrusionOk="0" h="14182" w="18751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80"/>
            <p:cNvSpPr/>
            <p:nvPr/>
          </p:nvSpPr>
          <p:spPr>
            <a:xfrm>
              <a:off x="6306100" y="2654825"/>
              <a:ext cx="232875" cy="385425"/>
            </a:xfrm>
            <a:custGeom>
              <a:rect b="b" l="l" r="r" t="t"/>
              <a:pathLst>
                <a:path extrusionOk="0" h="15417" w="9315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80"/>
            <p:cNvSpPr/>
            <p:nvPr/>
          </p:nvSpPr>
          <p:spPr>
            <a:xfrm>
              <a:off x="6139750" y="3178550"/>
              <a:ext cx="185375" cy="227425"/>
            </a:xfrm>
            <a:custGeom>
              <a:rect b="b" l="l" r="r" t="t"/>
              <a:pathLst>
                <a:path extrusionOk="0" h="9097" w="7415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80"/>
            <p:cNvSpPr/>
            <p:nvPr/>
          </p:nvSpPr>
          <p:spPr>
            <a:xfrm>
              <a:off x="4320000" y="1079225"/>
              <a:ext cx="260125" cy="163000"/>
            </a:xfrm>
            <a:custGeom>
              <a:rect b="b" l="l" r="r" t="t"/>
              <a:pathLst>
                <a:path extrusionOk="0" h="6520" w="10405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80"/>
            <p:cNvSpPr/>
            <p:nvPr/>
          </p:nvSpPr>
          <p:spPr>
            <a:xfrm>
              <a:off x="3605850" y="1017225"/>
              <a:ext cx="246275" cy="88775"/>
            </a:xfrm>
            <a:custGeom>
              <a:rect b="b" l="l" r="r" t="t"/>
              <a:pathLst>
                <a:path extrusionOk="0" h="3551" w="9851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80"/>
            <p:cNvSpPr/>
            <p:nvPr/>
          </p:nvSpPr>
          <p:spPr>
            <a:xfrm>
              <a:off x="3161275" y="1612775"/>
              <a:ext cx="115825" cy="115825"/>
            </a:xfrm>
            <a:custGeom>
              <a:rect b="b" l="l" r="r" t="t"/>
              <a:pathLst>
                <a:path extrusionOk="0" h="4633" w="4633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80"/>
            <p:cNvSpPr/>
            <p:nvPr/>
          </p:nvSpPr>
          <p:spPr>
            <a:xfrm>
              <a:off x="6082850" y="3458350"/>
              <a:ext cx="215350" cy="82375"/>
            </a:xfrm>
            <a:custGeom>
              <a:rect b="b" l="l" r="r" t="t"/>
              <a:pathLst>
                <a:path extrusionOk="0" h="3295" w="8614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80"/>
            <p:cNvSpPr/>
            <p:nvPr/>
          </p:nvSpPr>
          <p:spPr>
            <a:xfrm>
              <a:off x="5726825" y="1103850"/>
              <a:ext cx="262175" cy="54825"/>
            </a:xfrm>
            <a:custGeom>
              <a:rect b="b" l="l" r="r" t="t"/>
              <a:pathLst>
                <a:path extrusionOk="0" h="2193" w="10487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80"/>
            <p:cNvSpPr/>
            <p:nvPr/>
          </p:nvSpPr>
          <p:spPr>
            <a:xfrm>
              <a:off x="6497925" y="4391525"/>
              <a:ext cx="125725" cy="97375"/>
            </a:xfrm>
            <a:custGeom>
              <a:rect b="b" l="l" r="r" t="t"/>
              <a:pathLst>
                <a:path extrusionOk="0" h="3895" w="5029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80"/>
            <p:cNvSpPr/>
            <p:nvPr/>
          </p:nvSpPr>
          <p:spPr>
            <a:xfrm>
              <a:off x="5334875" y="2906300"/>
              <a:ext cx="82100" cy="128050"/>
            </a:xfrm>
            <a:custGeom>
              <a:rect b="b" l="l" r="r" t="t"/>
              <a:pathLst>
                <a:path extrusionOk="0" h="5122" w="3284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80"/>
            <p:cNvSpPr/>
            <p:nvPr/>
          </p:nvSpPr>
          <p:spPr>
            <a:xfrm>
              <a:off x="4869125" y="997550"/>
              <a:ext cx="160750" cy="66150"/>
            </a:xfrm>
            <a:custGeom>
              <a:rect b="b" l="l" r="r" t="t"/>
              <a:pathLst>
                <a:path extrusionOk="0" h="2646" w="643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80"/>
            <p:cNvSpPr/>
            <p:nvPr/>
          </p:nvSpPr>
          <p:spPr>
            <a:xfrm>
              <a:off x="3763550" y="998475"/>
              <a:ext cx="117975" cy="55725"/>
            </a:xfrm>
            <a:custGeom>
              <a:rect b="b" l="l" r="r" t="t"/>
              <a:pathLst>
                <a:path extrusionOk="0" h="2229" w="4719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80"/>
            <p:cNvSpPr/>
            <p:nvPr/>
          </p:nvSpPr>
          <p:spPr>
            <a:xfrm>
              <a:off x="6244750" y="3463175"/>
              <a:ext cx="127900" cy="76650"/>
            </a:xfrm>
            <a:custGeom>
              <a:rect b="b" l="l" r="r" t="t"/>
              <a:pathLst>
                <a:path extrusionOk="0" h="3066" w="5116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80"/>
            <p:cNvSpPr/>
            <p:nvPr/>
          </p:nvSpPr>
          <p:spPr>
            <a:xfrm>
              <a:off x="6286725" y="2464325"/>
              <a:ext cx="67775" cy="93850"/>
            </a:xfrm>
            <a:custGeom>
              <a:rect b="b" l="l" r="r" t="t"/>
              <a:pathLst>
                <a:path extrusionOk="0" h="3754" w="2711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80"/>
            <p:cNvSpPr/>
            <p:nvPr/>
          </p:nvSpPr>
          <p:spPr>
            <a:xfrm>
              <a:off x="6279300" y="2861375"/>
              <a:ext cx="75625" cy="97275"/>
            </a:xfrm>
            <a:custGeom>
              <a:rect b="b" l="l" r="r" t="t"/>
              <a:pathLst>
                <a:path extrusionOk="0" h="3891" w="3025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80"/>
            <p:cNvSpPr/>
            <p:nvPr/>
          </p:nvSpPr>
          <p:spPr>
            <a:xfrm>
              <a:off x="4145025" y="994975"/>
              <a:ext cx="111500" cy="47325"/>
            </a:xfrm>
            <a:custGeom>
              <a:rect b="b" l="l" r="r" t="t"/>
              <a:pathLst>
                <a:path extrusionOk="0" h="1893" w="446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80"/>
            <p:cNvSpPr/>
            <p:nvPr/>
          </p:nvSpPr>
          <p:spPr>
            <a:xfrm>
              <a:off x="7213625" y="3803350"/>
              <a:ext cx="74075" cy="80050"/>
            </a:xfrm>
            <a:custGeom>
              <a:rect b="b" l="l" r="r" t="t"/>
              <a:pathLst>
                <a:path extrusionOk="0" h="3202" w="2963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80"/>
            <p:cNvSpPr/>
            <p:nvPr/>
          </p:nvSpPr>
          <p:spPr>
            <a:xfrm>
              <a:off x="6542025" y="3118350"/>
              <a:ext cx="66075" cy="79800"/>
            </a:xfrm>
            <a:custGeom>
              <a:rect b="b" l="l" r="r" t="t"/>
              <a:pathLst>
                <a:path extrusionOk="0" h="3192" w="2643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80"/>
            <p:cNvSpPr/>
            <p:nvPr/>
          </p:nvSpPr>
          <p:spPr>
            <a:xfrm>
              <a:off x="4278100" y="987200"/>
              <a:ext cx="87225" cy="50150"/>
            </a:xfrm>
            <a:custGeom>
              <a:rect b="b" l="l" r="r" t="t"/>
              <a:pathLst>
                <a:path extrusionOk="0" h="2006" w="3489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80"/>
            <p:cNvSpPr/>
            <p:nvPr/>
          </p:nvSpPr>
          <p:spPr>
            <a:xfrm>
              <a:off x="6595650" y="1204100"/>
              <a:ext cx="81075" cy="41800"/>
            </a:xfrm>
            <a:custGeom>
              <a:rect b="b" l="l" r="r" t="t"/>
              <a:pathLst>
                <a:path extrusionOk="0" h="1672" w="3243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80"/>
            <p:cNvSpPr/>
            <p:nvPr/>
          </p:nvSpPr>
          <p:spPr>
            <a:xfrm>
              <a:off x="5040350" y="1034625"/>
              <a:ext cx="81550" cy="46975"/>
            </a:xfrm>
            <a:custGeom>
              <a:rect b="b" l="l" r="r" t="t"/>
              <a:pathLst>
                <a:path extrusionOk="0" h="1879" w="3262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80"/>
            <p:cNvSpPr/>
            <p:nvPr/>
          </p:nvSpPr>
          <p:spPr>
            <a:xfrm>
              <a:off x="6380950" y="3302475"/>
              <a:ext cx="77800" cy="40225"/>
            </a:xfrm>
            <a:custGeom>
              <a:rect b="b" l="l" r="r" t="t"/>
              <a:pathLst>
                <a:path extrusionOk="0" h="1609" w="3112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80"/>
            <p:cNvSpPr/>
            <p:nvPr/>
          </p:nvSpPr>
          <p:spPr>
            <a:xfrm>
              <a:off x="4384825" y="996700"/>
              <a:ext cx="62025" cy="39775"/>
            </a:xfrm>
            <a:custGeom>
              <a:rect b="b" l="l" r="r" t="t"/>
              <a:pathLst>
                <a:path extrusionOk="0" h="1591" w="2481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80"/>
            <p:cNvSpPr/>
            <p:nvPr/>
          </p:nvSpPr>
          <p:spPr>
            <a:xfrm>
              <a:off x="2100625" y="1004500"/>
              <a:ext cx="520200" cy="95050"/>
            </a:xfrm>
            <a:custGeom>
              <a:rect b="b" l="l" r="r" t="t"/>
              <a:pathLst>
                <a:path extrusionOk="0" h="3802" w="20808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80"/>
            <p:cNvSpPr/>
            <p:nvPr/>
          </p:nvSpPr>
          <p:spPr>
            <a:xfrm>
              <a:off x="233350" y="949250"/>
              <a:ext cx="3232550" cy="3802300"/>
            </a:xfrm>
            <a:custGeom>
              <a:rect b="b" l="l" r="r" t="t"/>
              <a:pathLst>
                <a:path extrusionOk="0" h="152092" w="129302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80"/>
            <p:cNvSpPr/>
            <p:nvPr/>
          </p:nvSpPr>
          <p:spPr>
            <a:xfrm>
              <a:off x="1581325" y="1051125"/>
              <a:ext cx="283000" cy="91675"/>
            </a:xfrm>
            <a:custGeom>
              <a:rect b="b" l="l" r="r" t="t"/>
              <a:pathLst>
                <a:path extrusionOk="0" h="3667" w="1132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80"/>
            <p:cNvSpPr/>
            <p:nvPr/>
          </p:nvSpPr>
          <p:spPr>
            <a:xfrm>
              <a:off x="3144425" y="1319375"/>
              <a:ext cx="213450" cy="95575"/>
            </a:xfrm>
            <a:custGeom>
              <a:rect b="b" l="l" r="r" t="t"/>
              <a:pathLst>
                <a:path extrusionOk="0" h="3823" w="8538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80"/>
            <p:cNvSpPr/>
            <p:nvPr/>
          </p:nvSpPr>
          <p:spPr>
            <a:xfrm>
              <a:off x="1453000" y="2509000"/>
              <a:ext cx="263575" cy="113100"/>
            </a:xfrm>
            <a:custGeom>
              <a:rect b="b" l="l" r="r" t="t"/>
              <a:pathLst>
                <a:path extrusionOk="0" h="4524" w="10543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80"/>
            <p:cNvSpPr/>
            <p:nvPr/>
          </p:nvSpPr>
          <p:spPr>
            <a:xfrm>
              <a:off x="1880725" y="1020350"/>
              <a:ext cx="162025" cy="112025"/>
            </a:xfrm>
            <a:custGeom>
              <a:rect b="b" l="l" r="r" t="t"/>
              <a:pathLst>
                <a:path extrusionOk="0" h="4481" w="6481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80"/>
            <p:cNvSpPr/>
            <p:nvPr/>
          </p:nvSpPr>
          <p:spPr>
            <a:xfrm>
              <a:off x="1688900" y="2603450"/>
              <a:ext cx="165050" cy="73950"/>
            </a:xfrm>
            <a:custGeom>
              <a:rect b="b" l="l" r="r" t="t"/>
              <a:pathLst>
                <a:path extrusionOk="0" h="2958" w="6602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80"/>
            <p:cNvSpPr/>
            <p:nvPr/>
          </p:nvSpPr>
          <p:spPr>
            <a:xfrm>
              <a:off x="1922200" y="1344925"/>
              <a:ext cx="129625" cy="64525"/>
            </a:xfrm>
            <a:custGeom>
              <a:rect b="b" l="l" r="r" t="t"/>
              <a:pathLst>
                <a:path extrusionOk="0" h="2581" w="5185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80"/>
            <p:cNvSpPr/>
            <p:nvPr/>
          </p:nvSpPr>
          <p:spPr>
            <a:xfrm>
              <a:off x="1787825" y="1030550"/>
              <a:ext cx="94250" cy="44825"/>
            </a:xfrm>
            <a:custGeom>
              <a:rect b="b" l="l" r="r" t="t"/>
              <a:pathLst>
                <a:path extrusionOk="0" h="1793" w="377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80"/>
            <p:cNvSpPr/>
            <p:nvPr/>
          </p:nvSpPr>
          <p:spPr>
            <a:xfrm>
              <a:off x="1870350" y="2639275"/>
              <a:ext cx="59225" cy="44325"/>
            </a:xfrm>
            <a:custGeom>
              <a:rect b="b" l="l" r="r" t="t"/>
              <a:pathLst>
                <a:path extrusionOk="0" h="1773" w="2369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80"/>
            <p:cNvSpPr/>
            <p:nvPr/>
          </p:nvSpPr>
          <p:spPr>
            <a:xfrm>
              <a:off x="2264800" y="4630125"/>
              <a:ext cx="62675" cy="39225"/>
            </a:xfrm>
            <a:custGeom>
              <a:rect b="b" l="l" r="r" t="t"/>
              <a:pathLst>
                <a:path extrusionOk="0" h="1569" w="2507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80"/>
            <p:cNvSpPr/>
            <p:nvPr/>
          </p:nvSpPr>
          <p:spPr>
            <a:xfrm>
              <a:off x="1604225" y="2645350"/>
              <a:ext cx="56175" cy="38275"/>
            </a:xfrm>
            <a:custGeom>
              <a:rect b="b" l="l" r="r" t="t"/>
              <a:pathLst>
                <a:path extrusionOk="0" h="1531" w="2247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80"/>
            <p:cNvSpPr/>
            <p:nvPr/>
          </p:nvSpPr>
          <p:spPr>
            <a:xfrm>
              <a:off x="7045475" y="3384250"/>
              <a:ext cx="47375" cy="53550"/>
            </a:xfrm>
            <a:custGeom>
              <a:rect b="b" l="l" r="r" t="t"/>
              <a:pathLst>
                <a:path extrusionOk="0" h="2142" w="1895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80"/>
            <p:cNvSpPr/>
            <p:nvPr/>
          </p:nvSpPr>
          <p:spPr>
            <a:xfrm>
              <a:off x="4291500" y="1250400"/>
              <a:ext cx="54900" cy="37900"/>
            </a:xfrm>
            <a:custGeom>
              <a:rect b="b" l="l" r="r" t="t"/>
              <a:pathLst>
                <a:path extrusionOk="0" h="1516" w="2196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80"/>
            <p:cNvSpPr/>
            <p:nvPr/>
          </p:nvSpPr>
          <p:spPr>
            <a:xfrm>
              <a:off x="6323375" y="3314875"/>
              <a:ext cx="50125" cy="37325"/>
            </a:xfrm>
            <a:custGeom>
              <a:rect b="b" l="l" r="r" t="t"/>
              <a:pathLst>
                <a:path extrusionOk="0" h="1493" w="2005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80"/>
            <p:cNvSpPr/>
            <p:nvPr/>
          </p:nvSpPr>
          <p:spPr>
            <a:xfrm>
              <a:off x="6680225" y="1890750"/>
              <a:ext cx="46075" cy="42200"/>
            </a:xfrm>
            <a:custGeom>
              <a:rect b="b" l="l" r="r" t="t"/>
              <a:pathLst>
                <a:path extrusionOk="0" h="1688" w="1843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80"/>
            <p:cNvSpPr/>
            <p:nvPr/>
          </p:nvSpPr>
          <p:spPr>
            <a:xfrm>
              <a:off x="3550975" y="1955400"/>
              <a:ext cx="53600" cy="126175"/>
            </a:xfrm>
            <a:custGeom>
              <a:rect b="b" l="l" r="r" t="t"/>
              <a:pathLst>
                <a:path extrusionOk="0" h="5047" w="2144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80"/>
            <p:cNvSpPr/>
            <p:nvPr/>
          </p:nvSpPr>
          <p:spPr>
            <a:xfrm>
              <a:off x="3910000" y="2161475"/>
              <a:ext cx="93775" cy="45400"/>
            </a:xfrm>
            <a:custGeom>
              <a:rect b="b" l="l" r="r" t="t"/>
              <a:pathLst>
                <a:path extrusionOk="0" h="1816" w="3751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80"/>
            <p:cNvSpPr/>
            <p:nvPr/>
          </p:nvSpPr>
          <p:spPr>
            <a:xfrm>
              <a:off x="4125600" y="2173875"/>
              <a:ext cx="50575" cy="37600"/>
            </a:xfrm>
            <a:custGeom>
              <a:rect b="b" l="l" r="r" t="t"/>
              <a:pathLst>
                <a:path extrusionOk="0" h="1504" w="2023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80"/>
            <p:cNvSpPr/>
            <p:nvPr/>
          </p:nvSpPr>
          <p:spPr>
            <a:xfrm>
              <a:off x="3415775" y="2038325"/>
              <a:ext cx="44925" cy="38175"/>
            </a:xfrm>
            <a:custGeom>
              <a:rect b="b" l="l" r="r" t="t"/>
              <a:pathLst>
                <a:path extrusionOk="0" h="1527" w="1797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94" name="Google Shape;3194;p80"/>
          <p:cNvGrpSpPr/>
          <p:nvPr/>
        </p:nvGrpSpPr>
        <p:grpSpPr>
          <a:xfrm>
            <a:off x="7714435" y="3194726"/>
            <a:ext cx="104231" cy="320340"/>
            <a:chOff x="7564426" y="3224343"/>
            <a:chExt cx="119985" cy="368801"/>
          </a:xfrm>
        </p:grpSpPr>
        <p:sp>
          <p:nvSpPr>
            <p:cNvPr id="3195" name="Google Shape;3195;p80"/>
            <p:cNvSpPr/>
            <p:nvPr/>
          </p:nvSpPr>
          <p:spPr>
            <a:xfrm>
              <a:off x="7564426" y="3224379"/>
              <a:ext cx="119985" cy="368765"/>
            </a:xfrm>
            <a:custGeom>
              <a:rect b="b" l="l" r="r" t="t"/>
              <a:pathLst>
                <a:path extrusionOk="0" h="40557" w="13196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80"/>
            <p:cNvSpPr/>
            <p:nvPr/>
          </p:nvSpPr>
          <p:spPr>
            <a:xfrm>
              <a:off x="7564426" y="3224343"/>
              <a:ext cx="119985" cy="368801"/>
            </a:xfrm>
            <a:custGeom>
              <a:rect b="b" l="l" r="r" t="t"/>
              <a:pathLst>
                <a:path extrusionOk="0" h="40561" w="13196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97" name="Google Shape;3197;p80"/>
          <p:cNvGrpSpPr/>
          <p:nvPr/>
        </p:nvGrpSpPr>
        <p:grpSpPr>
          <a:xfrm>
            <a:off x="7413923" y="3188827"/>
            <a:ext cx="189489" cy="332132"/>
            <a:chOff x="8370831" y="3202002"/>
            <a:chExt cx="218129" cy="382376"/>
          </a:xfrm>
        </p:grpSpPr>
        <p:sp>
          <p:nvSpPr>
            <p:cNvPr id="3198" name="Google Shape;3198;p80"/>
            <p:cNvSpPr/>
            <p:nvPr/>
          </p:nvSpPr>
          <p:spPr>
            <a:xfrm>
              <a:off x="8370831" y="3202002"/>
              <a:ext cx="218129" cy="382376"/>
            </a:xfrm>
            <a:custGeom>
              <a:rect b="b" l="l" r="r" t="t"/>
              <a:pathLst>
                <a:path extrusionOk="0" h="42054" w="2399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80"/>
            <p:cNvSpPr/>
            <p:nvPr/>
          </p:nvSpPr>
          <p:spPr>
            <a:xfrm>
              <a:off x="8397745" y="3226607"/>
              <a:ext cx="164347" cy="152181"/>
            </a:xfrm>
            <a:custGeom>
              <a:rect b="b" l="l" r="r" t="t"/>
              <a:pathLst>
                <a:path extrusionOk="0" h="16737" w="18075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00" name="Google Shape;3200;p80"/>
          <p:cNvGrpSpPr/>
          <p:nvPr/>
        </p:nvGrpSpPr>
        <p:grpSpPr>
          <a:xfrm>
            <a:off x="8137312" y="3599959"/>
            <a:ext cx="309429" cy="267000"/>
            <a:chOff x="6742064" y="3750480"/>
            <a:chExt cx="399315" cy="344560"/>
          </a:xfrm>
        </p:grpSpPr>
        <p:sp>
          <p:nvSpPr>
            <p:cNvPr id="3201" name="Google Shape;3201;p80"/>
            <p:cNvSpPr/>
            <p:nvPr/>
          </p:nvSpPr>
          <p:spPr>
            <a:xfrm>
              <a:off x="6742064" y="3750480"/>
              <a:ext cx="399315" cy="344560"/>
            </a:xfrm>
            <a:custGeom>
              <a:rect b="b" l="l" r="r" t="t"/>
              <a:pathLst>
                <a:path extrusionOk="0" h="37895" w="43917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80"/>
            <p:cNvSpPr/>
            <p:nvPr/>
          </p:nvSpPr>
          <p:spPr>
            <a:xfrm>
              <a:off x="6764168" y="3772584"/>
              <a:ext cx="355108" cy="176549"/>
            </a:xfrm>
            <a:custGeom>
              <a:rect b="b" l="l" r="r" t="t"/>
              <a:pathLst>
                <a:path extrusionOk="0" h="19417" w="39055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03" name="Google Shape;3203;p80"/>
          <p:cNvGrpSpPr/>
          <p:nvPr/>
        </p:nvGrpSpPr>
        <p:grpSpPr>
          <a:xfrm>
            <a:off x="7676331" y="3951006"/>
            <a:ext cx="180437" cy="281608"/>
            <a:chOff x="7248525" y="3739696"/>
            <a:chExt cx="230531" cy="359790"/>
          </a:xfrm>
        </p:grpSpPr>
        <p:sp>
          <p:nvSpPr>
            <p:cNvPr id="3204" name="Google Shape;3204;p80"/>
            <p:cNvSpPr/>
            <p:nvPr/>
          </p:nvSpPr>
          <p:spPr>
            <a:xfrm>
              <a:off x="7248525" y="3739696"/>
              <a:ext cx="230531" cy="359790"/>
            </a:xfrm>
            <a:custGeom>
              <a:rect b="b" l="l" r="r" t="t"/>
              <a:pathLst>
                <a:path extrusionOk="0" h="39570" w="25354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80"/>
            <p:cNvSpPr/>
            <p:nvPr/>
          </p:nvSpPr>
          <p:spPr>
            <a:xfrm>
              <a:off x="7271639" y="3762810"/>
              <a:ext cx="184350" cy="184387"/>
            </a:xfrm>
            <a:custGeom>
              <a:rect b="b" l="l" r="r" t="t"/>
              <a:pathLst>
                <a:path extrusionOk="0" h="20279" w="20275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06" name="Google Shape;3206;p80"/>
          <p:cNvGrpSpPr/>
          <p:nvPr/>
        </p:nvGrpSpPr>
        <p:grpSpPr>
          <a:xfrm>
            <a:off x="7922251" y="3594231"/>
            <a:ext cx="162896" cy="278710"/>
            <a:chOff x="7601242" y="3729267"/>
            <a:chExt cx="222566" cy="380803"/>
          </a:xfrm>
        </p:grpSpPr>
        <p:sp>
          <p:nvSpPr>
            <p:cNvPr id="3207" name="Google Shape;3207;p80"/>
            <p:cNvSpPr/>
            <p:nvPr/>
          </p:nvSpPr>
          <p:spPr>
            <a:xfrm>
              <a:off x="7601242" y="3729267"/>
              <a:ext cx="222566" cy="380803"/>
            </a:xfrm>
            <a:custGeom>
              <a:rect b="b" l="l" r="r" t="t"/>
              <a:pathLst>
                <a:path extrusionOk="0" h="41881" w="24478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80"/>
            <p:cNvSpPr/>
            <p:nvPr/>
          </p:nvSpPr>
          <p:spPr>
            <a:xfrm>
              <a:off x="7621200" y="3748625"/>
              <a:ext cx="182696" cy="177276"/>
            </a:xfrm>
            <a:custGeom>
              <a:rect b="b" l="l" r="r" t="t"/>
              <a:pathLst>
                <a:path extrusionOk="0" h="19497" w="20093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09" name="Google Shape;3209;p80"/>
          <p:cNvSpPr/>
          <p:nvPr/>
        </p:nvSpPr>
        <p:spPr>
          <a:xfrm>
            <a:off x="7888277" y="3206587"/>
            <a:ext cx="230844" cy="296575"/>
          </a:xfrm>
          <a:custGeom>
            <a:rect b="b" l="l" r="r" t="t"/>
            <a:pathLst>
              <a:path extrusionOk="0" h="37553" w="2923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cap="flat" cmpd="sng" w="9525">
            <a:solidFill>
              <a:srgbClr val="D7DFE5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210" name="Google Shape;3210;p80"/>
          <p:cNvGrpSpPr/>
          <p:nvPr/>
        </p:nvGrpSpPr>
        <p:grpSpPr>
          <a:xfrm>
            <a:off x="7411896" y="3595371"/>
            <a:ext cx="193543" cy="275990"/>
            <a:chOff x="8304647" y="3738687"/>
            <a:chExt cx="225076" cy="320956"/>
          </a:xfrm>
        </p:grpSpPr>
        <p:sp>
          <p:nvSpPr>
            <p:cNvPr id="3211" name="Google Shape;3211;p80"/>
            <p:cNvSpPr/>
            <p:nvPr/>
          </p:nvSpPr>
          <p:spPr>
            <a:xfrm>
              <a:off x="8341164" y="3738692"/>
              <a:ext cx="2209" cy="309245"/>
            </a:xfrm>
            <a:custGeom>
              <a:rect b="b" l="l" r="r" t="t"/>
              <a:pathLst>
                <a:path extrusionOk="0" h="34011" w="1347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80"/>
            <p:cNvSpPr/>
            <p:nvPr/>
          </p:nvSpPr>
          <p:spPr>
            <a:xfrm>
              <a:off x="8337943" y="3738687"/>
              <a:ext cx="191779" cy="86151"/>
            </a:xfrm>
            <a:custGeom>
              <a:rect b="b" l="l" r="r" t="t"/>
              <a:pathLst>
                <a:path extrusionOk="0" h="9475" w="21092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80"/>
            <p:cNvSpPr/>
            <p:nvPr/>
          </p:nvSpPr>
          <p:spPr>
            <a:xfrm>
              <a:off x="8304647" y="4044004"/>
              <a:ext cx="76341" cy="15639"/>
            </a:xfrm>
            <a:custGeom>
              <a:rect b="b" l="l" r="r" t="t"/>
              <a:pathLst>
                <a:path extrusionOk="0" h="1720" w="8396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14" name="Google Shape;3214;p80"/>
          <p:cNvGrpSpPr/>
          <p:nvPr/>
        </p:nvGrpSpPr>
        <p:grpSpPr>
          <a:xfrm>
            <a:off x="7684389" y="3595371"/>
            <a:ext cx="178492" cy="275990"/>
            <a:chOff x="8615101" y="3738687"/>
            <a:chExt cx="207573" cy="320956"/>
          </a:xfrm>
        </p:grpSpPr>
        <p:sp>
          <p:nvSpPr>
            <p:cNvPr id="3215" name="Google Shape;3215;p80"/>
            <p:cNvSpPr/>
            <p:nvPr/>
          </p:nvSpPr>
          <p:spPr>
            <a:xfrm>
              <a:off x="8651571" y="3738692"/>
              <a:ext cx="3896" cy="309245"/>
            </a:xfrm>
            <a:custGeom>
              <a:rect b="b" l="l" r="r" t="t"/>
              <a:pathLst>
                <a:path extrusionOk="0" h="34011" w="1347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80"/>
            <p:cNvSpPr/>
            <p:nvPr/>
          </p:nvSpPr>
          <p:spPr>
            <a:xfrm>
              <a:off x="8615101" y="4044004"/>
              <a:ext cx="76332" cy="15639"/>
            </a:xfrm>
            <a:custGeom>
              <a:rect b="b" l="l" r="r" t="t"/>
              <a:pathLst>
                <a:path extrusionOk="0" h="1720" w="8395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80"/>
            <p:cNvSpPr/>
            <p:nvPr/>
          </p:nvSpPr>
          <p:spPr>
            <a:xfrm>
              <a:off x="8651953" y="3738687"/>
              <a:ext cx="170721" cy="99808"/>
            </a:xfrm>
            <a:custGeom>
              <a:rect b="b" l="l" r="r" t="t"/>
              <a:pathLst>
                <a:path extrusionOk="0" h="10977" w="18776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18" name="Google Shape;3218;p80"/>
          <p:cNvSpPr/>
          <p:nvPr/>
        </p:nvSpPr>
        <p:spPr>
          <a:xfrm>
            <a:off x="8180828" y="3185254"/>
            <a:ext cx="222397" cy="288694"/>
          </a:xfrm>
          <a:custGeom>
            <a:rect b="b" l="l" r="r" t="t"/>
            <a:pathLst>
              <a:path extrusionOk="0" h="3648" w="281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cap="flat" cmpd="sng" w="9525">
            <a:solidFill>
              <a:srgbClr val="E3E9ED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219" name="Google Shape;3219;p80"/>
          <p:cNvGrpSpPr/>
          <p:nvPr/>
        </p:nvGrpSpPr>
        <p:grpSpPr>
          <a:xfrm>
            <a:off x="7909920" y="3998032"/>
            <a:ext cx="187557" cy="187557"/>
            <a:chOff x="8565775" y="671075"/>
            <a:chExt cx="441000" cy="441000"/>
          </a:xfrm>
        </p:grpSpPr>
        <p:sp>
          <p:nvSpPr>
            <p:cNvPr id="3220" name="Google Shape;3220;p80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cap="flat" cmpd="sng" w="19050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80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cap="flat" cmpd="sng" w="19050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22" name="Google Shape;3222;p80"/>
          <p:cNvSpPr/>
          <p:nvPr/>
        </p:nvSpPr>
        <p:spPr>
          <a:xfrm>
            <a:off x="8195186" y="3993952"/>
            <a:ext cx="193683" cy="195716"/>
          </a:xfrm>
          <a:custGeom>
            <a:rect b="b" l="l" r="r" t="t"/>
            <a:pathLst>
              <a:path extrusionOk="0" h="196207" w="194168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cap="flat" cmpd="sng" w="9525">
            <a:solidFill>
              <a:srgbClr val="E3E9ED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23" name="Google Shape;3223;p80"/>
          <p:cNvSpPr/>
          <p:nvPr/>
        </p:nvSpPr>
        <p:spPr>
          <a:xfrm flipH="1">
            <a:off x="7419373" y="3960408"/>
            <a:ext cx="178589" cy="262805"/>
          </a:xfrm>
          <a:custGeom>
            <a:rect b="b" l="l" r="r" t="t"/>
            <a:pathLst>
              <a:path extrusionOk="0" h="195758" w="133027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cap="flat" cmpd="sng" w="9525">
            <a:solidFill>
              <a:srgbClr val="E3E9ED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224" name="Google Shape;3224;p80"/>
          <p:cNvGrpSpPr/>
          <p:nvPr/>
        </p:nvGrpSpPr>
        <p:grpSpPr>
          <a:xfrm>
            <a:off x="6064392" y="3070557"/>
            <a:ext cx="587865" cy="517731"/>
            <a:chOff x="6000718" y="3070557"/>
            <a:chExt cx="587865" cy="517731"/>
          </a:xfrm>
        </p:grpSpPr>
        <p:sp>
          <p:nvSpPr>
            <p:cNvPr id="3225" name="Google Shape;3225;p80"/>
            <p:cNvSpPr/>
            <p:nvPr/>
          </p:nvSpPr>
          <p:spPr>
            <a:xfrm>
              <a:off x="6161116" y="3104229"/>
              <a:ext cx="410235" cy="449911"/>
            </a:xfrm>
            <a:custGeom>
              <a:rect b="b" l="l" r="r" t="t"/>
              <a:pathLst>
                <a:path extrusionOk="0" h="78008" w="71098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80"/>
            <p:cNvSpPr/>
            <p:nvPr/>
          </p:nvSpPr>
          <p:spPr>
            <a:xfrm>
              <a:off x="6032245" y="3317811"/>
              <a:ext cx="62149" cy="151155"/>
            </a:xfrm>
            <a:custGeom>
              <a:rect b="b" l="l" r="r" t="t"/>
              <a:pathLst>
                <a:path extrusionOk="0" h="26208" w="10771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80"/>
            <p:cNvSpPr/>
            <p:nvPr/>
          </p:nvSpPr>
          <p:spPr>
            <a:xfrm>
              <a:off x="6189159" y="3073176"/>
              <a:ext cx="117131" cy="35868"/>
            </a:xfrm>
            <a:custGeom>
              <a:rect b="b" l="l" r="r" t="t"/>
              <a:pathLst>
                <a:path extrusionOk="0" h="6219" w="2030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80"/>
            <p:cNvSpPr/>
            <p:nvPr/>
          </p:nvSpPr>
          <p:spPr>
            <a:xfrm>
              <a:off x="6123036" y="3116815"/>
              <a:ext cx="22734" cy="17095"/>
            </a:xfrm>
            <a:custGeom>
              <a:rect b="b" l="l" r="r" t="t"/>
              <a:pathLst>
                <a:path extrusionOk="0" h="2964" w="394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80"/>
            <p:cNvSpPr/>
            <p:nvPr/>
          </p:nvSpPr>
          <p:spPr>
            <a:xfrm>
              <a:off x="6099493" y="3152223"/>
              <a:ext cx="3999" cy="4205"/>
            </a:xfrm>
            <a:custGeom>
              <a:rect b="b" l="l" r="r" t="t"/>
              <a:pathLst>
                <a:path extrusionOk="0" h="729" w="693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80"/>
            <p:cNvSpPr/>
            <p:nvPr/>
          </p:nvSpPr>
          <p:spPr>
            <a:xfrm>
              <a:off x="6350890" y="3500386"/>
              <a:ext cx="45156" cy="42581"/>
            </a:xfrm>
            <a:custGeom>
              <a:rect b="b" l="l" r="r" t="t"/>
              <a:pathLst>
                <a:path extrusionOk="0" h="7383" w="7826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80"/>
            <p:cNvSpPr/>
            <p:nvPr/>
          </p:nvSpPr>
          <p:spPr>
            <a:xfrm>
              <a:off x="6263064" y="3138409"/>
              <a:ext cx="28469" cy="38688"/>
            </a:xfrm>
            <a:custGeom>
              <a:rect b="b" l="l" r="r" t="t"/>
              <a:pathLst>
                <a:path extrusionOk="0" h="6708" w="4934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80"/>
            <p:cNvSpPr/>
            <p:nvPr/>
          </p:nvSpPr>
          <p:spPr>
            <a:xfrm>
              <a:off x="6251907" y="3097504"/>
              <a:ext cx="26011" cy="13686"/>
            </a:xfrm>
            <a:custGeom>
              <a:rect b="b" l="l" r="r" t="t"/>
              <a:pathLst>
                <a:path extrusionOk="0" h="2373" w="4508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80"/>
            <p:cNvSpPr/>
            <p:nvPr/>
          </p:nvSpPr>
          <p:spPr>
            <a:xfrm>
              <a:off x="6251498" y="3152108"/>
              <a:ext cx="21609" cy="17008"/>
            </a:xfrm>
            <a:custGeom>
              <a:rect b="b" l="l" r="r" t="t"/>
              <a:pathLst>
                <a:path extrusionOk="0" h="2949" w="3745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80"/>
            <p:cNvSpPr/>
            <p:nvPr/>
          </p:nvSpPr>
          <p:spPr>
            <a:xfrm>
              <a:off x="6000718" y="3070557"/>
              <a:ext cx="587865" cy="517731"/>
            </a:xfrm>
            <a:custGeom>
              <a:rect b="b" l="l" r="r" t="t"/>
              <a:pathLst>
                <a:path extrusionOk="0" h="89767" w="101883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35" name="Google Shape;3235;p80"/>
          <p:cNvGrpSpPr/>
          <p:nvPr/>
        </p:nvGrpSpPr>
        <p:grpSpPr>
          <a:xfrm>
            <a:off x="6079197" y="3714217"/>
            <a:ext cx="557665" cy="516387"/>
            <a:chOff x="6015523" y="3714217"/>
            <a:chExt cx="557665" cy="516387"/>
          </a:xfrm>
        </p:grpSpPr>
        <p:grpSp>
          <p:nvGrpSpPr>
            <p:cNvPr id="3236" name="Google Shape;3236;p80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3237" name="Google Shape;3237;p80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rect b="b" l="l" r="r" t="t"/>
                <a:pathLst>
                  <a:path extrusionOk="0" h="11144" w="13876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8" name="Google Shape;3238;p80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rect b="b" l="l" r="r" t="t"/>
                <a:pathLst>
                  <a:path extrusionOk="0" h="6371" w="6779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9" name="Google Shape;3239;p80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rect b="b" l="l" r="r" t="t"/>
                <a:pathLst>
                  <a:path extrusionOk="0" h="2308" w="4348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0" name="Google Shape;3240;p80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rect b="b" l="l" r="r" t="t"/>
                <a:pathLst>
                  <a:path extrusionOk="0" h="2875" w="3124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1" name="Google Shape;3241;p80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rect b="b" l="l" r="r" t="t"/>
                <a:pathLst>
                  <a:path extrusionOk="0" h="75943" w="34458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2" name="Google Shape;3242;p80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rect b="b" l="l" r="r" t="t"/>
                <a:pathLst>
                  <a:path extrusionOk="0" h="37558" w="32276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3" name="Google Shape;3243;p80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rect b="b" l="l" r="r" t="t"/>
                <a:pathLst>
                  <a:path extrusionOk="0" h="2420" w="5892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4" name="Google Shape;3244;p80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rect b="b" l="l" r="r" t="t"/>
                <a:pathLst>
                  <a:path extrusionOk="0" h="2059" w="6194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5" name="Google Shape;3245;p80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rect b="b" l="l" r="r" t="t"/>
                <a:pathLst>
                  <a:path extrusionOk="0" h="2130" w="3426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6" name="Google Shape;3246;p80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rect b="b" l="l" r="r" t="t"/>
                <a:pathLst>
                  <a:path extrusionOk="0" h="52540" w="31478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247" name="Google Shape;3247;p80"/>
            <p:cNvSpPr/>
            <p:nvPr/>
          </p:nvSpPr>
          <p:spPr>
            <a:xfrm>
              <a:off x="6015523" y="3714217"/>
              <a:ext cx="557665" cy="516387"/>
            </a:xfrm>
            <a:custGeom>
              <a:rect b="b" l="l" r="r" t="t"/>
              <a:pathLst>
                <a:path extrusionOk="0" h="89534" w="96649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48" name="Google Shape;3248;p80"/>
          <p:cNvGrpSpPr/>
          <p:nvPr/>
        </p:nvGrpSpPr>
        <p:grpSpPr>
          <a:xfrm>
            <a:off x="6707979" y="3073628"/>
            <a:ext cx="576302" cy="511871"/>
            <a:chOff x="6644304" y="3073628"/>
            <a:chExt cx="576302" cy="511871"/>
          </a:xfrm>
        </p:grpSpPr>
        <p:grpSp>
          <p:nvGrpSpPr>
            <p:cNvPr id="3249" name="Google Shape;3249;p80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3250" name="Google Shape;3250;p80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3251" name="Google Shape;3251;p80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rect b="b" l="l" r="r" t="t"/>
                  <a:pathLst>
                    <a:path extrusionOk="0" h="54723" w="41379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52" name="Google Shape;3252;p80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rect b="b" l="l" r="r" t="t"/>
                  <a:pathLst>
                    <a:path extrusionOk="0" h="36872" w="33022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53" name="Google Shape;3253;p80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rect b="b" l="l" r="r" t="t"/>
                  <a:pathLst>
                    <a:path extrusionOk="0" h="26421" w="10062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54" name="Google Shape;3254;p80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rect b="b" l="l" r="r" t="t"/>
                  <a:pathLst>
                    <a:path extrusionOk="0" h="2026" w="8234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55" name="Google Shape;3255;p80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rect b="b" l="l" r="r" t="t"/>
                  <a:pathLst>
                    <a:path extrusionOk="0" h="2467" w="6602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3256" name="Google Shape;3256;p80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rect b="b" l="l" r="r" t="t"/>
                <a:pathLst>
                  <a:path extrusionOk="0" h="9869" w="17744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7" name="Google Shape;3257;p80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rect b="b" l="l" r="r" t="t"/>
                <a:pathLst>
                  <a:path extrusionOk="0" h="13333" w="13611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8" name="Google Shape;3258;p80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rect b="b" l="l" r="r" t="t"/>
                <a:pathLst>
                  <a:path extrusionOk="0" h="2556" w="3656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9" name="Google Shape;3259;p80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rect b="b" l="l" r="r" t="t"/>
                <a:pathLst>
                  <a:path extrusionOk="0" h="1908" w="4206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260" name="Google Shape;3260;p80"/>
            <p:cNvSpPr/>
            <p:nvPr/>
          </p:nvSpPr>
          <p:spPr>
            <a:xfrm>
              <a:off x="6644304" y="3073628"/>
              <a:ext cx="576302" cy="511871"/>
            </a:xfrm>
            <a:custGeom>
              <a:rect b="b" l="l" r="r" t="t"/>
              <a:pathLst>
                <a:path extrusionOk="0" h="88751" w="99879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61" name="Google Shape;3261;p80"/>
          <p:cNvGrpSpPr/>
          <p:nvPr/>
        </p:nvGrpSpPr>
        <p:grpSpPr>
          <a:xfrm>
            <a:off x="6715725" y="3714143"/>
            <a:ext cx="560636" cy="516497"/>
            <a:chOff x="6652051" y="3714143"/>
            <a:chExt cx="560636" cy="516497"/>
          </a:xfrm>
        </p:grpSpPr>
        <p:grpSp>
          <p:nvGrpSpPr>
            <p:cNvPr id="3262" name="Google Shape;3262;p80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3263" name="Google Shape;3263;p80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3264" name="Google Shape;3264;p80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rect b="b" l="l" r="r" t="t"/>
                  <a:pathLst>
                    <a:path extrusionOk="0" h="80501" w="66964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65" name="Google Shape;3265;p80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rect b="b" l="l" r="r" t="t"/>
                  <a:pathLst>
                    <a:path extrusionOk="0" h="17709" w="20389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66" name="Google Shape;3266;p80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rect b="b" l="l" r="r" t="t"/>
                  <a:pathLst>
                    <a:path extrusionOk="0" h="8855" w="7116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67" name="Google Shape;3267;p80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rect b="b" l="l" r="r" t="t"/>
                  <a:pathLst>
                    <a:path extrusionOk="0" h="6247" w="9973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68" name="Google Shape;3268;p80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rect b="b" l="l" r="r" t="t"/>
                  <a:pathLst>
                    <a:path extrusionOk="0" h="12279" w="6673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69" name="Google Shape;3269;p80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rect b="b" l="l" r="r" t="t"/>
                  <a:pathLst>
                    <a:path extrusionOk="0" h="1542" w="7293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70" name="Google Shape;3270;p80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rect b="b" l="l" r="r" t="t"/>
                  <a:pathLst>
                    <a:path extrusionOk="0" h="3763" w="2681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71" name="Google Shape;3271;p80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rect b="b" l="l" r="r" t="t"/>
                  <a:pathLst>
                    <a:path extrusionOk="0" h="3142" w="3301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272" name="Google Shape;3272;p80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rect b="b" l="l" r="r" t="t"/>
                  <a:pathLst>
                    <a:path extrusionOk="0" h="4260" w="1687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3273" name="Google Shape;3273;p80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rect b="b" l="l" r="r" t="t"/>
                <a:pathLst>
                  <a:path extrusionOk="0" h="89" w="196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4" name="Google Shape;3274;p80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rect b="b" l="l" r="r" t="t"/>
                <a:pathLst>
                  <a:path extrusionOk="0" h="2840" w="2875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5" name="Google Shape;3275;p80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rect b="b" l="l" r="r" t="t"/>
                <a:pathLst>
                  <a:path extrusionOk="0" h="126" w="267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6" name="Google Shape;3276;p80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rect b="b" l="l" r="r" t="t"/>
                <a:pathLst>
                  <a:path extrusionOk="0" h="8109" w="536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277" name="Google Shape;3277;p80"/>
            <p:cNvSpPr/>
            <p:nvPr/>
          </p:nvSpPr>
          <p:spPr>
            <a:xfrm>
              <a:off x="6652051" y="3714143"/>
              <a:ext cx="560636" cy="516497"/>
            </a:xfrm>
            <a:custGeom>
              <a:rect b="b" l="l" r="r" t="t"/>
              <a:pathLst>
                <a:path extrusionOk="0" h="89553" w="97164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78" name="Google Shape;3278;p80"/>
          <p:cNvGrpSpPr/>
          <p:nvPr/>
        </p:nvGrpSpPr>
        <p:grpSpPr>
          <a:xfrm>
            <a:off x="726609" y="1192826"/>
            <a:ext cx="2665073" cy="1317140"/>
            <a:chOff x="793334" y="1192826"/>
            <a:chExt cx="2665073" cy="1317140"/>
          </a:xfrm>
        </p:grpSpPr>
        <p:sp>
          <p:nvSpPr>
            <p:cNvPr id="3279" name="Google Shape;3279;p80"/>
            <p:cNvSpPr/>
            <p:nvPr/>
          </p:nvSpPr>
          <p:spPr>
            <a:xfrm>
              <a:off x="2759899" y="203453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80"/>
            <p:cNvSpPr/>
            <p:nvPr/>
          </p:nvSpPr>
          <p:spPr>
            <a:xfrm>
              <a:off x="2622291" y="1667631"/>
              <a:ext cx="12573" cy="1765"/>
            </a:xfrm>
            <a:custGeom>
              <a:rect b="b" l="l" r="r" t="t"/>
              <a:pathLst>
                <a:path extrusionOk="0" h="130" w="926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80"/>
            <p:cNvSpPr/>
            <p:nvPr/>
          </p:nvSpPr>
          <p:spPr>
            <a:xfrm>
              <a:off x="2265040" y="1528449"/>
              <a:ext cx="1344" cy="109"/>
            </a:xfrm>
            <a:custGeom>
              <a:rect b="b" l="l" r="r" t="t"/>
              <a:pathLst>
                <a:path extrusionOk="0" h="8" w="99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80"/>
            <p:cNvSpPr/>
            <p:nvPr/>
          </p:nvSpPr>
          <p:spPr>
            <a:xfrm>
              <a:off x="2494622" y="1668433"/>
              <a:ext cx="8147" cy="2118"/>
            </a:xfrm>
            <a:custGeom>
              <a:rect b="b" l="l" r="r" t="t"/>
              <a:pathLst>
                <a:path extrusionOk="0" h="156" w="60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80"/>
            <p:cNvSpPr/>
            <p:nvPr/>
          </p:nvSpPr>
          <p:spPr>
            <a:xfrm>
              <a:off x="2304347" y="1661671"/>
              <a:ext cx="30291" cy="17094"/>
            </a:xfrm>
            <a:custGeom>
              <a:rect b="b" l="l" r="r" t="t"/>
              <a:pathLst>
                <a:path extrusionOk="0" h="1259" w="2231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80"/>
            <p:cNvSpPr/>
            <p:nvPr/>
          </p:nvSpPr>
          <p:spPr>
            <a:xfrm>
              <a:off x="2596779" y="1667903"/>
              <a:ext cx="20869" cy="13808"/>
            </a:xfrm>
            <a:custGeom>
              <a:rect b="b" l="l" r="r" t="t"/>
              <a:pathLst>
                <a:path extrusionOk="0" h="1017" w="1537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80"/>
            <p:cNvSpPr/>
            <p:nvPr/>
          </p:nvSpPr>
          <p:spPr>
            <a:xfrm>
              <a:off x="1460410" y="190542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80"/>
            <p:cNvSpPr/>
            <p:nvPr/>
          </p:nvSpPr>
          <p:spPr>
            <a:xfrm>
              <a:off x="2393809" y="1664875"/>
              <a:ext cx="58709" cy="92123"/>
            </a:xfrm>
            <a:custGeom>
              <a:rect b="b" l="l" r="r" t="t"/>
              <a:pathLst>
                <a:path extrusionOk="0" h="6785" w="4324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80"/>
            <p:cNvSpPr/>
            <p:nvPr/>
          </p:nvSpPr>
          <p:spPr>
            <a:xfrm>
              <a:off x="3030608" y="2063280"/>
              <a:ext cx="2525" cy="733"/>
            </a:xfrm>
            <a:custGeom>
              <a:rect b="b" l="l" r="r" t="t"/>
              <a:pathLst>
                <a:path extrusionOk="0" h="54" w="186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80"/>
            <p:cNvSpPr/>
            <p:nvPr/>
          </p:nvSpPr>
          <p:spPr>
            <a:xfrm>
              <a:off x="2090841" y="1529304"/>
              <a:ext cx="1765" cy="2390"/>
            </a:xfrm>
            <a:custGeom>
              <a:rect b="b" l="l" r="r" t="t"/>
              <a:pathLst>
                <a:path extrusionOk="0" h="176" w="13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80"/>
            <p:cNvSpPr/>
            <p:nvPr/>
          </p:nvSpPr>
          <p:spPr>
            <a:xfrm>
              <a:off x="2245597" y="1718058"/>
              <a:ext cx="14229" cy="4386"/>
            </a:xfrm>
            <a:custGeom>
              <a:rect b="b" l="l" r="r" t="t"/>
              <a:pathLst>
                <a:path extrusionOk="0" h="323" w="1048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80"/>
            <p:cNvSpPr/>
            <p:nvPr/>
          </p:nvSpPr>
          <p:spPr>
            <a:xfrm>
              <a:off x="2812146" y="1578590"/>
              <a:ext cx="42742" cy="41805"/>
            </a:xfrm>
            <a:custGeom>
              <a:rect b="b" l="l" r="r" t="t"/>
              <a:pathLst>
                <a:path extrusionOk="0" h="3079" w="3148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80"/>
            <p:cNvSpPr/>
            <p:nvPr/>
          </p:nvSpPr>
          <p:spPr>
            <a:xfrm>
              <a:off x="2563691" y="1451016"/>
              <a:ext cx="3055" cy="2593"/>
            </a:xfrm>
            <a:custGeom>
              <a:rect b="b" l="l" r="r" t="t"/>
              <a:pathLst>
                <a:path extrusionOk="0" h="191" w="225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80"/>
            <p:cNvSpPr/>
            <p:nvPr/>
          </p:nvSpPr>
          <p:spPr>
            <a:xfrm>
              <a:off x="2480977" y="1673361"/>
              <a:ext cx="16510" cy="18180"/>
            </a:xfrm>
            <a:custGeom>
              <a:rect b="b" l="l" r="r" t="t"/>
              <a:pathLst>
                <a:path extrusionOk="0" h="1339" w="1216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80"/>
            <p:cNvSpPr/>
            <p:nvPr/>
          </p:nvSpPr>
          <p:spPr>
            <a:xfrm>
              <a:off x="2278156" y="2042506"/>
              <a:ext cx="20651" cy="18846"/>
            </a:xfrm>
            <a:custGeom>
              <a:rect b="b" l="l" r="r" t="t"/>
              <a:pathLst>
                <a:path extrusionOk="0" h="1388" w="1521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80"/>
            <p:cNvSpPr/>
            <p:nvPr/>
          </p:nvSpPr>
          <p:spPr>
            <a:xfrm>
              <a:off x="2095159" y="1526222"/>
              <a:ext cx="2009" cy="1344"/>
            </a:xfrm>
            <a:custGeom>
              <a:rect b="b" l="l" r="r" t="t"/>
              <a:pathLst>
                <a:path extrusionOk="0" h="99" w="148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80"/>
            <p:cNvSpPr/>
            <p:nvPr/>
          </p:nvSpPr>
          <p:spPr>
            <a:xfrm>
              <a:off x="2217030" y="1745010"/>
              <a:ext cx="1874" cy="394"/>
            </a:xfrm>
            <a:custGeom>
              <a:rect b="b" l="l" r="r" t="t"/>
              <a:pathLst>
                <a:path extrusionOk="0" h="29" w="138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80"/>
            <p:cNvSpPr/>
            <p:nvPr/>
          </p:nvSpPr>
          <p:spPr>
            <a:xfrm>
              <a:off x="2294517" y="2116096"/>
              <a:ext cx="8377" cy="33360"/>
            </a:xfrm>
            <a:custGeom>
              <a:rect b="b" l="l" r="r" t="t"/>
              <a:pathLst>
                <a:path extrusionOk="0" h="2457" w="617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80"/>
            <p:cNvSpPr/>
            <p:nvPr/>
          </p:nvSpPr>
          <p:spPr>
            <a:xfrm>
              <a:off x="2250119" y="1665337"/>
              <a:ext cx="104438" cy="51540"/>
            </a:xfrm>
            <a:custGeom>
              <a:rect b="b" l="l" r="r" t="t"/>
              <a:pathLst>
                <a:path extrusionOk="0" h="3796" w="7692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80"/>
            <p:cNvSpPr/>
            <p:nvPr/>
          </p:nvSpPr>
          <p:spPr>
            <a:xfrm>
              <a:off x="2259243" y="2070557"/>
              <a:ext cx="13034" cy="35342"/>
            </a:xfrm>
            <a:custGeom>
              <a:rect b="b" l="l" r="r" t="t"/>
              <a:pathLst>
                <a:path extrusionOk="0" h="2603" w="96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80"/>
            <p:cNvSpPr/>
            <p:nvPr/>
          </p:nvSpPr>
          <p:spPr>
            <a:xfrm>
              <a:off x="1664562" y="2045086"/>
              <a:ext cx="3435" cy="4711"/>
            </a:xfrm>
            <a:custGeom>
              <a:rect b="b" l="l" r="r" t="t"/>
              <a:pathLst>
                <a:path extrusionOk="0" h="347" w="253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80"/>
            <p:cNvSpPr/>
            <p:nvPr/>
          </p:nvSpPr>
          <p:spPr>
            <a:xfrm>
              <a:off x="1423480" y="1702037"/>
              <a:ext cx="30142" cy="11880"/>
            </a:xfrm>
            <a:custGeom>
              <a:rect b="b" l="l" r="r" t="t"/>
              <a:pathLst>
                <a:path extrusionOk="0" h="875" w="222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80"/>
            <p:cNvSpPr/>
            <p:nvPr/>
          </p:nvSpPr>
          <p:spPr>
            <a:xfrm>
              <a:off x="1110233" y="1631597"/>
              <a:ext cx="22498" cy="29097"/>
            </a:xfrm>
            <a:custGeom>
              <a:rect b="b" l="l" r="r" t="t"/>
              <a:pathLst>
                <a:path extrusionOk="0" h="2143" w="1657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80"/>
            <p:cNvSpPr/>
            <p:nvPr/>
          </p:nvSpPr>
          <p:spPr>
            <a:xfrm>
              <a:off x="1475522" y="1731935"/>
              <a:ext cx="1059" cy="1914"/>
            </a:xfrm>
            <a:custGeom>
              <a:rect b="b" l="l" r="r" t="t"/>
              <a:pathLst>
                <a:path extrusionOk="0" h="141" w="78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80"/>
            <p:cNvSpPr/>
            <p:nvPr/>
          </p:nvSpPr>
          <p:spPr>
            <a:xfrm>
              <a:off x="1389726" y="1671094"/>
              <a:ext cx="58858" cy="39483"/>
            </a:xfrm>
            <a:custGeom>
              <a:rect b="b" l="l" r="r" t="t"/>
              <a:pathLst>
                <a:path extrusionOk="0" h="2908" w="4335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80"/>
            <p:cNvSpPr/>
            <p:nvPr/>
          </p:nvSpPr>
          <p:spPr>
            <a:xfrm>
              <a:off x="1309917" y="131226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80"/>
            <p:cNvSpPr/>
            <p:nvPr/>
          </p:nvSpPr>
          <p:spPr>
            <a:xfrm>
              <a:off x="1507986" y="1447255"/>
              <a:ext cx="18601" cy="10482"/>
            </a:xfrm>
            <a:custGeom>
              <a:rect b="b" l="l" r="r" t="t"/>
              <a:pathLst>
                <a:path extrusionOk="0" h="772" w="137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80"/>
            <p:cNvSpPr/>
            <p:nvPr/>
          </p:nvSpPr>
          <p:spPr>
            <a:xfrm>
              <a:off x="1328559" y="1417113"/>
              <a:ext cx="4236" cy="937"/>
            </a:xfrm>
            <a:custGeom>
              <a:rect b="b" l="l" r="r" t="t"/>
              <a:pathLst>
                <a:path extrusionOk="0" h="69" w="312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80"/>
            <p:cNvSpPr/>
            <p:nvPr/>
          </p:nvSpPr>
          <p:spPr>
            <a:xfrm>
              <a:off x="1359407" y="1645812"/>
              <a:ext cx="55247" cy="22335"/>
            </a:xfrm>
            <a:custGeom>
              <a:rect b="b" l="l" r="r" t="t"/>
              <a:pathLst>
                <a:path extrusionOk="0" h="1645" w="4069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80"/>
            <p:cNvSpPr/>
            <p:nvPr/>
          </p:nvSpPr>
          <p:spPr>
            <a:xfrm>
              <a:off x="1451571" y="1689858"/>
              <a:ext cx="24589" cy="7454"/>
            </a:xfrm>
            <a:custGeom>
              <a:rect b="b" l="l" r="r" t="t"/>
              <a:pathLst>
                <a:path extrusionOk="0" h="549" w="1811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80"/>
            <p:cNvSpPr/>
            <p:nvPr/>
          </p:nvSpPr>
          <p:spPr>
            <a:xfrm>
              <a:off x="1051157" y="1420222"/>
              <a:ext cx="5241" cy="3965"/>
            </a:xfrm>
            <a:custGeom>
              <a:rect b="b" l="l" r="r" t="t"/>
              <a:pathLst>
                <a:path extrusionOk="0" h="292" w="386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80"/>
            <p:cNvSpPr/>
            <p:nvPr/>
          </p:nvSpPr>
          <p:spPr>
            <a:xfrm>
              <a:off x="1513458" y="2479960"/>
              <a:ext cx="11663" cy="15465"/>
            </a:xfrm>
            <a:custGeom>
              <a:rect b="b" l="l" r="r" t="t"/>
              <a:pathLst>
                <a:path extrusionOk="0" h="1139" w="859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80"/>
            <p:cNvSpPr/>
            <p:nvPr/>
          </p:nvSpPr>
          <p:spPr>
            <a:xfrm>
              <a:off x="1506995" y="2482186"/>
              <a:ext cx="4956" cy="2743"/>
            </a:xfrm>
            <a:custGeom>
              <a:rect b="b" l="l" r="r" t="t"/>
              <a:pathLst>
                <a:path extrusionOk="0" h="202" w="365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80"/>
            <p:cNvSpPr/>
            <p:nvPr/>
          </p:nvSpPr>
          <p:spPr>
            <a:xfrm>
              <a:off x="1039073" y="1557966"/>
              <a:ext cx="1344" cy="4155"/>
            </a:xfrm>
            <a:custGeom>
              <a:rect b="b" l="l" r="r" t="t"/>
              <a:pathLst>
                <a:path extrusionOk="0" h="306" w="99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80"/>
            <p:cNvSpPr/>
            <p:nvPr/>
          </p:nvSpPr>
          <p:spPr>
            <a:xfrm>
              <a:off x="1493960" y="2432982"/>
              <a:ext cx="1589" cy="1168"/>
            </a:xfrm>
            <a:custGeom>
              <a:rect b="b" l="l" r="r" t="t"/>
              <a:pathLst>
                <a:path extrusionOk="0" h="86" w="117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80"/>
            <p:cNvSpPr/>
            <p:nvPr/>
          </p:nvSpPr>
          <p:spPr>
            <a:xfrm>
              <a:off x="1496866" y="2484630"/>
              <a:ext cx="7006" cy="4331"/>
            </a:xfrm>
            <a:custGeom>
              <a:rect b="b" l="l" r="r" t="t"/>
              <a:pathLst>
                <a:path extrusionOk="0" h="319" w="516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80"/>
            <p:cNvSpPr/>
            <p:nvPr/>
          </p:nvSpPr>
          <p:spPr>
            <a:xfrm>
              <a:off x="1412930" y="1447825"/>
              <a:ext cx="2200" cy="1643"/>
            </a:xfrm>
            <a:custGeom>
              <a:rect b="b" l="l" r="r" t="t"/>
              <a:pathLst>
                <a:path extrusionOk="0" h="121" w="162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80"/>
            <p:cNvSpPr/>
            <p:nvPr/>
          </p:nvSpPr>
          <p:spPr>
            <a:xfrm>
              <a:off x="1375700" y="1460860"/>
              <a:ext cx="14419" cy="6721"/>
            </a:xfrm>
            <a:custGeom>
              <a:rect b="b" l="l" r="r" t="t"/>
              <a:pathLst>
                <a:path extrusionOk="0" h="495" w="1062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80"/>
            <p:cNvSpPr/>
            <p:nvPr/>
          </p:nvSpPr>
          <p:spPr>
            <a:xfrm>
              <a:off x="1518536" y="1659444"/>
              <a:ext cx="3150" cy="2729"/>
            </a:xfrm>
            <a:custGeom>
              <a:rect b="b" l="l" r="r" t="t"/>
              <a:pathLst>
                <a:path extrusionOk="0" h="201" w="232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80"/>
            <p:cNvSpPr/>
            <p:nvPr/>
          </p:nvSpPr>
          <p:spPr>
            <a:xfrm>
              <a:off x="2136230" y="2173135"/>
              <a:ext cx="92123" cy="91879"/>
            </a:xfrm>
            <a:custGeom>
              <a:rect b="b" l="l" r="r" t="t"/>
              <a:pathLst>
                <a:path extrusionOk="0" h="6767" w="6785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80"/>
            <p:cNvSpPr/>
            <p:nvPr/>
          </p:nvSpPr>
          <p:spPr>
            <a:xfrm>
              <a:off x="2231110" y="2162816"/>
              <a:ext cx="55953" cy="49734"/>
            </a:xfrm>
            <a:custGeom>
              <a:rect b="b" l="l" r="r" t="t"/>
              <a:pathLst>
                <a:path extrusionOk="0" h="3663" w="4121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80"/>
            <p:cNvSpPr/>
            <p:nvPr/>
          </p:nvSpPr>
          <p:spPr>
            <a:xfrm>
              <a:off x="2193500" y="2179503"/>
              <a:ext cx="64425" cy="69177"/>
            </a:xfrm>
            <a:custGeom>
              <a:rect b="b" l="l" r="r" t="t"/>
              <a:pathLst>
                <a:path extrusionOk="0" h="5095" w="4745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80"/>
            <p:cNvSpPr/>
            <p:nvPr/>
          </p:nvSpPr>
          <p:spPr>
            <a:xfrm>
              <a:off x="2229155" y="2179503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80"/>
            <p:cNvSpPr/>
            <p:nvPr/>
          </p:nvSpPr>
          <p:spPr>
            <a:xfrm>
              <a:off x="2229209" y="2179503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80"/>
            <p:cNvSpPr/>
            <p:nvPr/>
          </p:nvSpPr>
          <p:spPr>
            <a:xfrm>
              <a:off x="2257776" y="2210066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80"/>
            <p:cNvSpPr/>
            <p:nvPr/>
          </p:nvSpPr>
          <p:spPr>
            <a:xfrm>
              <a:off x="2257491" y="2209455"/>
              <a:ext cx="95" cy="149"/>
            </a:xfrm>
            <a:custGeom>
              <a:rect b="b" l="l" r="r" t="t"/>
              <a:pathLst>
                <a:path extrusionOk="0" h="11" w="7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80"/>
            <p:cNvSpPr/>
            <p:nvPr/>
          </p:nvSpPr>
          <p:spPr>
            <a:xfrm>
              <a:off x="2233106" y="2183400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80"/>
            <p:cNvSpPr/>
            <p:nvPr/>
          </p:nvSpPr>
          <p:spPr>
            <a:xfrm>
              <a:off x="2257871" y="2210406"/>
              <a:ext cx="0" cy="149"/>
            </a:xfrm>
            <a:custGeom>
              <a:rect b="b" l="l" r="r" t="t"/>
              <a:pathLst>
                <a:path extrusionOk="0" h="11" w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80"/>
            <p:cNvSpPr/>
            <p:nvPr/>
          </p:nvSpPr>
          <p:spPr>
            <a:xfrm>
              <a:off x="2249589" y="2206645"/>
              <a:ext cx="3965" cy="1874"/>
            </a:xfrm>
            <a:custGeom>
              <a:rect b="b" l="l" r="r" t="t"/>
              <a:pathLst>
                <a:path extrusionOk="0" h="138" w="292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80"/>
            <p:cNvSpPr/>
            <p:nvPr/>
          </p:nvSpPr>
          <p:spPr>
            <a:xfrm>
              <a:off x="2257681" y="2209740"/>
              <a:ext cx="54" cy="149"/>
            </a:xfrm>
            <a:custGeom>
              <a:rect b="b" l="l" r="r" t="t"/>
              <a:pathLst>
                <a:path extrusionOk="0" h="11" w="4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80"/>
            <p:cNvSpPr/>
            <p:nvPr/>
          </p:nvSpPr>
          <p:spPr>
            <a:xfrm>
              <a:off x="2229915" y="2180508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80"/>
            <p:cNvSpPr/>
            <p:nvPr/>
          </p:nvSpPr>
          <p:spPr>
            <a:xfrm>
              <a:off x="2230200" y="2180834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80"/>
            <p:cNvSpPr/>
            <p:nvPr/>
          </p:nvSpPr>
          <p:spPr>
            <a:xfrm>
              <a:off x="2229399" y="2179843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80"/>
            <p:cNvSpPr/>
            <p:nvPr/>
          </p:nvSpPr>
          <p:spPr>
            <a:xfrm>
              <a:off x="2229684" y="2180169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80"/>
            <p:cNvSpPr/>
            <p:nvPr/>
          </p:nvSpPr>
          <p:spPr>
            <a:xfrm>
              <a:off x="2230485" y="2181173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80"/>
            <p:cNvSpPr/>
            <p:nvPr/>
          </p:nvSpPr>
          <p:spPr>
            <a:xfrm>
              <a:off x="2232156" y="2182830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80"/>
            <p:cNvSpPr/>
            <p:nvPr/>
          </p:nvSpPr>
          <p:spPr>
            <a:xfrm>
              <a:off x="2231870" y="2182545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80"/>
            <p:cNvSpPr/>
            <p:nvPr/>
          </p:nvSpPr>
          <p:spPr>
            <a:xfrm>
              <a:off x="2232821" y="2183264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80"/>
            <p:cNvSpPr/>
            <p:nvPr/>
          </p:nvSpPr>
          <p:spPr>
            <a:xfrm>
              <a:off x="2231205" y="2181974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80"/>
            <p:cNvSpPr/>
            <p:nvPr/>
          </p:nvSpPr>
          <p:spPr>
            <a:xfrm>
              <a:off x="2231531" y="2182259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80"/>
            <p:cNvSpPr/>
            <p:nvPr/>
          </p:nvSpPr>
          <p:spPr>
            <a:xfrm>
              <a:off x="2230771" y="2181553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80"/>
            <p:cNvSpPr/>
            <p:nvPr/>
          </p:nvSpPr>
          <p:spPr>
            <a:xfrm>
              <a:off x="2232481" y="2183074"/>
              <a:ext cx="163" cy="54"/>
            </a:xfrm>
            <a:custGeom>
              <a:rect b="b" l="l" r="r" t="t"/>
              <a:pathLst>
                <a:path extrusionOk="0" h="4" w="12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80"/>
            <p:cNvSpPr/>
            <p:nvPr/>
          </p:nvSpPr>
          <p:spPr>
            <a:xfrm>
              <a:off x="2271462" y="2241294"/>
              <a:ext cx="8133" cy="10523"/>
            </a:xfrm>
            <a:custGeom>
              <a:rect b="b" l="l" r="r" t="t"/>
              <a:pathLst>
                <a:path extrusionOk="0" h="775" w="599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80"/>
            <p:cNvSpPr/>
            <p:nvPr/>
          </p:nvSpPr>
          <p:spPr>
            <a:xfrm>
              <a:off x="2244837" y="2263697"/>
              <a:ext cx="14704" cy="14922"/>
            </a:xfrm>
            <a:custGeom>
              <a:rect b="b" l="l" r="r" t="t"/>
              <a:pathLst>
                <a:path extrusionOk="0" h="1099" w="1083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80"/>
            <p:cNvSpPr/>
            <p:nvPr/>
          </p:nvSpPr>
          <p:spPr>
            <a:xfrm>
              <a:off x="2168694" y="2212021"/>
              <a:ext cx="116509" cy="102252"/>
            </a:xfrm>
            <a:custGeom>
              <a:rect b="b" l="l" r="r" t="t"/>
              <a:pathLst>
                <a:path extrusionOk="0" h="7531" w="8581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80"/>
            <p:cNvSpPr/>
            <p:nvPr/>
          </p:nvSpPr>
          <p:spPr>
            <a:xfrm>
              <a:off x="2185707" y="226682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80"/>
            <p:cNvSpPr/>
            <p:nvPr/>
          </p:nvSpPr>
          <p:spPr>
            <a:xfrm>
              <a:off x="2169780" y="2264023"/>
              <a:ext cx="299" cy="109"/>
            </a:xfrm>
            <a:custGeom>
              <a:rect b="b" l="l" r="r" t="t"/>
              <a:pathLst>
                <a:path extrusionOk="0" h="8" w="22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80"/>
            <p:cNvSpPr/>
            <p:nvPr/>
          </p:nvSpPr>
          <p:spPr>
            <a:xfrm>
              <a:off x="2182435" y="2266725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80"/>
            <p:cNvSpPr/>
            <p:nvPr/>
          </p:nvSpPr>
          <p:spPr>
            <a:xfrm>
              <a:off x="2184336" y="226682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80"/>
            <p:cNvSpPr/>
            <p:nvPr/>
          </p:nvSpPr>
          <p:spPr>
            <a:xfrm>
              <a:off x="2186236" y="2266779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80"/>
            <p:cNvSpPr/>
            <p:nvPr/>
          </p:nvSpPr>
          <p:spPr>
            <a:xfrm>
              <a:off x="2169265" y="2264159"/>
              <a:ext cx="394" cy="68"/>
            </a:xfrm>
            <a:custGeom>
              <a:rect b="b" l="l" r="r" t="t"/>
              <a:pathLst>
                <a:path extrusionOk="0" h="5" w="29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80"/>
            <p:cNvSpPr/>
            <p:nvPr/>
          </p:nvSpPr>
          <p:spPr>
            <a:xfrm>
              <a:off x="2168640" y="2264213"/>
              <a:ext cx="543" cy="41"/>
            </a:xfrm>
            <a:custGeom>
              <a:rect b="b" l="l" r="r" t="t"/>
              <a:pathLst>
                <a:path extrusionOk="0" h="3" w="4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80"/>
            <p:cNvSpPr/>
            <p:nvPr/>
          </p:nvSpPr>
          <p:spPr>
            <a:xfrm>
              <a:off x="2170161" y="2262883"/>
              <a:ext cx="869" cy="1100"/>
            </a:xfrm>
            <a:custGeom>
              <a:rect b="b" l="l" r="r" t="t"/>
              <a:pathLst>
                <a:path extrusionOk="0" h="81" w="64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80"/>
            <p:cNvSpPr/>
            <p:nvPr/>
          </p:nvSpPr>
          <p:spPr>
            <a:xfrm>
              <a:off x="2188178" y="2266019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80"/>
            <p:cNvSpPr/>
            <p:nvPr/>
          </p:nvSpPr>
          <p:spPr>
            <a:xfrm>
              <a:off x="2187893" y="2266250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80"/>
            <p:cNvSpPr/>
            <p:nvPr/>
          </p:nvSpPr>
          <p:spPr>
            <a:xfrm>
              <a:off x="2187608" y="2266440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80"/>
            <p:cNvSpPr/>
            <p:nvPr/>
          </p:nvSpPr>
          <p:spPr>
            <a:xfrm>
              <a:off x="2186712" y="2266725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80"/>
            <p:cNvSpPr/>
            <p:nvPr/>
          </p:nvSpPr>
          <p:spPr>
            <a:xfrm>
              <a:off x="2259012" y="2212062"/>
              <a:ext cx="14840" cy="2349"/>
            </a:xfrm>
            <a:custGeom>
              <a:rect b="b" l="l" r="r" t="t"/>
              <a:pathLst>
                <a:path extrusionOk="0" h="173" w="1093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80"/>
            <p:cNvSpPr/>
            <p:nvPr/>
          </p:nvSpPr>
          <p:spPr>
            <a:xfrm>
              <a:off x="2201728" y="225032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80"/>
            <p:cNvSpPr/>
            <p:nvPr/>
          </p:nvSpPr>
          <p:spPr>
            <a:xfrm>
              <a:off x="2193881" y="2234886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80"/>
            <p:cNvSpPr/>
            <p:nvPr/>
          </p:nvSpPr>
          <p:spPr>
            <a:xfrm>
              <a:off x="2203113" y="225041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80"/>
            <p:cNvSpPr/>
            <p:nvPr/>
          </p:nvSpPr>
          <p:spPr>
            <a:xfrm>
              <a:off x="2195021" y="223568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80"/>
            <p:cNvSpPr/>
            <p:nvPr/>
          </p:nvSpPr>
          <p:spPr>
            <a:xfrm>
              <a:off x="2195211" y="223593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80"/>
            <p:cNvSpPr/>
            <p:nvPr/>
          </p:nvSpPr>
          <p:spPr>
            <a:xfrm>
              <a:off x="2200927" y="2250228"/>
              <a:ext cx="95" cy="14"/>
            </a:xfrm>
            <a:custGeom>
              <a:rect b="b" l="l" r="r" t="t"/>
              <a:pathLst>
                <a:path extrusionOk="0" h="1" w="7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80"/>
            <p:cNvSpPr/>
            <p:nvPr/>
          </p:nvSpPr>
          <p:spPr>
            <a:xfrm>
              <a:off x="2194600" y="2235361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80"/>
            <p:cNvSpPr/>
            <p:nvPr/>
          </p:nvSpPr>
          <p:spPr>
            <a:xfrm>
              <a:off x="2194315" y="2235117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80"/>
            <p:cNvSpPr/>
            <p:nvPr/>
          </p:nvSpPr>
          <p:spPr>
            <a:xfrm>
              <a:off x="2203588" y="225041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80"/>
            <p:cNvSpPr/>
            <p:nvPr/>
          </p:nvSpPr>
          <p:spPr>
            <a:xfrm>
              <a:off x="2195116" y="223583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80"/>
            <p:cNvSpPr/>
            <p:nvPr/>
          </p:nvSpPr>
          <p:spPr>
            <a:xfrm>
              <a:off x="2194831" y="2235497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80"/>
            <p:cNvSpPr/>
            <p:nvPr/>
          </p:nvSpPr>
          <p:spPr>
            <a:xfrm>
              <a:off x="2206005" y="2249468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80"/>
            <p:cNvSpPr/>
            <p:nvPr/>
          </p:nvSpPr>
          <p:spPr>
            <a:xfrm>
              <a:off x="2205625" y="2249753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80"/>
            <p:cNvSpPr/>
            <p:nvPr/>
          </p:nvSpPr>
          <p:spPr>
            <a:xfrm>
              <a:off x="2258102" y="2213298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80"/>
            <p:cNvSpPr/>
            <p:nvPr/>
          </p:nvSpPr>
          <p:spPr>
            <a:xfrm>
              <a:off x="2257722" y="2213732"/>
              <a:ext cx="109" cy="149"/>
            </a:xfrm>
            <a:custGeom>
              <a:rect b="b" l="l" r="r" t="t"/>
              <a:pathLst>
                <a:path extrusionOk="0" h="11" w="8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80"/>
            <p:cNvSpPr/>
            <p:nvPr/>
          </p:nvSpPr>
          <p:spPr>
            <a:xfrm>
              <a:off x="2257152" y="2214533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80"/>
            <p:cNvSpPr/>
            <p:nvPr/>
          </p:nvSpPr>
          <p:spPr>
            <a:xfrm>
              <a:off x="2257437" y="2214153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80"/>
            <p:cNvSpPr/>
            <p:nvPr/>
          </p:nvSpPr>
          <p:spPr>
            <a:xfrm>
              <a:off x="2258482" y="2212687"/>
              <a:ext cx="109" cy="149"/>
            </a:xfrm>
            <a:custGeom>
              <a:rect b="b" l="l" r="r" t="t"/>
              <a:pathLst>
                <a:path extrusionOk="0" h="11" w="8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80"/>
            <p:cNvSpPr/>
            <p:nvPr/>
          </p:nvSpPr>
          <p:spPr>
            <a:xfrm>
              <a:off x="2204865" y="2250133"/>
              <a:ext cx="163" cy="68"/>
            </a:xfrm>
            <a:custGeom>
              <a:rect b="b" l="l" r="r" t="t"/>
              <a:pathLst>
                <a:path extrusionOk="0" h="5" w="12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80"/>
            <p:cNvSpPr/>
            <p:nvPr/>
          </p:nvSpPr>
          <p:spPr>
            <a:xfrm>
              <a:off x="2258822" y="2212211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80"/>
            <p:cNvSpPr/>
            <p:nvPr/>
          </p:nvSpPr>
          <p:spPr>
            <a:xfrm>
              <a:off x="2193460" y="223469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80"/>
            <p:cNvSpPr/>
            <p:nvPr/>
          </p:nvSpPr>
          <p:spPr>
            <a:xfrm>
              <a:off x="2205245" y="2249943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80"/>
            <p:cNvSpPr/>
            <p:nvPr/>
          </p:nvSpPr>
          <p:spPr>
            <a:xfrm>
              <a:off x="2204485" y="2250283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80"/>
            <p:cNvSpPr/>
            <p:nvPr/>
          </p:nvSpPr>
          <p:spPr>
            <a:xfrm>
              <a:off x="2278916" y="2252890"/>
              <a:ext cx="258" cy="163"/>
            </a:xfrm>
            <a:custGeom>
              <a:rect b="b" l="l" r="r" t="t"/>
              <a:pathLst>
                <a:path extrusionOk="0" h="12" w="19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80"/>
            <p:cNvSpPr/>
            <p:nvPr/>
          </p:nvSpPr>
          <p:spPr>
            <a:xfrm>
              <a:off x="2279256" y="2252659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80"/>
            <p:cNvSpPr/>
            <p:nvPr/>
          </p:nvSpPr>
          <p:spPr>
            <a:xfrm>
              <a:off x="2279772" y="2251994"/>
              <a:ext cx="163" cy="299"/>
            </a:xfrm>
            <a:custGeom>
              <a:rect b="b" l="l" r="r" t="t"/>
              <a:pathLst>
                <a:path extrusionOk="0" h="22" w="12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80"/>
            <p:cNvSpPr/>
            <p:nvPr/>
          </p:nvSpPr>
          <p:spPr>
            <a:xfrm>
              <a:off x="2279541" y="2252319"/>
              <a:ext cx="244" cy="299"/>
            </a:xfrm>
            <a:custGeom>
              <a:rect b="b" l="l" r="r" t="t"/>
              <a:pathLst>
                <a:path extrusionOk="0" h="22" w="18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80"/>
            <p:cNvSpPr/>
            <p:nvPr/>
          </p:nvSpPr>
          <p:spPr>
            <a:xfrm>
              <a:off x="2276445" y="225360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80"/>
            <p:cNvSpPr/>
            <p:nvPr/>
          </p:nvSpPr>
          <p:spPr>
            <a:xfrm>
              <a:off x="2280301" y="225070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80"/>
            <p:cNvSpPr/>
            <p:nvPr/>
          </p:nvSpPr>
          <p:spPr>
            <a:xfrm>
              <a:off x="2280111" y="2251043"/>
              <a:ext cx="109" cy="434"/>
            </a:xfrm>
            <a:custGeom>
              <a:rect b="b" l="l" r="r" t="t"/>
              <a:pathLst>
                <a:path extrusionOk="0" h="32" w="8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80"/>
            <p:cNvSpPr/>
            <p:nvPr/>
          </p:nvSpPr>
          <p:spPr>
            <a:xfrm>
              <a:off x="2279962" y="2251613"/>
              <a:ext cx="109" cy="299"/>
            </a:xfrm>
            <a:custGeom>
              <a:rect b="b" l="l" r="r" t="t"/>
              <a:pathLst>
                <a:path extrusionOk="0" h="22" w="8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80"/>
            <p:cNvSpPr/>
            <p:nvPr/>
          </p:nvSpPr>
          <p:spPr>
            <a:xfrm>
              <a:off x="2278536" y="2253134"/>
              <a:ext cx="353" cy="149"/>
            </a:xfrm>
            <a:custGeom>
              <a:rect b="b" l="l" r="r" t="t"/>
              <a:pathLst>
                <a:path extrusionOk="0" h="11" w="26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80"/>
            <p:cNvSpPr/>
            <p:nvPr/>
          </p:nvSpPr>
          <p:spPr>
            <a:xfrm>
              <a:off x="2276119" y="2239584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80"/>
            <p:cNvSpPr/>
            <p:nvPr/>
          </p:nvSpPr>
          <p:spPr>
            <a:xfrm>
              <a:off x="2277111" y="2239869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80"/>
            <p:cNvSpPr/>
            <p:nvPr/>
          </p:nvSpPr>
          <p:spPr>
            <a:xfrm>
              <a:off x="2276595" y="2239679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80"/>
            <p:cNvSpPr/>
            <p:nvPr/>
          </p:nvSpPr>
          <p:spPr>
            <a:xfrm>
              <a:off x="2277735" y="2240154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80"/>
            <p:cNvSpPr/>
            <p:nvPr/>
          </p:nvSpPr>
          <p:spPr>
            <a:xfrm>
              <a:off x="2278210" y="2240439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80"/>
            <p:cNvSpPr/>
            <p:nvPr/>
          </p:nvSpPr>
          <p:spPr>
            <a:xfrm>
              <a:off x="2278726" y="2240779"/>
              <a:ext cx="163" cy="54"/>
            </a:xfrm>
            <a:custGeom>
              <a:rect b="b" l="l" r="r" t="t"/>
              <a:pathLst>
                <a:path extrusionOk="0" h="4" w="12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80"/>
            <p:cNvSpPr/>
            <p:nvPr/>
          </p:nvSpPr>
          <p:spPr>
            <a:xfrm>
              <a:off x="2278210" y="2253270"/>
              <a:ext cx="339" cy="109"/>
            </a:xfrm>
            <a:custGeom>
              <a:rect b="b" l="l" r="r" t="t"/>
              <a:pathLst>
                <a:path extrusionOk="0" h="8" w="25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80"/>
            <p:cNvSpPr/>
            <p:nvPr/>
          </p:nvSpPr>
          <p:spPr>
            <a:xfrm>
              <a:off x="2277396" y="2253460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80"/>
            <p:cNvSpPr/>
            <p:nvPr/>
          </p:nvSpPr>
          <p:spPr>
            <a:xfrm>
              <a:off x="2276921" y="2253514"/>
              <a:ext cx="394" cy="54"/>
            </a:xfrm>
            <a:custGeom>
              <a:rect b="b" l="l" r="r" t="t"/>
              <a:pathLst>
                <a:path extrusionOk="0" h="4" w="29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80"/>
            <p:cNvSpPr/>
            <p:nvPr/>
          </p:nvSpPr>
          <p:spPr>
            <a:xfrm>
              <a:off x="2277776" y="2253419"/>
              <a:ext cx="299" cy="54"/>
            </a:xfrm>
            <a:custGeom>
              <a:rect b="b" l="l" r="r" t="t"/>
              <a:pathLst>
                <a:path extrusionOk="0" h="4" w="22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80"/>
            <p:cNvSpPr/>
            <p:nvPr/>
          </p:nvSpPr>
          <p:spPr>
            <a:xfrm>
              <a:off x="2276595" y="2253609"/>
              <a:ext cx="299" cy="14"/>
            </a:xfrm>
            <a:custGeom>
              <a:rect b="b" l="l" r="r" t="t"/>
              <a:pathLst>
                <a:path extrusionOk="0" h="1" w="22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80"/>
            <p:cNvSpPr/>
            <p:nvPr/>
          </p:nvSpPr>
          <p:spPr>
            <a:xfrm>
              <a:off x="2275644" y="225355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80"/>
            <p:cNvSpPr/>
            <p:nvPr/>
          </p:nvSpPr>
          <p:spPr>
            <a:xfrm>
              <a:off x="2252019" y="2279556"/>
              <a:ext cx="149" cy="353"/>
            </a:xfrm>
            <a:custGeom>
              <a:rect b="b" l="l" r="r" t="t"/>
              <a:pathLst>
                <a:path extrusionOk="0" h="26" w="11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80"/>
            <p:cNvSpPr/>
            <p:nvPr/>
          </p:nvSpPr>
          <p:spPr>
            <a:xfrm>
              <a:off x="2252155" y="2275999"/>
              <a:ext cx="1589" cy="3476"/>
            </a:xfrm>
            <a:custGeom>
              <a:rect b="b" l="l" r="r" t="t"/>
              <a:pathLst>
                <a:path extrusionOk="0" h="256" w="117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80"/>
            <p:cNvSpPr/>
            <p:nvPr/>
          </p:nvSpPr>
          <p:spPr>
            <a:xfrm>
              <a:off x="2256867" y="2263589"/>
              <a:ext cx="1589" cy="1494"/>
            </a:xfrm>
            <a:custGeom>
              <a:rect b="b" l="l" r="r" t="t"/>
              <a:pathLst>
                <a:path extrusionOk="0" h="110" w="117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80"/>
            <p:cNvSpPr/>
            <p:nvPr/>
          </p:nvSpPr>
          <p:spPr>
            <a:xfrm>
              <a:off x="2136461" y="2088588"/>
              <a:ext cx="84819" cy="89883"/>
            </a:xfrm>
            <a:custGeom>
              <a:rect b="b" l="l" r="r" t="t"/>
              <a:pathLst>
                <a:path extrusionOk="0" h="6620" w="6247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80"/>
            <p:cNvSpPr/>
            <p:nvPr/>
          </p:nvSpPr>
          <p:spPr>
            <a:xfrm>
              <a:off x="2193595" y="2177277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80"/>
            <p:cNvSpPr/>
            <p:nvPr/>
          </p:nvSpPr>
          <p:spPr>
            <a:xfrm>
              <a:off x="2185897" y="2177697"/>
              <a:ext cx="394" cy="14"/>
            </a:xfrm>
            <a:custGeom>
              <a:rect b="b" l="l" r="r" t="t"/>
              <a:pathLst>
                <a:path extrusionOk="0" h="1" w="29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80"/>
            <p:cNvSpPr/>
            <p:nvPr/>
          </p:nvSpPr>
          <p:spPr>
            <a:xfrm>
              <a:off x="2200113" y="2177372"/>
              <a:ext cx="625" cy="109"/>
            </a:xfrm>
            <a:custGeom>
              <a:rect b="b" l="l" r="r" t="t"/>
              <a:pathLst>
                <a:path extrusionOk="0" h="8" w="46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80"/>
            <p:cNvSpPr/>
            <p:nvPr/>
          </p:nvSpPr>
          <p:spPr>
            <a:xfrm>
              <a:off x="2192889" y="2177317"/>
              <a:ext cx="394" cy="14"/>
            </a:xfrm>
            <a:custGeom>
              <a:rect b="b" l="l" r="r" t="t"/>
              <a:pathLst>
                <a:path extrusionOk="0" h="1" w="29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80"/>
            <p:cNvSpPr/>
            <p:nvPr/>
          </p:nvSpPr>
          <p:spPr>
            <a:xfrm>
              <a:off x="2197492" y="2177277"/>
              <a:ext cx="774" cy="14"/>
            </a:xfrm>
            <a:custGeom>
              <a:rect b="b" l="l" r="r" t="t"/>
              <a:pathLst>
                <a:path extrusionOk="0" h="1" w="57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80"/>
            <p:cNvSpPr/>
            <p:nvPr/>
          </p:nvSpPr>
          <p:spPr>
            <a:xfrm>
              <a:off x="2198497" y="2177277"/>
              <a:ext cx="679" cy="54"/>
            </a:xfrm>
            <a:custGeom>
              <a:rect b="b" l="l" r="r" t="t"/>
              <a:pathLst>
                <a:path extrusionOk="0" h="4" w="5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80"/>
            <p:cNvSpPr/>
            <p:nvPr/>
          </p:nvSpPr>
          <p:spPr>
            <a:xfrm>
              <a:off x="2197261" y="217722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80"/>
            <p:cNvSpPr/>
            <p:nvPr/>
          </p:nvSpPr>
          <p:spPr>
            <a:xfrm>
              <a:off x="2195401" y="217727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80"/>
            <p:cNvSpPr/>
            <p:nvPr/>
          </p:nvSpPr>
          <p:spPr>
            <a:xfrm>
              <a:off x="2136421" y="2173421"/>
              <a:ext cx="679" cy="149"/>
            </a:xfrm>
            <a:custGeom>
              <a:rect b="b" l="l" r="r" t="t"/>
              <a:pathLst>
                <a:path extrusionOk="0" h="11" w="5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80"/>
            <p:cNvSpPr/>
            <p:nvPr/>
          </p:nvSpPr>
          <p:spPr>
            <a:xfrm>
              <a:off x="2199257" y="2177317"/>
              <a:ext cx="679" cy="68"/>
            </a:xfrm>
            <a:custGeom>
              <a:rect b="b" l="l" r="r" t="t"/>
              <a:pathLst>
                <a:path extrusionOk="0" h="5" w="5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80"/>
            <p:cNvSpPr/>
            <p:nvPr/>
          </p:nvSpPr>
          <p:spPr>
            <a:xfrm>
              <a:off x="2187852" y="2177562"/>
              <a:ext cx="394" cy="14"/>
            </a:xfrm>
            <a:custGeom>
              <a:rect b="b" l="l" r="r" t="t"/>
              <a:pathLst>
                <a:path extrusionOk="0" h="1" w="29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80"/>
            <p:cNvSpPr/>
            <p:nvPr/>
          </p:nvSpPr>
          <p:spPr>
            <a:xfrm>
              <a:off x="2187323" y="2177602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80"/>
            <p:cNvSpPr/>
            <p:nvPr/>
          </p:nvSpPr>
          <p:spPr>
            <a:xfrm>
              <a:off x="2186847" y="2177602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80"/>
            <p:cNvSpPr/>
            <p:nvPr/>
          </p:nvSpPr>
          <p:spPr>
            <a:xfrm>
              <a:off x="2200832" y="2177467"/>
              <a:ext cx="475" cy="109"/>
            </a:xfrm>
            <a:custGeom>
              <a:rect b="b" l="l" r="r" t="t"/>
              <a:pathLst>
                <a:path extrusionOk="0" h="8" w="35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80"/>
            <p:cNvSpPr/>
            <p:nvPr/>
          </p:nvSpPr>
          <p:spPr>
            <a:xfrm>
              <a:off x="2186372" y="2177657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80"/>
            <p:cNvSpPr/>
            <p:nvPr/>
          </p:nvSpPr>
          <p:spPr>
            <a:xfrm>
              <a:off x="2192075" y="2177317"/>
              <a:ext cx="489" cy="14"/>
            </a:xfrm>
            <a:custGeom>
              <a:rect b="b" l="l" r="r" t="t"/>
              <a:pathLst>
                <a:path extrusionOk="0" h="1" w="36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80"/>
            <p:cNvSpPr/>
            <p:nvPr/>
          </p:nvSpPr>
          <p:spPr>
            <a:xfrm>
              <a:off x="2191219" y="2177372"/>
              <a:ext cx="394" cy="14"/>
            </a:xfrm>
            <a:custGeom>
              <a:rect b="b" l="l" r="r" t="t"/>
              <a:pathLst>
                <a:path extrusionOk="0" h="1" w="29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80"/>
            <p:cNvSpPr/>
            <p:nvPr/>
          </p:nvSpPr>
          <p:spPr>
            <a:xfrm>
              <a:off x="2190513" y="2177412"/>
              <a:ext cx="394" cy="14"/>
            </a:xfrm>
            <a:custGeom>
              <a:rect b="b" l="l" r="r" t="t"/>
              <a:pathLst>
                <a:path extrusionOk="0" h="1" w="29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80"/>
            <p:cNvSpPr/>
            <p:nvPr/>
          </p:nvSpPr>
          <p:spPr>
            <a:xfrm>
              <a:off x="2189223" y="2177467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80"/>
            <p:cNvSpPr/>
            <p:nvPr/>
          </p:nvSpPr>
          <p:spPr>
            <a:xfrm>
              <a:off x="2188558" y="2177507"/>
              <a:ext cx="394" cy="14"/>
            </a:xfrm>
            <a:custGeom>
              <a:rect b="b" l="l" r="r" t="t"/>
              <a:pathLst>
                <a:path extrusionOk="0" h="1" w="29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80"/>
            <p:cNvSpPr/>
            <p:nvPr/>
          </p:nvSpPr>
          <p:spPr>
            <a:xfrm>
              <a:off x="2189889" y="2177412"/>
              <a:ext cx="394" cy="14"/>
            </a:xfrm>
            <a:custGeom>
              <a:rect b="b" l="l" r="r" t="t"/>
              <a:pathLst>
                <a:path extrusionOk="0" h="1" w="29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80"/>
            <p:cNvSpPr/>
            <p:nvPr/>
          </p:nvSpPr>
          <p:spPr>
            <a:xfrm>
              <a:off x="2194695" y="217727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80"/>
            <p:cNvSpPr/>
            <p:nvPr/>
          </p:nvSpPr>
          <p:spPr>
            <a:xfrm>
              <a:off x="2195971" y="217722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80"/>
            <p:cNvSpPr/>
            <p:nvPr/>
          </p:nvSpPr>
          <p:spPr>
            <a:xfrm>
              <a:off x="2201973" y="2177697"/>
              <a:ext cx="339" cy="163"/>
            </a:xfrm>
            <a:custGeom>
              <a:rect b="b" l="l" r="r" t="t"/>
              <a:pathLst>
                <a:path extrusionOk="0" h="12" w="25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80"/>
            <p:cNvSpPr/>
            <p:nvPr/>
          </p:nvSpPr>
          <p:spPr>
            <a:xfrm>
              <a:off x="2201402" y="2177562"/>
              <a:ext cx="489" cy="109"/>
            </a:xfrm>
            <a:custGeom>
              <a:rect b="b" l="l" r="r" t="t"/>
              <a:pathLst>
                <a:path extrusionOk="0" h="8" w="36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80"/>
            <p:cNvSpPr/>
            <p:nvPr/>
          </p:nvSpPr>
          <p:spPr>
            <a:xfrm>
              <a:off x="2207865" y="2106307"/>
              <a:ext cx="83624" cy="72463"/>
            </a:xfrm>
            <a:custGeom>
              <a:rect b="b" l="l" r="r" t="t"/>
              <a:pathLst>
                <a:path extrusionOk="0" h="5337" w="6159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80"/>
            <p:cNvSpPr/>
            <p:nvPr/>
          </p:nvSpPr>
          <p:spPr>
            <a:xfrm>
              <a:off x="2229915" y="217699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80"/>
            <p:cNvSpPr/>
            <p:nvPr/>
          </p:nvSpPr>
          <p:spPr>
            <a:xfrm>
              <a:off x="2229250" y="2175661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80"/>
            <p:cNvSpPr/>
            <p:nvPr/>
          </p:nvSpPr>
          <p:spPr>
            <a:xfrm>
              <a:off x="2230065" y="2177412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80"/>
            <p:cNvSpPr/>
            <p:nvPr/>
          </p:nvSpPr>
          <p:spPr>
            <a:xfrm>
              <a:off x="2229494" y="2175892"/>
              <a:ext cx="95" cy="109"/>
            </a:xfrm>
            <a:custGeom>
              <a:rect b="b" l="l" r="r" t="t"/>
              <a:pathLst>
                <a:path extrusionOk="0" h="8" w="7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80"/>
            <p:cNvSpPr/>
            <p:nvPr/>
          </p:nvSpPr>
          <p:spPr>
            <a:xfrm>
              <a:off x="2228965" y="2175566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80"/>
            <p:cNvSpPr/>
            <p:nvPr/>
          </p:nvSpPr>
          <p:spPr>
            <a:xfrm>
              <a:off x="2230010" y="2177181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80"/>
            <p:cNvSpPr/>
            <p:nvPr/>
          </p:nvSpPr>
          <p:spPr>
            <a:xfrm>
              <a:off x="2229915" y="217689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80"/>
            <p:cNvSpPr/>
            <p:nvPr/>
          </p:nvSpPr>
          <p:spPr>
            <a:xfrm>
              <a:off x="2229793" y="2176353"/>
              <a:ext cx="95" cy="177"/>
            </a:xfrm>
            <a:custGeom>
              <a:rect b="b" l="l" r="r" t="t"/>
              <a:pathLst>
                <a:path extrusionOk="0" h="13" w="7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80"/>
            <p:cNvSpPr/>
            <p:nvPr/>
          </p:nvSpPr>
          <p:spPr>
            <a:xfrm>
              <a:off x="2229684" y="2176082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80"/>
            <p:cNvSpPr/>
            <p:nvPr/>
          </p:nvSpPr>
          <p:spPr>
            <a:xfrm>
              <a:off x="2218836" y="2175172"/>
              <a:ext cx="10142" cy="733"/>
            </a:xfrm>
            <a:custGeom>
              <a:rect b="b" l="l" r="r" t="t"/>
              <a:pathLst>
                <a:path extrusionOk="0" h="54" w="747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80"/>
            <p:cNvSpPr/>
            <p:nvPr/>
          </p:nvSpPr>
          <p:spPr>
            <a:xfrm>
              <a:off x="2261483" y="2161065"/>
              <a:ext cx="5051" cy="149"/>
            </a:xfrm>
            <a:custGeom>
              <a:rect b="b" l="l" r="r" t="t"/>
              <a:pathLst>
                <a:path extrusionOk="0" h="11" w="372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80"/>
            <p:cNvSpPr/>
            <p:nvPr/>
          </p:nvSpPr>
          <p:spPr>
            <a:xfrm>
              <a:off x="2231816" y="2177032"/>
              <a:ext cx="584" cy="109"/>
            </a:xfrm>
            <a:custGeom>
              <a:rect b="b" l="l" r="r" t="t"/>
              <a:pathLst>
                <a:path extrusionOk="0" h="8" w="43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80"/>
            <p:cNvSpPr/>
            <p:nvPr/>
          </p:nvSpPr>
          <p:spPr>
            <a:xfrm>
              <a:off x="2231056" y="2177127"/>
              <a:ext cx="638" cy="109"/>
            </a:xfrm>
            <a:custGeom>
              <a:rect b="b" l="l" r="r" t="t"/>
              <a:pathLst>
                <a:path extrusionOk="0" h="8" w="47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80"/>
            <p:cNvSpPr/>
            <p:nvPr/>
          </p:nvSpPr>
          <p:spPr>
            <a:xfrm>
              <a:off x="2230105" y="2177277"/>
              <a:ext cx="774" cy="204"/>
            </a:xfrm>
            <a:custGeom>
              <a:rect b="b" l="l" r="r" t="t"/>
              <a:pathLst>
                <a:path extrusionOk="0" h="15" w="57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80"/>
            <p:cNvSpPr/>
            <p:nvPr/>
          </p:nvSpPr>
          <p:spPr>
            <a:xfrm>
              <a:off x="2232536" y="2177032"/>
              <a:ext cx="489" cy="14"/>
            </a:xfrm>
            <a:custGeom>
              <a:rect b="b" l="l" r="r" t="t"/>
              <a:pathLst>
                <a:path extrusionOk="0" h="1" w="36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80"/>
            <p:cNvSpPr/>
            <p:nvPr/>
          </p:nvSpPr>
          <p:spPr>
            <a:xfrm>
              <a:off x="2233106" y="2176991"/>
              <a:ext cx="434" cy="14"/>
            </a:xfrm>
            <a:custGeom>
              <a:rect b="b" l="l" r="r" t="t"/>
              <a:pathLst>
                <a:path extrusionOk="0" h="1" w="32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80"/>
            <p:cNvSpPr/>
            <p:nvPr/>
          </p:nvSpPr>
          <p:spPr>
            <a:xfrm>
              <a:off x="2258672" y="2052499"/>
              <a:ext cx="12464" cy="10170"/>
            </a:xfrm>
            <a:custGeom>
              <a:rect b="b" l="l" r="r" t="t"/>
              <a:pathLst>
                <a:path extrusionOk="0" h="749" w="918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80"/>
            <p:cNvSpPr/>
            <p:nvPr/>
          </p:nvSpPr>
          <p:spPr>
            <a:xfrm>
              <a:off x="2348080" y="1953764"/>
              <a:ext cx="75016" cy="100080"/>
            </a:xfrm>
            <a:custGeom>
              <a:rect b="b" l="l" r="r" t="t"/>
              <a:pathLst>
                <a:path extrusionOk="0" h="7371" w="5525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80"/>
            <p:cNvSpPr/>
            <p:nvPr/>
          </p:nvSpPr>
          <p:spPr>
            <a:xfrm>
              <a:off x="1953274" y="1764276"/>
              <a:ext cx="85620" cy="66543"/>
            </a:xfrm>
            <a:custGeom>
              <a:rect b="b" l="l" r="r" t="t"/>
              <a:pathLst>
                <a:path extrusionOk="0" h="4901" w="6306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80"/>
            <p:cNvSpPr/>
            <p:nvPr/>
          </p:nvSpPr>
          <p:spPr>
            <a:xfrm>
              <a:off x="2104473" y="1751839"/>
              <a:ext cx="29151" cy="57216"/>
            </a:xfrm>
            <a:custGeom>
              <a:rect b="b" l="l" r="r" t="t"/>
              <a:pathLst>
                <a:path extrusionOk="0" h="4214" w="2147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80"/>
            <p:cNvSpPr/>
            <p:nvPr/>
          </p:nvSpPr>
          <p:spPr>
            <a:xfrm>
              <a:off x="1983932" y="1753020"/>
              <a:ext cx="152883" cy="146433"/>
            </a:xfrm>
            <a:custGeom>
              <a:rect b="b" l="l" r="r" t="t"/>
              <a:pathLst>
                <a:path extrusionOk="0" h="10785" w="1126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80"/>
            <p:cNvSpPr/>
            <p:nvPr/>
          </p:nvSpPr>
          <p:spPr>
            <a:xfrm>
              <a:off x="2000849" y="1814649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80"/>
            <p:cNvSpPr/>
            <p:nvPr/>
          </p:nvSpPr>
          <p:spPr>
            <a:xfrm>
              <a:off x="2021202" y="1799102"/>
              <a:ext cx="149" cy="869"/>
            </a:xfrm>
            <a:custGeom>
              <a:rect b="b" l="l" r="r" t="t"/>
              <a:pathLst>
                <a:path extrusionOk="0" h="64" w="11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80"/>
            <p:cNvSpPr/>
            <p:nvPr/>
          </p:nvSpPr>
          <p:spPr>
            <a:xfrm>
              <a:off x="2034372" y="1771296"/>
              <a:ext cx="244" cy="434"/>
            </a:xfrm>
            <a:custGeom>
              <a:rect b="b" l="l" r="r" t="t"/>
              <a:pathLst>
                <a:path extrusionOk="0" h="32" w="18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80"/>
            <p:cNvSpPr/>
            <p:nvPr/>
          </p:nvSpPr>
          <p:spPr>
            <a:xfrm>
              <a:off x="1995581" y="1816645"/>
              <a:ext cx="1534" cy="299"/>
            </a:xfrm>
            <a:custGeom>
              <a:rect b="b" l="l" r="r" t="t"/>
              <a:pathLst>
                <a:path extrusionOk="0" h="22" w="113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80"/>
            <p:cNvSpPr/>
            <p:nvPr/>
          </p:nvSpPr>
          <p:spPr>
            <a:xfrm>
              <a:off x="2034603" y="1771771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80"/>
            <p:cNvSpPr/>
            <p:nvPr/>
          </p:nvSpPr>
          <p:spPr>
            <a:xfrm>
              <a:off x="2034182" y="1771051"/>
              <a:ext cx="109" cy="163"/>
            </a:xfrm>
            <a:custGeom>
              <a:rect b="b" l="l" r="r" t="t"/>
              <a:pathLst>
                <a:path extrusionOk="0" h="12" w="8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80"/>
            <p:cNvSpPr/>
            <p:nvPr/>
          </p:nvSpPr>
          <p:spPr>
            <a:xfrm>
              <a:off x="1997672" y="1816115"/>
              <a:ext cx="2675" cy="611"/>
            </a:xfrm>
            <a:custGeom>
              <a:rect b="b" l="l" r="r" t="t"/>
              <a:pathLst>
                <a:path extrusionOk="0" h="45" w="197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80"/>
            <p:cNvSpPr/>
            <p:nvPr/>
          </p:nvSpPr>
          <p:spPr>
            <a:xfrm>
              <a:off x="2027950" y="1795491"/>
              <a:ext cx="8282" cy="434"/>
            </a:xfrm>
            <a:custGeom>
              <a:rect b="b" l="l" r="r" t="t"/>
              <a:pathLst>
                <a:path extrusionOk="0" h="32" w="61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80"/>
            <p:cNvSpPr/>
            <p:nvPr/>
          </p:nvSpPr>
          <p:spPr>
            <a:xfrm>
              <a:off x="2110135" y="1764018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80"/>
            <p:cNvSpPr/>
            <p:nvPr/>
          </p:nvSpPr>
          <p:spPr>
            <a:xfrm>
              <a:off x="2110270" y="1764493"/>
              <a:ext cx="68" cy="258"/>
            </a:xfrm>
            <a:custGeom>
              <a:rect b="b" l="l" r="r" t="t"/>
              <a:pathLst>
                <a:path extrusionOk="0" h="19" w="5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80"/>
            <p:cNvSpPr/>
            <p:nvPr/>
          </p:nvSpPr>
          <p:spPr>
            <a:xfrm>
              <a:off x="2110080" y="1763448"/>
              <a:ext cx="68" cy="299"/>
            </a:xfrm>
            <a:custGeom>
              <a:rect b="b" l="l" r="r" t="t"/>
              <a:pathLst>
                <a:path extrusionOk="0" h="22" w="5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80"/>
            <p:cNvSpPr/>
            <p:nvPr/>
          </p:nvSpPr>
          <p:spPr>
            <a:xfrm>
              <a:off x="2110039" y="1759836"/>
              <a:ext cx="14" cy="448"/>
            </a:xfrm>
            <a:custGeom>
              <a:rect b="b" l="l" r="r" t="t"/>
              <a:pathLst>
                <a:path extrusionOk="0" h="33" w="1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80"/>
            <p:cNvSpPr/>
            <p:nvPr/>
          </p:nvSpPr>
          <p:spPr>
            <a:xfrm>
              <a:off x="2110039" y="1762878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80"/>
            <p:cNvSpPr/>
            <p:nvPr/>
          </p:nvSpPr>
          <p:spPr>
            <a:xfrm>
              <a:off x="2119218" y="180970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80"/>
            <p:cNvSpPr/>
            <p:nvPr/>
          </p:nvSpPr>
          <p:spPr>
            <a:xfrm>
              <a:off x="2110555" y="1765349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80"/>
            <p:cNvSpPr/>
            <p:nvPr/>
          </p:nvSpPr>
          <p:spPr>
            <a:xfrm>
              <a:off x="2119028" y="1808987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80"/>
            <p:cNvSpPr/>
            <p:nvPr/>
          </p:nvSpPr>
          <p:spPr>
            <a:xfrm>
              <a:off x="2110365" y="1764969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80"/>
            <p:cNvSpPr/>
            <p:nvPr/>
          </p:nvSpPr>
          <p:spPr>
            <a:xfrm>
              <a:off x="2110080" y="1758981"/>
              <a:ext cx="14" cy="448"/>
            </a:xfrm>
            <a:custGeom>
              <a:rect b="b" l="l" r="r" t="t"/>
              <a:pathLst>
                <a:path extrusionOk="0" h="33" w="1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80"/>
            <p:cNvSpPr/>
            <p:nvPr/>
          </p:nvSpPr>
          <p:spPr>
            <a:xfrm>
              <a:off x="2109985" y="1762212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80"/>
            <p:cNvSpPr/>
            <p:nvPr/>
          </p:nvSpPr>
          <p:spPr>
            <a:xfrm>
              <a:off x="2109985" y="1760692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80"/>
            <p:cNvSpPr/>
            <p:nvPr/>
          </p:nvSpPr>
          <p:spPr>
            <a:xfrm>
              <a:off x="2109985" y="1761452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80"/>
            <p:cNvSpPr/>
            <p:nvPr/>
          </p:nvSpPr>
          <p:spPr>
            <a:xfrm>
              <a:off x="2110705" y="1765688"/>
              <a:ext cx="109" cy="149"/>
            </a:xfrm>
            <a:custGeom>
              <a:rect b="b" l="l" r="r" t="t"/>
              <a:pathLst>
                <a:path extrusionOk="0" h="11" w="8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80"/>
            <p:cNvSpPr/>
            <p:nvPr/>
          </p:nvSpPr>
          <p:spPr>
            <a:xfrm>
              <a:off x="2110135" y="1757990"/>
              <a:ext cx="54" cy="489"/>
            </a:xfrm>
            <a:custGeom>
              <a:rect b="b" l="l" r="r" t="t"/>
              <a:pathLst>
                <a:path extrusionOk="0" h="36" w="4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80"/>
            <p:cNvSpPr/>
            <p:nvPr/>
          </p:nvSpPr>
          <p:spPr>
            <a:xfrm>
              <a:off x="2110230" y="1756985"/>
              <a:ext cx="54" cy="489"/>
            </a:xfrm>
            <a:custGeom>
              <a:rect b="b" l="l" r="r" t="t"/>
              <a:pathLst>
                <a:path extrusionOk="0" h="36" w="4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80"/>
            <p:cNvSpPr/>
            <p:nvPr/>
          </p:nvSpPr>
          <p:spPr>
            <a:xfrm>
              <a:off x="2110365" y="1755899"/>
              <a:ext cx="68" cy="530"/>
            </a:xfrm>
            <a:custGeom>
              <a:rect b="b" l="l" r="r" t="t"/>
              <a:pathLst>
                <a:path extrusionOk="0" h="39" w="5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80"/>
            <p:cNvSpPr/>
            <p:nvPr/>
          </p:nvSpPr>
          <p:spPr>
            <a:xfrm>
              <a:off x="2110515" y="1754704"/>
              <a:ext cx="54" cy="638"/>
            </a:xfrm>
            <a:custGeom>
              <a:rect b="b" l="l" r="r" t="t"/>
              <a:pathLst>
                <a:path extrusionOk="0" h="47" w="4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80"/>
            <p:cNvSpPr/>
            <p:nvPr/>
          </p:nvSpPr>
          <p:spPr>
            <a:xfrm>
              <a:off x="2119734" y="1788268"/>
              <a:ext cx="110385" cy="105294"/>
            </a:xfrm>
            <a:custGeom>
              <a:rect b="b" l="l" r="r" t="t"/>
              <a:pathLst>
                <a:path extrusionOk="0" h="7755" w="813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80"/>
            <p:cNvSpPr/>
            <p:nvPr/>
          </p:nvSpPr>
          <p:spPr>
            <a:xfrm>
              <a:off x="2135375" y="1790168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80"/>
            <p:cNvSpPr/>
            <p:nvPr/>
          </p:nvSpPr>
          <p:spPr>
            <a:xfrm>
              <a:off x="2127962" y="1796916"/>
              <a:ext cx="434" cy="434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80"/>
            <p:cNvSpPr/>
            <p:nvPr/>
          </p:nvSpPr>
          <p:spPr>
            <a:xfrm>
              <a:off x="2128573" y="1796577"/>
              <a:ext cx="109" cy="163"/>
            </a:xfrm>
            <a:custGeom>
              <a:rect b="b" l="l" r="r" t="t"/>
              <a:pathLst>
                <a:path extrusionOk="0" h="12" w="8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80"/>
            <p:cNvSpPr/>
            <p:nvPr/>
          </p:nvSpPr>
          <p:spPr>
            <a:xfrm>
              <a:off x="2135416" y="178902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80"/>
            <p:cNvSpPr/>
            <p:nvPr/>
          </p:nvSpPr>
          <p:spPr>
            <a:xfrm>
              <a:off x="2131668" y="1793821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80"/>
            <p:cNvSpPr/>
            <p:nvPr/>
          </p:nvSpPr>
          <p:spPr>
            <a:xfrm>
              <a:off x="2131899" y="1793726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80"/>
            <p:cNvSpPr/>
            <p:nvPr/>
          </p:nvSpPr>
          <p:spPr>
            <a:xfrm>
              <a:off x="2131763" y="1793821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80"/>
            <p:cNvSpPr/>
            <p:nvPr/>
          </p:nvSpPr>
          <p:spPr>
            <a:xfrm>
              <a:off x="2121825" y="1808036"/>
              <a:ext cx="2580" cy="2485"/>
            </a:xfrm>
            <a:custGeom>
              <a:rect b="b" l="l" r="r" t="t"/>
              <a:pathLst>
                <a:path extrusionOk="0" h="183" w="19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80"/>
            <p:cNvSpPr/>
            <p:nvPr/>
          </p:nvSpPr>
          <p:spPr>
            <a:xfrm>
              <a:off x="2120929" y="1810847"/>
              <a:ext cx="448" cy="299"/>
            </a:xfrm>
            <a:custGeom>
              <a:rect b="b" l="l" r="r" t="t"/>
              <a:pathLst>
                <a:path extrusionOk="0" h="22" w="33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80"/>
            <p:cNvSpPr/>
            <p:nvPr/>
          </p:nvSpPr>
          <p:spPr>
            <a:xfrm>
              <a:off x="2135375" y="1789639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80"/>
            <p:cNvSpPr/>
            <p:nvPr/>
          </p:nvSpPr>
          <p:spPr>
            <a:xfrm>
              <a:off x="2135470" y="178830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80"/>
            <p:cNvSpPr/>
            <p:nvPr/>
          </p:nvSpPr>
          <p:spPr>
            <a:xfrm>
              <a:off x="2120114" y="1812884"/>
              <a:ext cx="964" cy="1684"/>
            </a:xfrm>
            <a:custGeom>
              <a:rect b="b" l="l" r="r" t="t"/>
              <a:pathLst>
                <a:path extrusionOk="0" h="124" w="71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80"/>
            <p:cNvSpPr/>
            <p:nvPr/>
          </p:nvSpPr>
          <p:spPr>
            <a:xfrm>
              <a:off x="2137222" y="1859943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80"/>
            <p:cNvSpPr/>
            <p:nvPr/>
          </p:nvSpPr>
          <p:spPr>
            <a:xfrm>
              <a:off x="2134615" y="1857418"/>
              <a:ext cx="149" cy="68"/>
            </a:xfrm>
            <a:custGeom>
              <a:rect b="b" l="l" r="r" t="t"/>
              <a:pathLst>
                <a:path extrusionOk="0" h="5" w="11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80"/>
            <p:cNvSpPr/>
            <p:nvPr/>
          </p:nvSpPr>
          <p:spPr>
            <a:xfrm>
              <a:off x="2136706" y="1859034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80"/>
            <p:cNvSpPr/>
            <p:nvPr/>
          </p:nvSpPr>
          <p:spPr>
            <a:xfrm>
              <a:off x="2137466" y="1860459"/>
              <a:ext cx="149" cy="258"/>
            </a:xfrm>
            <a:custGeom>
              <a:rect b="b" l="l" r="r" t="t"/>
              <a:pathLst>
                <a:path extrusionOk="0" h="19" w="11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80"/>
            <p:cNvSpPr/>
            <p:nvPr/>
          </p:nvSpPr>
          <p:spPr>
            <a:xfrm>
              <a:off x="2119788" y="1811132"/>
              <a:ext cx="1195" cy="964"/>
            </a:xfrm>
            <a:custGeom>
              <a:rect b="b" l="l" r="r" t="t"/>
              <a:pathLst>
                <a:path extrusionOk="0" h="71" w="88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80"/>
            <p:cNvSpPr/>
            <p:nvPr/>
          </p:nvSpPr>
          <p:spPr>
            <a:xfrm>
              <a:off x="2137697" y="1861029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80"/>
            <p:cNvSpPr/>
            <p:nvPr/>
          </p:nvSpPr>
          <p:spPr>
            <a:xfrm>
              <a:off x="2135036" y="1857567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80"/>
            <p:cNvSpPr/>
            <p:nvPr/>
          </p:nvSpPr>
          <p:spPr>
            <a:xfrm>
              <a:off x="2137982" y="1861654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80"/>
            <p:cNvSpPr/>
            <p:nvPr/>
          </p:nvSpPr>
          <p:spPr>
            <a:xfrm>
              <a:off x="2138172" y="1862265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80"/>
            <p:cNvSpPr/>
            <p:nvPr/>
          </p:nvSpPr>
          <p:spPr>
            <a:xfrm>
              <a:off x="2136081" y="1858273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80"/>
            <p:cNvSpPr/>
            <p:nvPr/>
          </p:nvSpPr>
          <p:spPr>
            <a:xfrm>
              <a:off x="2136421" y="1858613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80"/>
            <p:cNvSpPr/>
            <p:nvPr/>
          </p:nvSpPr>
          <p:spPr>
            <a:xfrm>
              <a:off x="2135755" y="1857947"/>
              <a:ext cx="149" cy="149"/>
            </a:xfrm>
            <a:custGeom>
              <a:rect b="b" l="l" r="r" t="t"/>
              <a:pathLst>
                <a:path extrusionOk="0" h="11" w="11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80"/>
            <p:cNvSpPr/>
            <p:nvPr/>
          </p:nvSpPr>
          <p:spPr>
            <a:xfrm>
              <a:off x="2119883" y="1812408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80"/>
            <p:cNvSpPr/>
            <p:nvPr/>
          </p:nvSpPr>
          <p:spPr>
            <a:xfrm>
              <a:off x="2119788" y="1812218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80"/>
            <p:cNvSpPr/>
            <p:nvPr/>
          </p:nvSpPr>
          <p:spPr>
            <a:xfrm>
              <a:off x="2135416" y="1857703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80"/>
            <p:cNvSpPr/>
            <p:nvPr/>
          </p:nvSpPr>
          <p:spPr>
            <a:xfrm>
              <a:off x="2119978" y="1812653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80"/>
            <p:cNvSpPr/>
            <p:nvPr/>
          </p:nvSpPr>
          <p:spPr>
            <a:xfrm>
              <a:off x="2136991" y="1859468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80"/>
            <p:cNvSpPr/>
            <p:nvPr/>
          </p:nvSpPr>
          <p:spPr>
            <a:xfrm>
              <a:off x="2122449" y="1836183"/>
              <a:ext cx="584" cy="1534"/>
            </a:xfrm>
            <a:custGeom>
              <a:rect b="b" l="l" r="r" t="t"/>
              <a:pathLst>
                <a:path extrusionOk="0" h="113" w="43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80"/>
            <p:cNvSpPr/>
            <p:nvPr/>
          </p:nvSpPr>
          <p:spPr>
            <a:xfrm>
              <a:off x="2121730" y="1810562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80"/>
            <p:cNvSpPr/>
            <p:nvPr/>
          </p:nvSpPr>
          <p:spPr>
            <a:xfrm>
              <a:off x="2138362" y="1862985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80"/>
            <p:cNvSpPr/>
            <p:nvPr/>
          </p:nvSpPr>
          <p:spPr>
            <a:xfrm>
              <a:off x="2120779" y="1810562"/>
              <a:ext cx="1059" cy="720"/>
            </a:xfrm>
            <a:custGeom>
              <a:rect b="b" l="l" r="r" t="t"/>
              <a:pathLst>
                <a:path extrusionOk="0" h="53" w="78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80"/>
            <p:cNvSpPr/>
            <p:nvPr/>
          </p:nvSpPr>
          <p:spPr>
            <a:xfrm>
              <a:off x="1925087" y="1940173"/>
              <a:ext cx="16741" cy="4195"/>
            </a:xfrm>
            <a:custGeom>
              <a:rect b="b" l="l" r="r" t="t"/>
              <a:pathLst>
                <a:path extrusionOk="0" h="309" w="1233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80"/>
            <p:cNvSpPr/>
            <p:nvPr/>
          </p:nvSpPr>
          <p:spPr>
            <a:xfrm>
              <a:off x="1920484" y="1919467"/>
              <a:ext cx="41887" cy="31391"/>
            </a:xfrm>
            <a:custGeom>
              <a:rect b="b" l="l" r="r" t="t"/>
              <a:pathLst>
                <a:path extrusionOk="0" h="2312" w="3085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80"/>
            <p:cNvSpPr/>
            <p:nvPr/>
          </p:nvSpPr>
          <p:spPr>
            <a:xfrm>
              <a:off x="1924802" y="1946215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80"/>
            <p:cNvSpPr/>
            <p:nvPr/>
          </p:nvSpPr>
          <p:spPr>
            <a:xfrm>
              <a:off x="1925752" y="1946065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80"/>
            <p:cNvSpPr/>
            <p:nvPr/>
          </p:nvSpPr>
          <p:spPr>
            <a:xfrm>
              <a:off x="1928943" y="1940268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80"/>
            <p:cNvSpPr/>
            <p:nvPr/>
          </p:nvSpPr>
          <p:spPr>
            <a:xfrm>
              <a:off x="1925752" y="194026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80"/>
            <p:cNvSpPr/>
            <p:nvPr/>
          </p:nvSpPr>
          <p:spPr>
            <a:xfrm>
              <a:off x="1932880" y="1939181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80"/>
            <p:cNvSpPr/>
            <p:nvPr/>
          </p:nvSpPr>
          <p:spPr>
            <a:xfrm>
              <a:off x="1931835" y="1939562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80"/>
            <p:cNvSpPr/>
            <p:nvPr/>
          </p:nvSpPr>
          <p:spPr>
            <a:xfrm>
              <a:off x="1925901" y="1946025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80"/>
            <p:cNvSpPr/>
            <p:nvPr/>
          </p:nvSpPr>
          <p:spPr>
            <a:xfrm>
              <a:off x="1925521" y="1946120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80"/>
            <p:cNvSpPr/>
            <p:nvPr/>
          </p:nvSpPr>
          <p:spPr>
            <a:xfrm>
              <a:off x="1926947" y="194032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80"/>
            <p:cNvSpPr/>
            <p:nvPr/>
          </p:nvSpPr>
          <p:spPr>
            <a:xfrm>
              <a:off x="1925087" y="1946160"/>
              <a:ext cx="258" cy="68"/>
            </a:xfrm>
            <a:custGeom>
              <a:rect b="b" l="l" r="r" t="t"/>
              <a:pathLst>
                <a:path extrusionOk="0" h="5" w="19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80"/>
            <p:cNvSpPr/>
            <p:nvPr/>
          </p:nvSpPr>
          <p:spPr>
            <a:xfrm>
              <a:off x="1928033" y="194032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80"/>
            <p:cNvSpPr/>
            <p:nvPr/>
          </p:nvSpPr>
          <p:spPr>
            <a:xfrm>
              <a:off x="1926037" y="194602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80"/>
            <p:cNvSpPr/>
            <p:nvPr/>
          </p:nvSpPr>
          <p:spPr>
            <a:xfrm>
              <a:off x="1929893" y="1940132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80"/>
            <p:cNvSpPr/>
            <p:nvPr/>
          </p:nvSpPr>
          <p:spPr>
            <a:xfrm>
              <a:off x="1930884" y="1939888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80"/>
            <p:cNvSpPr/>
            <p:nvPr/>
          </p:nvSpPr>
          <p:spPr>
            <a:xfrm>
              <a:off x="1926132" y="194597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80"/>
            <p:cNvSpPr/>
            <p:nvPr/>
          </p:nvSpPr>
          <p:spPr>
            <a:xfrm>
              <a:off x="1928318" y="1943404"/>
              <a:ext cx="6911" cy="2349"/>
            </a:xfrm>
            <a:custGeom>
              <a:rect b="b" l="l" r="r" t="t"/>
              <a:pathLst>
                <a:path extrusionOk="0" h="173" w="509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80"/>
            <p:cNvSpPr/>
            <p:nvPr/>
          </p:nvSpPr>
          <p:spPr>
            <a:xfrm>
              <a:off x="1926607" y="1945834"/>
              <a:ext cx="1018" cy="149"/>
            </a:xfrm>
            <a:custGeom>
              <a:rect b="b" l="l" r="r" t="t"/>
              <a:pathLst>
                <a:path extrusionOk="0" h="11" w="75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80"/>
            <p:cNvSpPr/>
            <p:nvPr/>
          </p:nvSpPr>
          <p:spPr>
            <a:xfrm>
              <a:off x="1927273" y="1949405"/>
              <a:ext cx="17936" cy="10224"/>
            </a:xfrm>
            <a:custGeom>
              <a:rect b="b" l="l" r="r" t="t"/>
              <a:pathLst>
                <a:path extrusionOk="0" h="753" w="1321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80"/>
            <p:cNvSpPr/>
            <p:nvPr/>
          </p:nvSpPr>
          <p:spPr>
            <a:xfrm>
              <a:off x="1944856" y="1949405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80"/>
            <p:cNvSpPr/>
            <p:nvPr/>
          </p:nvSpPr>
          <p:spPr>
            <a:xfrm>
              <a:off x="1945141" y="1949500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80"/>
            <p:cNvSpPr/>
            <p:nvPr/>
          </p:nvSpPr>
          <p:spPr>
            <a:xfrm>
              <a:off x="1927938" y="1950967"/>
              <a:ext cx="1018" cy="828"/>
            </a:xfrm>
            <a:custGeom>
              <a:rect b="b" l="l" r="r" t="t"/>
              <a:pathLst>
                <a:path extrusionOk="0" h="61" w="75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80"/>
            <p:cNvSpPr/>
            <p:nvPr/>
          </p:nvSpPr>
          <p:spPr>
            <a:xfrm>
              <a:off x="1927612" y="195058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80"/>
            <p:cNvSpPr/>
            <p:nvPr/>
          </p:nvSpPr>
          <p:spPr>
            <a:xfrm>
              <a:off x="1927843" y="195077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80"/>
            <p:cNvSpPr/>
            <p:nvPr/>
          </p:nvSpPr>
          <p:spPr>
            <a:xfrm>
              <a:off x="1944666" y="194935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80"/>
            <p:cNvSpPr/>
            <p:nvPr/>
          </p:nvSpPr>
          <p:spPr>
            <a:xfrm>
              <a:off x="1927802" y="195073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80"/>
            <p:cNvSpPr/>
            <p:nvPr/>
          </p:nvSpPr>
          <p:spPr>
            <a:xfrm>
              <a:off x="1927748" y="195068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80"/>
            <p:cNvSpPr/>
            <p:nvPr/>
          </p:nvSpPr>
          <p:spPr>
            <a:xfrm>
              <a:off x="1927137" y="195054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80"/>
            <p:cNvSpPr/>
            <p:nvPr/>
          </p:nvSpPr>
          <p:spPr>
            <a:xfrm>
              <a:off x="1944475" y="194931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80"/>
            <p:cNvSpPr/>
            <p:nvPr/>
          </p:nvSpPr>
          <p:spPr>
            <a:xfrm>
              <a:off x="2156244" y="1961014"/>
              <a:ext cx="88987" cy="61547"/>
            </a:xfrm>
            <a:custGeom>
              <a:rect b="b" l="l" r="r" t="t"/>
              <a:pathLst>
                <a:path extrusionOk="0" h="4533" w="6554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80"/>
            <p:cNvSpPr/>
            <p:nvPr/>
          </p:nvSpPr>
          <p:spPr>
            <a:xfrm>
              <a:off x="2069728" y="1940363"/>
              <a:ext cx="85810" cy="69734"/>
            </a:xfrm>
            <a:custGeom>
              <a:rect b="b" l="l" r="r" t="t"/>
              <a:pathLst>
                <a:path extrusionOk="0" h="5136" w="632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80"/>
            <p:cNvSpPr/>
            <p:nvPr/>
          </p:nvSpPr>
          <p:spPr>
            <a:xfrm>
              <a:off x="2055186" y="1951225"/>
              <a:ext cx="19973" cy="43584"/>
            </a:xfrm>
            <a:custGeom>
              <a:rect b="b" l="l" r="r" t="t"/>
              <a:pathLst>
                <a:path extrusionOk="0" h="3210" w="1471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80"/>
            <p:cNvSpPr/>
            <p:nvPr/>
          </p:nvSpPr>
          <p:spPr>
            <a:xfrm>
              <a:off x="2074819" y="195847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80"/>
            <p:cNvSpPr/>
            <p:nvPr/>
          </p:nvSpPr>
          <p:spPr>
            <a:xfrm>
              <a:off x="2069972" y="1992704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80"/>
            <p:cNvSpPr/>
            <p:nvPr/>
          </p:nvSpPr>
          <p:spPr>
            <a:xfrm>
              <a:off x="2074860" y="195885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80"/>
            <p:cNvSpPr/>
            <p:nvPr/>
          </p:nvSpPr>
          <p:spPr>
            <a:xfrm>
              <a:off x="2074670" y="195752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80"/>
            <p:cNvSpPr/>
            <p:nvPr/>
          </p:nvSpPr>
          <p:spPr>
            <a:xfrm>
              <a:off x="2074385" y="1955678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80"/>
            <p:cNvSpPr/>
            <p:nvPr/>
          </p:nvSpPr>
          <p:spPr>
            <a:xfrm>
              <a:off x="2074480" y="195638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80"/>
            <p:cNvSpPr/>
            <p:nvPr/>
          </p:nvSpPr>
          <p:spPr>
            <a:xfrm>
              <a:off x="2074344" y="1955244"/>
              <a:ext cx="54" cy="258"/>
            </a:xfrm>
            <a:custGeom>
              <a:rect b="b" l="l" r="r" t="t"/>
              <a:pathLst>
                <a:path extrusionOk="0" h="19" w="4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80"/>
            <p:cNvSpPr/>
            <p:nvPr/>
          </p:nvSpPr>
          <p:spPr>
            <a:xfrm>
              <a:off x="2048669" y="1961041"/>
              <a:ext cx="11704" cy="36279"/>
            </a:xfrm>
            <a:custGeom>
              <a:rect b="b" l="l" r="r" t="t"/>
              <a:pathLst>
                <a:path extrusionOk="0" h="2672" w="862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80"/>
            <p:cNvSpPr/>
            <p:nvPr/>
          </p:nvSpPr>
          <p:spPr>
            <a:xfrm>
              <a:off x="2054141" y="1965983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80"/>
            <p:cNvSpPr/>
            <p:nvPr/>
          </p:nvSpPr>
          <p:spPr>
            <a:xfrm>
              <a:off x="2054331" y="1966323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80"/>
            <p:cNvSpPr/>
            <p:nvPr/>
          </p:nvSpPr>
          <p:spPr>
            <a:xfrm>
              <a:off x="2053476" y="1963417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80"/>
            <p:cNvSpPr/>
            <p:nvPr/>
          </p:nvSpPr>
          <p:spPr>
            <a:xfrm>
              <a:off x="2053326" y="1961897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80"/>
            <p:cNvSpPr/>
            <p:nvPr/>
          </p:nvSpPr>
          <p:spPr>
            <a:xfrm>
              <a:off x="2060414" y="1992514"/>
              <a:ext cx="14" cy="774"/>
            </a:xfrm>
            <a:custGeom>
              <a:rect b="b" l="l" r="r" t="t"/>
              <a:pathLst>
                <a:path extrusionOk="0" h="57" w="1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80"/>
            <p:cNvSpPr/>
            <p:nvPr/>
          </p:nvSpPr>
          <p:spPr>
            <a:xfrm>
              <a:off x="2053666" y="1964653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80"/>
            <p:cNvSpPr/>
            <p:nvPr/>
          </p:nvSpPr>
          <p:spPr>
            <a:xfrm>
              <a:off x="2053571" y="1964083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80"/>
            <p:cNvSpPr/>
            <p:nvPr/>
          </p:nvSpPr>
          <p:spPr>
            <a:xfrm>
              <a:off x="2053381" y="1962711"/>
              <a:ext cx="54" cy="339"/>
            </a:xfrm>
            <a:custGeom>
              <a:rect b="b" l="l" r="r" t="t"/>
              <a:pathLst>
                <a:path extrusionOk="0" h="25" w="4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80"/>
            <p:cNvSpPr/>
            <p:nvPr/>
          </p:nvSpPr>
          <p:spPr>
            <a:xfrm>
              <a:off x="2060319" y="1990369"/>
              <a:ext cx="14" cy="638"/>
            </a:xfrm>
            <a:custGeom>
              <a:rect b="b" l="l" r="r" t="t"/>
              <a:pathLst>
                <a:path extrusionOk="0" h="47" w="1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80"/>
            <p:cNvSpPr/>
            <p:nvPr/>
          </p:nvSpPr>
          <p:spPr>
            <a:xfrm>
              <a:off x="2060319" y="1989378"/>
              <a:ext cx="14" cy="584"/>
            </a:xfrm>
            <a:custGeom>
              <a:rect b="b" l="l" r="r" t="t"/>
              <a:pathLst>
                <a:path extrusionOk="0" h="43" w="1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80"/>
            <p:cNvSpPr/>
            <p:nvPr/>
          </p:nvSpPr>
          <p:spPr>
            <a:xfrm>
              <a:off x="2058459" y="1972786"/>
              <a:ext cx="584" cy="1439"/>
            </a:xfrm>
            <a:custGeom>
              <a:rect b="b" l="l" r="r" t="t"/>
              <a:pathLst>
                <a:path extrusionOk="0" h="106" w="43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80"/>
            <p:cNvSpPr/>
            <p:nvPr/>
          </p:nvSpPr>
          <p:spPr>
            <a:xfrm>
              <a:off x="2054806" y="1966934"/>
              <a:ext cx="149" cy="163"/>
            </a:xfrm>
            <a:custGeom>
              <a:rect b="b" l="l" r="r" t="t"/>
              <a:pathLst>
                <a:path extrusionOk="0" h="12" w="11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80"/>
            <p:cNvSpPr/>
            <p:nvPr/>
          </p:nvSpPr>
          <p:spPr>
            <a:xfrm>
              <a:off x="2053951" y="1965603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80"/>
            <p:cNvSpPr/>
            <p:nvPr/>
          </p:nvSpPr>
          <p:spPr>
            <a:xfrm>
              <a:off x="2060373" y="1991414"/>
              <a:ext cx="0" cy="679"/>
            </a:xfrm>
            <a:custGeom>
              <a:rect b="b" l="l" r="r" t="t"/>
              <a:pathLst>
                <a:path extrusionOk="0" h="50" w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80"/>
            <p:cNvSpPr/>
            <p:nvPr/>
          </p:nvSpPr>
          <p:spPr>
            <a:xfrm>
              <a:off x="2053801" y="1965128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80"/>
            <p:cNvSpPr/>
            <p:nvPr/>
          </p:nvSpPr>
          <p:spPr>
            <a:xfrm>
              <a:off x="2060224" y="1987477"/>
              <a:ext cx="14" cy="584"/>
            </a:xfrm>
            <a:custGeom>
              <a:rect b="b" l="l" r="r" t="t"/>
              <a:pathLst>
                <a:path extrusionOk="0" h="43" w="1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80"/>
            <p:cNvSpPr/>
            <p:nvPr/>
          </p:nvSpPr>
          <p:spPr>
            <a:xfrm>
              <a:off x="2060034" y="1983865"/>
              <a:ext cx="14" cy="489"/>
            </a:xfrm>
            <a:custGeom>
              <a:rect b="b" l="l" r="r" t="t"/>
              <a:pathLst>
                <a:path extrusionOk="0" h="36" w="1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80"/>
            <p:cNvSpPr/>
            <p:nvPr/>
          </p:nvSpPr>
          <p:spPr>
            <a:xfrm>
              <a:off x="2059939" y="1982820"/>
              <a:ext cx="14" cy="434"/>
            </a:xfrm>
            <a:custGeom>
              <a:rect b="b" l="l" r="r" t="t"/>
              <a:pathLst>
                <a:path extrusionOk="0" h="32" w="1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80"/>
            <p:cNvSpPr/>
            <p:nvPr/>
          </p:nvSpPr>
          <p:spPr>
            <a:xfrm>
              <a:off x="2060088" y="1984435"/>
              <a:ext cx="0" cy="530"/>
            </a:xfrm>
            <a:custGeom>
              <a:rect b="b" l="l" r="r" t="t"/>
              <a:pathLst>
                <a:path extrusionOk="0" h="39" w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80"/>
            <p:cNvSpPr/>
            <p:nvPr/>
          </p:nvSpPr>
          <p:spPr>
            <a:xfrm>
              <a:off x="2059993" y="1983295"/>
              <a:ext cx="54" cy="434"/>
            </a:xfrm>
            <a:custGeom>
              <a:rect b="b" l="l" r="r" t="t"/>
              <a:pathLst>
                <a:path extrusionOk="0" h="32" w="4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80"/>
            <p:cNvSpPr/>
            <p:nvPr/>
          </p:nvSpPr>
          <p:spPr>
            <a:xfrm>
              <a:off x="2060468" y="1993695"/>
              <a:ext cx="54" cy="923"/>
            </a:xfrm>
            <a:custGeom>
              <a:rect b="b" l="l" r="r" t="t"/>
              <a:pathLst>
                <a:path extrusionOk="0" h="68" w="4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80"/>
            <p:cNvSpPr/>
            <p:nvPr/>
          </p:nvSpPr>
          <p:spPr>
            <a:xfrm>
              <a:off x="2060183" y="1986621"/>
              <a:ext cx="0" cy="584"/>
            </a:xfrm>
            <a:custGeom>
              <a:rect b="b" l="l" r="r" t="t"/>
              <a:pathLst>
                <a:path extrusionOk="0" h="43" w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80"/>
            <p:cNvSpPr/>
            <p:nvPr/>
          </p:nvSpPr>
          <p:spPr>
            <a:xfrm>
              <a:off x="2060129" y="1985807"/>
              <a:ext cx="14" cy="638"/>
            </a:xfrm>
            <a:custGeom>
              <a:rect b="b" l="l" r="r" t="t"/>
              <a:pathLst>
                <a:path extrusionOk="0" h="47" w="1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80"/>
            <p:cNvSpPr/>
            <p:nvPr/>
          </p:nvSpPr>
          <p:spPr>
            <a:xfrm>
              <a:off x="2060088" y="1985101"/>
              <a:ext cx="0" cy="530"/>
            </a:xfrm>
            <a:custGeom>
              <a:rect b="b" l="l" r="r" t="t"/>
              <a:pathLst>
                <a:path extrusionOk="0" h="39" w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80"/>
            <p:cNvSpPr/>
            <p:nvPr/>
          </p:nvSpPr>
          <p:spPr>
            <a:xfrm>
              <a:off x="2054562" y="1966649"/>
              <a:ext cx="109" cy="163"/>
            </a:xfrm>
            <a:custGeom>
              <a:rect b="b" l="l" r="r" t="t"/>
              <a:pathLst>
                <a:path extrusionOk="0" h="12" w="8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80"/>
            <p:cNvSpPr/>
            <p:nvPr/>
          </p:nvSpPr>
          <p:spPr>
            <a:xfrm>
              <a:off x="2060509" y="1994795"/>
              <a:ext cx="14" cy="530"/>
            </a:xfrm>
            <a:custGeom>
              <a:rect b="b" l="l" r="r" t="t"/>
              <a:pathLst>
                <a:path extrusionOk="0" h="39" w="1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80"/>
            <p:cNvSpPr/>
            <p:nvPr/>
          </p:nvSpPr>
          <p:spPr>
            <a:xfrm>
              <a:off x="2055091" y="1967178"/>
              <a:ext cx="149" cy="149"/>
            </a:xfrm>
            <a:custGeom>
              <a:rect b="b" l="l" r="r" t="t"/>
              <a:pathLst>
                <a:path extrusionOk="0" h="11" w="11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80"/>
            <p:cNvSpPr/>
            <p:nvPr/>
          </p:nvSpPr>
          <p:spPr>
            <a:xfrm>
              <a:off x="2055376" y="1967463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80"/>
            <p:cNvSpPr/>
            <p:nvPr/>
          </p:nvSpPr>
          <p:spPr>
            <a:xfrm>
              <a:off x="2059939" y="1982385"/>
              <a:ext cx="14" cy="448"/>
            </a:xfrm>
            <a:custGeom>
              <a:rect b="b" l="l" r="r" t="t"/>
              <a:pathLst>
                <a:path extrusionOk="0" h="33" w="1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80"/>
            <p:cNvSpPr/>
            <p:nvPr/>
          </p:nvSpPr>
          <p:spPr>
            <a:xfrm>
              <a:off x="2060278" y="1988427"/>
              <a:ext cx="0" cy="530"/>
            </a:xfrm>
            <a:custGeom>
              <a:rect b="b" l="l" r="r" t="t"/>
              <a:pathLst>
                <a:path extrusionOk="0" h="39" w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80"/>
            <p:cNvSpPr/>
            <p:nvPr/>
          </p:nvSpPr>
          <p:spPr>
            <a:xfrm>
              <a:off x="2056137" y="1967884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80"/>
            <p:cNvSpPr/>
            <p:nvPr/>
          </p:nvSpPr>
          <p:spPr>
            <a:xfrm>
              <a:off x="2055757" y="1967654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80"/>
            <p:cNvSpPr/>
            <p:nvPr/>
          </p:nvSpPr>
          <p:spPr>
            <a:xfrm>
              <a:off x="2153623" y="1945930"/>
              <a:ext cx="3720" cy="6381"/>
            </a:xfrm>
            <a:custGeom>
              <a:rect b="b" l="l" r="r" t="t"/>
              <a:pathLst>
                <a:path extrusionOk="0" h="470" w="274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80"/>
            <p:cNvSpPr/>
            <p:nvPr/>
          </p:nvSpPr>
          <p:spPr>
            <a:xfrm>
              <a:off x="2113366" y="1953723"/>
              <a:ext cx="52776" cy="75260"/>
            </a:xfrm>
            <a:custGeom>
              <a:rect b="b" l="l" r="r" t="t"/>
              <a:pathLst>
                <a:path extrusionOk="0" h="5543" w="3887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80"/>
            <p:cNvSpPr/>
            <p:nvPr/>
          </p:nvSpPr>
          <p:spPr>
            <a:xfrm>
              <a:off x="2165368" y="2023172"/>
              <a:ext cx="149" cy="244"/>
            </a:xfrm>
            <a:custGeom>
              <a:rect b="b" l="l" r="r" t="t"/>
              <a:pathLst>
                <a:path extrusionOk="0" h="18" w="11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80"/>
            <p:cNvSpPr/>
            <p:nvPr/>
          </p:nvSpPr>
          <p:spPr>
            <a:xfrm>
              <a:off x="2165178" y="2022792"/>
              <a:ext cx="149" cy="339"/>
            </a:xfrm>
            <a:custGeom>
              <a:rect b="b" l="l" r="r" t="t"/>
              <a:pathLst>
                <a:path extrusionOk="0" h="25" w="11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80"/>
            <p:cNvSpPr/>
            <p:nvPr/>
          </p:nvSpPr>
          <p:spPr>
            <a:xfrm>
              <a:off x="2159136" y="1988902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80"/>
            <p:cNvSpPr/>
            <p:nvPr/>
          </p:nvSpPr>
          <p:spPr>
            <a:xfrm>
              <a:off x="2158715" y="1989568"/>
              <a:ext cx="204" cy="244"/>
            </a:xfrm>
            <a:custGeom>
              <a:rect b="b" l="l" r="r" t="t"/>
              <a:pathLst>
                <a:path extrusionOk="0" h="18" w="15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80"/>
            <p:cNvSpPr/>
            <p:nvPr/>
          </p:nvSpPr>
          <p:spPr>
            <a:xfrm>
              <a:off x="2158375" y="1990179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80"/>
            <p:cNvSpPr/>
            <p:nvPr/>
          </p:nvSpPr>
          <p:spPr>
            <a:xfrm>
              <a:off x="2159611" y="1988332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80"/>
            <p:cNvSpPr/>
            <p:nvPr/>
          </p:nvSpPr>
          <p:spPr>
            <a:xfrm>
              <a:off x="2161132" y="1986757"/>
              <a:ext cx="258" cy="258"/>
            </a:xfrm>
            <a:custGeom>
              <a:rect b="b" l="l" r="r" t="t"/>
              <a:pathLst>
                <a:path extrusionOk="0" h="19" w="19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80"/>
            <p:cNvSpPr/>
            <p:nvPr/>
          </p:nvSpPr>
          <p:spPr>
            <a:xfrm>
              <a:off x="2160086" y="1987803"/>
              <a:ext cx="258" cy="258"/>
            </a:xfrm>
            <a:custGeom>
              <a:rect b="b" l="l" r="r" t="t"/>
              <a:pathLst>
                <a:path extrusionOk="0" h="19" w="19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80"/>
            <p:cNvSpPr/>
            <p:nvPr/>
          </p:nvSpPr>
          <p:spPr>
            <a:xfrm>
              <a:off x="2165884" y="2023837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80"/>
            <p:cNvSpPr/>
            <p:nvPr/>
          </p:nvSpPr>
          <p:spPr>
            <a:xfrm>
              <a:off x="2160616" y="1987287"/>
              <a:ext cx="244" cy="244"/>
            </a:xfrm>
            <a:custGeom>
              <a:rect b="b" l="l" r="r" t="t"/>
              <a:pathLst>
                <a:path extrusionOk="0" h="18" w="18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80"/>
            <p:cNvSpPr/>
            <p:nvPr/>
          </p:nvSpPr>
          <p:spPr>
            <a:xfrm>
              <a:off x="2165558" y="2023457"/>
              <a:ext cx="244" cy="299"/>
            </a:xfrm>
            <a:custGeom>
              <a:rect b="b" l="l" r="r" t="t"/>
              <a:pathLst>
                <a:path extrusionOk="0" h="22" w="18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80"/>
            <p:cNvSpPr/>
            <p:nvPr/>
          </p:nvSpPr>
          <p:spPr>
            <a:xfrm>
              <a:off x="2157289" y="1953832"/>
              <a:ext cx="54" cy="855"/>
            </a:xfrm>
            <a:custGeom>
              <a:rect b="b" l="l" r="r" t="t"/>
              <a:pathLst>
                <a:path extrusionOk="0" h="63" w="4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80"/>
            <p:cNvSpPr/>
            <p:nvPr/>
          </p:nvSpPr>
          <p:spPr>
            <a:xfrm>
              <a:off x="2157140" y="1954728"/>
              <a:ext cx="163" cy="869"/>
            </a:xfrm>
            <a:custGeom>
              <a:rect b="b" l="l" r="r" t="t"/>
              <a:pathLst>
                <a:path extrusionOk="0" h="64" w="12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80"/>
            <p:cNvSpPr/>
            <p:nvPr/>
          </p:nvSpPr>
          <p:spPr>
            <a:xfrm>
              <a:off x="2157004" y="1951971"/>
              <a:ext cx="149" cy="339"/>
            </a:xfrm>
            <a:custGeom>
              <a:rect b="b" l="l" r="r" t="t"/>
              <a:pathLst>
                <a:path extrusionOk="0" h="25" w="11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80"/>
            <p:cNvSpPr/>
            <p:nvPr/>
          </p:nvSpPr>
          <p:spPr>
            <a:xfrm>
              <a:off x="2115213" y="2000688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80"/>
            <p:cNvSpPr/>
            <p:nvPr/>
          </p:nvSpPr>
          <p:spPr>
            <a:xfrm>
              <a:off x="2124011" y="1992826"/>
              <a:ext cx="923" cy="27"/>
            </a:xfrm>
            <a:custGeom>
              <a:rect b="b" l="l" r="r" t="t"/>
              <a:pathLst>
                <a:path extrusionOk="0" h="2" w="68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80"/>
            <p:cNvSpPr/>
            <p:nvPr/>
          </p:nvSpPr>
          <p:spPr>
            <a:xfrm>
              <a:off x="2153528" y="1947885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80"/>
            <p:cNvSpPr/>
            <p:nvPr/>
          </p:nvSpPr>
          <p:spPr>
            <a:xfrm>
              <a:off x="2153528" y="1947409"/>
              <a:ext cx="68" cy="339"/>
            </a:xfrm>
            <a:custGeom>
              <a:rect b="b" l="l" r="r" t="t"/>
              <a:pathLst>
                <a:path extrusionOk="0" h="25" w="5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80"/>
            <p:cNvSpPr/>
            <p:nvPr/>
          </p:nvSpPr>
          <p:spPr>
            <a:xfrm>
              <a:off x="2153487" y="1948306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80"/>
            <p:cNvSpPr/>
            <p:nvPr/>
          </p:nvSpPr>
          <p:spPr>
            <a:xfrm>
              <a:off x="2153678" y="1946255"/>
              <a:ext cx="54" cy="394"/>
            </a:xfrm>
            <a:custGeom>
              <a:rect b="b" l="l" r="r" t="t"/>
              <a:pathLst>
                <a:path extrusionOk="0" h="29" w="4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80"/>
            <p:cNvSpPr/>
            <p:nvPr/>
          </p:nvSpPr>
          <p:spPr>
            <a:xfrm>
              <a:off x="2153583" y="1946785"/>
              <a:ext cx="54" cy="489"/>
            </a:xfrm>
            <a:custGeom>
              <a:rect b="b" l="l" r="r" t="t"/>
              <a:pathLst>
                <a:path extrusionOk="0" h="36" w="4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80"/>
            <p:cNvSpPr/>
            <p:nvPr/>
          </p:nvSpPr>
          <p:spPr>
            <a:xfrm>
              <a:off x="2153718" y="1945875"/>
              <a:ext cx="68" cy="204"/>
            </a:xfrm>
            <a:custGeom>
              <a:rect b="b" l="l" r="r" t="t"/>
              <a:pathLst>
                <a:path extrusionOk="0" h="15" w="5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80"/>
            <p:cNvSpPr/>
            <p:nvPr/>
          </p:nvSpPr>
          <p:spPr>
            <a:xfrm>
              <a:off x="2155959" y="1951116"/>
              <a:ext cx="394" cy="204"/>
            </a:xfrm>
            <a:custGeom>
              <a:rect b="b" l="l" r="r" t="t"/>
              <a:pathLst>
                <a:path extrusionOk="0" h="15" w="29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80"/>
            <p:cNvSpPr/>
            <p:nvPr/>
          </p:nvSpPr>
          <p:spPr>
            <a:xfrm>
              <a:off x="2156760" y="1951591"/>
              <a:ext cx="204" cy="339"/>
            </a:xfrm>
            <a:custGeom>
              <a:rect b="b" l="l" r="r" t="t"/>
              <a:pathLst>
                <a:path extrusionOk="0" h="25" w="15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80"/>
            <p:cNvSpPr/>
            <p:nvPr/>
          </p:nvSpPr>
          <p:spPr>
            <a:xfrm>
              <a:off x="2115172" y="2000918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80"/>
            <p:cNvSpPr/>
            <p:nvPr/>
          </p:nvSpPr>
          <p:spPr>
            <a:xfrm>
              <a:off x="2153487" y="1948645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80"/>
            <p:cNvSpPr/>
            <p:nvPr/>
          </p:nvSpPr>
          <p:spPr>
            <a:xfrm>
              <a:off x="2156434" y="1951347"/>
              <a:ext cx="299" cy="258"/>
            </a:xfrm>
            <a:custGeom>
              <a:rect b="b" l="l" r="r" t="t"/>
              <a:pathLst>
                <a:path extrusionOk="0" h="19" w="22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80"/>
            <p:cNvSpPr/>
            <p:nvPr/>
          </p:nvSpPr>
          <p:spPr>
            <a:xfrm>
              <a:off x="2113597" y="2006825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80"/>
            <p:cNvSpPr/>
            <p:nvPr/>
          </p:nvSpPr>
          <p:spPr>
            <a:xfrm>
              <a:off x="2114506" y="2003824"/>
              <a:ext cx="54" cy="244"/>
            </a:xfrm>
            <a:custGeom>
              <a:rect b="b" l="l" r="r" t="t"/>
              <a:pathLst>
                <a:path extrusionOk="0" h="18" w="4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80"/>
            <p:cNvSpPr/>
            <p:nvPr/>
          </p:nvSpPr>
          <p:spPr>
            <a:xfrm>
              <a:off x="2115117" y="2001204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80"/>
            <p:cNvSpPr/>
            <p:nvPr/>
          </p:nvSpPr>
          <p:spPr>
            <a:xfrm>
              <a:off x="2113977" y="2005535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80"/>
            <p:cNvSpPr/>
            <p:nvPr/>
          </p:nvSpPr>
          <p:spPr>
            <a:xfrm>
              <a:off x="2114602" y="2003254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80"/>
            <p:cNvSpPr/>
            <p:nvPr/>
          </p:nvSpPr>
          <p:spPr>
            <a:xfrm>
              <a:off x="2114221" y="2004924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80"/>
            <p:cNvSpPr/>
            <p:nvPr/>
          </p:nvSpPr>
          <p:spPr>
            <a:xfrm>
              <a:off x="2113787" y="2006159"/>
              <a:ext cx="109" cy="244"/>
            </a:xfrm>
            <a:custGeom>
              <a:rect b="b" l="l" r="r" t="t"/>
              <a:pathLst>
                <a:path extrusionOk="0" h="18" w="8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80"/>
            <p:cNvSpPr/>
            <p:nvPr/>
          </p:nvSpPr>
          <p:spPr>
            <a:xfrm>
              <a:off x="2114316" y="2004353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80"/>
            <p:cNvSpPr/>
            <p:nvPr/>
          </p:nvSpPr>
          <p:spPr>
            <a:xfrm>
              <a:off x="2114982" y="2001923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80"/>
            <p:cNvSpPr/>
            <p:nvPr/>
          </p:nvSpPr>
          <p:spPr>
            <a:xfrm>
              <a:off x="2114737" y="2002779"/>
              <a:ext cx="68" cy="244"/>
            </a:xfrm>
            <a:custGeom>
              <a:rect b="b" l="l" r="r" t="t"/>
              <a:pathLst>
                <a:path extrusionOk="0" h="18" w="5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80"/>
            <p:cNvSpPr/>
            <p:nvPr/>
          </p:nvSpPr>
          <p:spPr>
            <a:xfrm>
              <a:off x="2114832" y="2002344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80"/>
            <p:cNvSpPr/>
            <p:nvPr/>
          </p:nvSpPr>
          <p:spPr>
            <a:xfrm>
              <a:off x="2113366" y="2007490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80"/>
            <p:cNvSpPr/>
            <p:nvPr/>
          </p:nvSpPr>
          <p:spPr>
            <a:xfrm>
              <a:off x="2115022" y="2001543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80"/>
            <p:cNvSpPr/>
            <p:nvPr/>
          </p:nvSpPr>
          <p:spPr>
            <a:xfrm>
              <a:off x="1985928" y="1964599"/>
              <a:ext cx="43217" cy="44466"/>
            </a:xfrm>
            <a:custGeom>
              <a:rect b="b" l="l" r="r" t="t"/>
              <a:pathLst>
                <a:path extrusionOk="0" h="3275" w="3183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80"/>
            <p:cNvSpPr/>
            <p:nvPr/>
          </p:nvSpPr>
          <p:spPr>
            <a:xfrm>
              <a:off x="2025044" y="1961747"/>
              <a:ext cx="29585" cy="45417"/>
            </a:xfrm>
            <a:custGeom>
              <a:rect b="b" l="l" r="r" t="t"/>
              <a:pathLst>
                <a:path extrusionOk="0" h="3345" w="2179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80"/>
            <p:cNvSpPr/>
            <p:nvPr/>
          </p:nvSpPr>
          <p:spPr>
            <a:xfrm>
              <a:off x="2053761" y="1996316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80"/>
            <p:cNvSpPr/>
            <p:nvPr/>
          </p:nvSpPr>
          <p:spPr>
            <a:xfrm>
              <a:off x="2053516" y="1995786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80"/>
            <p:cNvSpPr/>
            <p:nvPr/>
          </p:nvSpPr>
          <p:spPr>
            <a:xfrm>
              <a:off x="2052905" y="1993980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80"/>
            <p:cNvSpPr/>
            <p:nvPr/>
          </p:nvSpPr>
          <p:spPr>
            <a:xfrm>
              <a:off x="2053326" y="1995175"/>
              <a:ext cx="68" cy="244"/>
            </a:xfrm>
            <a:custGeom>
              <a:rect b="b" l="l" r="r" t="t"/>
              <a:pathLst>
                <a:path extrusionOk="0" h="18" w="5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80"/>
            <p:cNvSpPr/>
            <p:nvPr/>
          </p:nvSpPr>
          <p:spPr>
            <a:xfrm>
              <a:off x="2053095" y="1994605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80"/>
            <p:cNvSpPr/>
            <p:nvPr/>
          </p:nvSpPr>
          <p:spPr>
            <a:xfrm>
              <a:off x="2054277" y="1997497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80"/>
            <p:cNvSpPr/>
            <p:nvPr/>
          </p:nvSpPr>
          <p:spPr>
            <a:xfrm>
              <a:off x="2053992" y="1996927"/>
              <a:ext cx="163" cy="299"/>
            </a:xfrm>
            <a:custGeom>
              <a:rect b="b" l="l" r="r" t="t"/>
              <a:pathLst>
                <a:path extrusionOk="0" h="22" w="12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80"/>
            <p:cNvSpPr/>
            <p:nvPr/>
          </p:nvSpPr>
          <p:spPr>
            <a:xfrm>
              <a:off x="2054467" y="1997931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80"/>
            <p:cNvSpPr/>
            <p:nvPr/>
          </p:nvSpPr>
          <p:spPr>
            <a:xfrm>
              <a:off x="2048004" y="1965087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80"/>
            <p:cNvSpPr/>
            <p:nvPr/>
          </p:nvSpPr>
          <p:spPr>
            <a:xfrm>
              <a:off x="2047909" y="1964897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80"/>
            <p:cNvSpPr/>
            <p:nvPr/>
          </p:nvSpPr>
          <p:spPr>
            <a:xfrm>
              <a:off x="2048343" y="1965563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80"/>
            <p:cNvSpPr/>
            <p:nvPr/>
          </p:nvSpPr>
          <p:spPr>
            <a:xfrm>
              <a:off x="2049620" y="1975691"/>
              <a:ext cx="679" cy="4521"/>
            </a:xfrm>
            <a:custGeom>
              <a:rect b="b" l="l" r="r" t="t"/>
              <a:pathLst>
                <a:path extrusionOk="0" h="333" w="5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80"/>
            <p:cNvSpPr/>
            <p:nvPr/>
          </p:nvSpPr>
          <p:spPr>
            <a:xfrm>
              <a:off x="2052376" y="1991849"/>
              <a:ext cx="68" cy="244"/>
            </a:xfrm>
            <a:custGeom>
              <a:rect b="b" l="l" r="r" t="t"/>
              <a:pathLst>
                <a:path extrusionOk="0" h="18" w="5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80"/>
            <p:cNvSpPr/>
            <p:nvPr/>
          </p:nvSpPr>
          <p:spPr>
            <a:xfrm>
              <a:off x="2047393" y="1963472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80"/>
            <p:cNvSpPr/>
            <p:nvPr/>
          </p:nvSpPr>
          <p:spPr>
            <a:xfrm>
              <a:off x="2047773" y="1964612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80"/>
            <p:cNvSpPr/>
            <p:nvPr/>
          </p:nvSpPr>
          <p:spPr>
            <a:xfrm>
              <a:off x="2047529" y="1963947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80"/>
            <p:cNvSpPr/>
            <p:nvPr/>
          </p:nvSpPr>
          <p:spPr>
            <a:xfrm>
              <a:off x="2047678" y="1964273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80"/>
            <p:cNvSpPr/>
            <p:nvPr/>
          </p:nvSpPr>
          <p:spPr>
            <a:xfrm>
              <a:off x="2052281" y="1991224"/>
              <a:ext cx="68" cy="258"/>
            </a:xfrm>
            <a:custGeom>
              <a:rect b="b" l="l" r="r" t="t"/>
              <a:pathLst>
                <a:path extrusionOk="0" h="19" w="5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80"/>
            <p:cNvSpPr/>
            <p:nvPr/>
          </p:nvSpPr>
          <p:spPr>
            <a:xfrm>
              <a:off x="2048153" y="196531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80"/>
            <p:cNvSpPr/>
            <p:nvPr/>
          </p:nvSpPr>
          <p:spPr>
            <a:xfrm>
              <a:off x="2048438" y="1965658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80"/>
            <p:cNvSpPr/>
            <p:nvPr/>
          </p:nvSpPr>
          <p:spPr>
            <a:xfrm>
              <a:off x="2047298" y="1962942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80"/>
            <p:cNvSpPr/>
            <p:nvPr/>
          </p:nvSpPr>
          <p:spPr>
            <a:xfrm>
              <a:off x="2052661" y="1993179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80"/>
            <p:cNvSpPr/>
            <p:nvPr/>
          </p:nvSpPr>
          <p:spPr>
            <a:xfrm>
              <a:off x="2048574" y="196575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80"/>
            <p:cNvSpPr/>
            <p:nvPr/>
          </p:nvSpPr>
          <p:spPr>
            <a:xfrm>
              <a:off x="2052525" y="1992514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80"/>
            <p:cNvSpPr/>
            <p:nvPr/>
          </p:nvSpPr>
          <p:spPr>
            <a:xfrm>
              <a:off x="2047149" y="1962426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80"/>
            <p:cNvSpPr/>
            <p:nvPr/>
          </p:nvSpPr>
          <p:spPr>
            <a:xfrm>
              <a:off x="2052186" y="1990654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80"/>
            <p:cNvSpPr/>
            <p:nvPr/>
          </p:nvSpPr>
          <p:spPr>
            <a:xfrm>
              <a:off x="2048248" y="1965468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80"/>
            <p:cNvSpPr/>
            <p:nvPr/>
          </p:nvSpPr>
          <p:spPr>
            <a:xfrm>
              <a:off x="2030082" y="1976927"/>
              <a:ext cx="68" cy="339"/>
            </a:xfrm>
            <a:custGeom>
              <a:rect b="b" l="l" r="r" t="t"/>
              <a:pathLst>
                <a:path extrusionOk="0" h="25" w="5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80"/>
            <p:cNvSpPr/>
            <p:nvPr/>
          </p:nvSpPr>
          <p:spPr>
            <a:xfrm>
              <a:off x="2028520" y="2004014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80"/>
            <p:cNvSpPr/>
            <p:nvPr/>
          </p:nvSpPr>
          <p:spPr>
            <a:xfrm>
              <a:off x="2029756" y="1975203"/>
              <a:ext cx="109" cy="394"/>
            </a:xfrm>
            <a:custGeom>
              <a:rect b="b" l="l" r="r" t="t"/>
              <a:pathLst>
                <a:path extrusionOk="0" h="29" w="8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80"/>
            <p:cNvSpPr/>
            <p:nvPr/>
          </p:nvSpPr>
          <p:spPr>
            <a:xfrm>
              <a:off x="2028520" y="2002969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80"/>
            <p:cNvSpPr/>
            <p:nvPr/>
          </p:nvSpPr>
          <p:spPr>
            <a:xfrm>
              <a:off x="2028561" y="2003444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80"/>
            <p:cNvSpPr/>
            <p:nvPr/>
          </p:nvSpPr>
          <p:spPr>
            <a:xfrm>
              <a:off x="2028262" y="2002195"/>
              <a:ext cx="81" cy="122"/>
            </a:xfrm>
            <a:custGeom>
              <a:rect b="b" l="l" r="r" t="t"/>
              <a:pathLst>
                <a:path extrusionOk="0" h="9" w="6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80"/>
            <p:cNvSpPr/>
            <p:nvPr/>
          </p:nvSpPr>
          <p:spPr>
            <a:xfrm>
              <a:off x="2028425" y="2002534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80"/>
            <p:cNvSpPr/>
            <p:nvPr/>
          </p:nvSpPr>
          <p:spPr>
            <a:xfrm>
              <a:off x="2030231" y="1977728"/>
              <a:ext cx="54" cy="353"/>
            </a:xfrm>
            <a:custGeom>
              <a:rect b="b" l="l" r="r" t="t"/>
              <a:pathLst>
                <a:path extrusionOk="0" h="26" w="4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80"/>
            <p:cNvSpPr/>
            <p:nvPr/>
          </p:nvSpPr>
          <p:spPr>
            <a:xfrm>
              <a:off x="2030747" y="1981530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80"/>
            <p:cNvSpPr/>
            <p:nvPr/>
          </p:nvSpPr>
          <p:spPr>
            <a:xfrm>
              <a:off x="2030652" y="1980539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80"/>
            <p:cNvSpPr/>
            <p:nvPr/>
          </p:nvSpPr>
          <p:spPr>
            <a:xfrm>
              <a:off x="2030557" y="1979914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80"/>
            <p:cNvSpPr/>
            <p:nvPr/>
          </p:nvSpPr>
          <p:spPr>
            <a:xfrm>
              <a:off x="2029281" y="1973397"/>
              <a:ext cx="109" cy="394"/>
            </a:xfrm>
            <a:custGeom>
              <a:rect b="b" l="l" r="r" t="t"/>
              <a:pathLst>
                <a:path extrusionOk="0" h="29" w="8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80"/>
            <p:cNvSpPr/>
            <p:nvPr/>
          </p:nvSpPr>
          <p:spPr>
            <a:xfrm>
              <a:off x="2030367" y="1978488"/>
              <a:ext cx="68" cy="353"/>
            </a:xfrm>
            <a:custGeom>
              <a:rect b="b" l="l" r="r" t="t"/>
              <a:pathLst>
                <a:path extrusionOk="0" h="26" w="5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80"/>
            <p:cNvSpPr/>
            <p:nvPr/>
          </p:nvSpPr>
          <p:spPr>
            <a:xfrm>
              <a:off x="2029511" y="1974306"/>
              <a:ext cx="109" cy="394"/>
            </a:xfrm>
            <a:custGeom>
              <a:rect b="b" l="l" r="r" t="t"/>
              <a:pathLst>
                <a:path extrusionOk="0" h="29" w="8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80"/>
            <p:cNvSpPr/>
            <p:nvPr/>
          </p:nvSpPr>
          <p:spPr>
            <a:xfrm>
              <a:off x="2030706" y="1981109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80"/>
            <p:cNvSpPr/>
            <p:nvPr/>
          </p:nvSpPr>
          <p:spPr>
            <a:xfrm>
              <a:off x="2030462" y="1979249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80"/>
            <p:cNvSpPr/>
            <p:nvPr/>
          </p:nvSpPr>
          <p:spPr>
            <a:xfrm>
              <a:off x="2028425" y="2004666"/>
              <a:ext cx="54" cy="177"/>
            </a:xfrm>
            <a:custGeom>
              <a:rect b="b" l="l" r="r" t="t"/>
              <a:pathLst>
                <a:path extrusionOk="0" h="13" w="4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80"/>
            <p:cNvSpPr/>
            <p:nvPr/>
          </p:nvSpPr>
          <p:spPr>
            <a:xfrm>
              <a:off x="2028995" y="1972541"/>
              <a:ext cx="109" cy="394"/>
            </a:xfrm>
            <a:custGeom>
              <a:rect b="b" l="l" r="r" t="t"/>
              <a:pathLst>
                <a:path extrusionOk="0" h="29" w="8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80"/>
            <p:cNvSpPr/>
            <p:nvPr/>
          </p:nvSpPr>
          <p:spPr>
            <a:xfrm>
              <a:off x="2029892" y="1976072"/>
              <a:ext cx="109" cy="339"/>
            </a:xfrm>
            <a:custGeom>
              <a:rect b="b" l="l" r="r" t="t"/>
              <a:pathLst>
                <a:path extrusionOk="0" h="25" w="8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80"/>
            <p:cNvSpPr/>
            <p:nvPr/>
          </p:nvSpPr>
          <p:spPr>
            <a:xfrm>
              <a:off x="2028425" y="1970885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80"/>
            <p:cNvSpPr/>
            <p:nvPr/>
          </p:nvSpPr>
          <p:spPr>
            <a:xfrm>
              <a:off x="2025044" y="1994320"/>
              <a:ext cx="3055" cy="7563"/>
            </a:xfrm>
            <a:custGeom>
              <a:rect b="b" l="l" r="r" t="t"/>
              <a:pathLst>
                <a:path extrusionOk="0" h="557" w="225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80"/>
            <p:cNvSpPr/>
            <p:nvPr/>
          </p:nvSpPr>
          <p:spPr>
            <a:xfrm>
              <a:off x="2028710" y="1971686"/>
              <a:ext cx="109" cy="353"/>
            </a:xfrm>
            <a:custGeom>
              <a:rect b="b" l="l" r="r" t="t"/>
              <a:pathLst>
                <a:path extrusionOk="0" h="26" w="8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80"/>
            <p:cNvSpPr/>
            <p:nvPr/>
          </p:nvSpPr>
          <p:spPr>
            <a:xfrm>
              <a:off x="1936777" y="1949351"/>
              <a:ext cx="53305" cy="39619"/>
            </a:xfrm>
            <a:custGeom>
              <a:rect b="b" l="l" r="r" t="t"/>
              <a:pathLst>
                <a:path extrusionOk="0" h="2918" w="3926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80"/>
            <p:cNvSpPr/>
            <p:nvPr/>
          </p:nvSpPr>
          <p:spPr>
            <a:xfrm>
              <a:off x="1956464" y="1952582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80"/>
            <p:cNvSpPr/>
            <p:nvPr/>
          </p:nvSpPr>
          <p:spPr>
            <a:xfrm>
              <a:off x="1957510" y="195258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80"/>
            <p:cNvSpPr/>
            <p:nvPr/>
          </p:nvSpPr>
          <p:spPr>
            <a:xfrm>
              <a:off x="1953898" y="1952352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80"/>
            <p:cNvSpPr/>
            <p:nvPr/>
          </p:nvSpPr>
          <p:spPr>
            <a:xfrm>
              <a:off x="1953138" y="1952162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80"/>
            <p:cNvSpPr/>
            <p:nvPr/>
          </p:nvSpPr>
          <p:spPr>
            <a:xfrm>
              <a:off x="1951997" y="1951822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80"/>
            <p:cNvSpPr/>
            <p:nvPr/>
          </p:nvSpPr>
          <p:spPr>
            <a:xfrm>
              <a:off x="1952513" y="1952012"/>
              <a:ext cx="204" cy="68"/>
            </a:xfrm>
            <a:custGeom>
              <a:rect b="b" l="l" r="r" t="t"/>
              <a:pathLst>
                <a:path extrusionOk="0" h="5" w="15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80"/>
            <p:cNvSpPr/>
            <p:nvPr/>
          </p:nvSpPr>
          <p:spPr>
            <a:xfrm>
              <a:off x="1955650" y="1952542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80"/>
            <p:cNvSpPr/>
            <p:nvPr/>
          </p:nvSpPr>
          <p:spPr>
            <a:xfrm>
              <a:off x="1958026" y="1952582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80"/>
            <p:cNvSpPr/>
            <p:nvPr/>
          </p:nvSpPr>
          <p:spPr>
            <a:xfrm>
              <a:off x="1958745" y="1952542"/>
              <a:ext cx="339" cy="14"/>
            </a:xfrm>
            <a:custGeom>
              <a:rect b="b" l="l" r="r" t="t"/>
              <a:pathLst>
                <a:path extrusionOk="0" h="1" w="25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80"/>
            <p:cNvSpPr/>
            <p:nvPr/>
          </p:nvSpPr>
          <p:spPr>
            <a:xfrm>
              <a:off x="1960972" y="1952202"/>
              <a:ext cx="543" cy="109"/>
            </a:xfrm>
            <a:custGeom>
              <a:rect b="b" l="l" r="r" t="t"/>
              <a:pathLst>
                <a:path extrusionOk="0" h="8" w="4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80"/>
            <p:cNvSpPr/>
            <p:nvPr/>
          </p:nvSpPr>
          <p:spPr>
            <a:xfrm>
              <a:off x="1959451" y="1952487"/>
              <a:ext cx="353" cy="68"/>
            </a:xfrm>
            <a:custGeom>
              <a:rect b="b" l="l" r="r" t="t"/>
              <a:pathLst>
                <a:path extrusionOk="0" h="5" w="26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80"/>
            <p:cNvSpPr/>
            <p:nvPr/>
          </p:nvSpPr>
          <p:spPr>
            <a:xfrm>
              <a:off x="1960171" y="1952392"/>
              <a:ext cx="394" cy="68"/>
            </a:xfrm>
            <a:custGeom>
              <a:rect b="b" l="l" r="r" t="t"/>
              <a:pathLst>
                <a:path extrusionOk="0" h="5" w="29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80"/>
            <p:cNvSpPr/>
            <p:nvPr/>
          </p:nvSpPr>
          <p:spPr>
            <a:xfrm>
              <a:off x="1961732" y="1952067"/>
              <a:ext cx="448" cy="109"/>
            </a:xfrm>
            <a:custGeom>
              <a:rect b="b" l="l" r="r" t="t"/>
              <a:pathLst>
                <a:path extrusionOk="0" h="8" w="33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80"/>
            <p:cNvSpPr/>
            <p:nvPr/>
          </p:nvSpPr>
          <p:spPr>
            <a:xfrm>
              <a:off x="1946865" y="1949351"/>
              <a:ext cx="190" cy="964"/>
            </a:xfrm>
            <a:custGeom>
              <a:rect b="b" l="l" r="r" t="t"/>
              <a:pathLst>
                <a:path extrusionOk="0" h="71" w="14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80"/>
            <p:cNvSpPr/>
            <p:nvPr/>
          </p:nvSpPr>
          <p:spPr>
            <a:xfrm>
              <a:off x="1946756" y="1950261"/>
              <a:ext cx="109" cy="204"/>
            </a:xfrm>
            <a:custGeom>
              <a:rect b="b" l="l" r="r" t="t"/>
              <a:pathLst>
                <a:path extrusionOk="0" h="15" w="8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80"/>
            <p:cNvSpPr/>
            <p:nvPr/>
          </p:nvSpPr>
          <p:spPr>
            <a:xfrm>
              <a:off x="1946281" y="1951211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80"/>
            <p:cNvSpPr/>
            <p:nvPr/>
          </p:nvSpPr>
          <p:spPr>
            <a:xfrm>
              <a:off x="1936831" y="1960661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80"/>
            <p:cNvSpPr/>
            <p:nvPr/>
          </p:nvSpPr>
          <p:spPr>
            <a:xfrm>
              <a:off x="1945521" y="1952012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80"/>
            <p:cNvSpPr/>
            <p:nvPr/>
          </p:nvSpPr>
          <p:spPr>
            <a:xfrm>
              <a:off x="1944856" y="1952297"/>
              <a:ext cx="489" cy="258"/>
            </a:xfrm>
            <a:custGeom>
              <a:rect b="b" l="l" r="r" t="t"/>
              <a:pathLst>
                <a:path extrusionOk="0" h="19" w="36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80"/>
            <p:cNvSpPr/>
            <p:nvPr/>
          </p:nvSpPr>
          <p:spPr>
            <a:xfrm>
              <a:off x="1936967" y="1959616"/>
              <a:ext cx="1249" cy="964"/>
            </a:xfrm>
            <a:custGeom>
              <a:rect b="b" l="l" r="r" t="t"/>
              <a:pathLst>
                <a:path extrusionOk="0" h="71" w="92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80"/>
            <p:cNvSpPr/>
            <p:nvPr/>
          </p:nvSpPr>
          <p:spPr>
            <a:xfrm>
              <a:off x="1945955" y="1951632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80"/>
            <p:cNvSpPr/>
            <p:nvPr/>
          </p:nvSpPr>
          <p:spPr>
            <a:xfrm>
              <a:off x="1946526" y="1950736"/>
              <a:ext cx="149" cy="244"/>
            </a:xfrm>
            <a:custGeom>
              <a:rect b="b" l="l" r="r" t="t"/>
              <a:pathLst>
                <a:path extrusionOk="0" h="18" w="11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80"/>
            <p:cNvSpPr/>
            <p:nvPr/>
          </p:nvSpPr>
          <p:spPr>
            <a:xfrm>
              <a:off x="1946865" y="1950206"/>
              <a:ext cx="0" cy="68"/>
            </a:xfrm>
            <a:custGeom>
              <a:rect b="b" l="l" r="r" t="t"/>
              <a:pathLst>
                <a:path extrusionOk="0" h="5" w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80"/>
            <p:cNvSpPr/>
            <p:nvPr/>
          </p:nvSpPr>
          <p:spPr>
            <a:xfrm>
              <a:off x="1946960" y="1949595"/>
              <a:ext cx="0" cy="109"/>
            </a:xfrm>
            <a:custGeom>
              <a:rect b="b" l="l" r="r" t="t"/>
              <a:pathLst>
                <a:path extrusionOk="0" h="8" w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80"/>
            <p:cNvSpPr/>
            <p:nvPr/>
          </p:nvSpPr>
          <p:spPr>
            <a:xfrm>
              <a:off x="1987217" y="1973261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80"/>
            <p:cNvSpPr/>
            <p:nvPr/>
          </p:nvSpPr>
          <p:spPr>
            <a:xfrm>
              <a:off x="1986498" y="1969839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80"/>
            <p:cNvSpPr/>
            <p:nvPr/>
          </p:nvSpPr>
          <p:spPr>
            <a:xfrm>
              <a:off x="1986783" y="1972677"/>
              <a:ext cx="109" cy="163"/>
            </a:xfrm>
            <a:custGeom>
              <a:rect b="b" l="l" r="r" t="t"/>
              <a:pathLst>
                <a:path extrusionOk="0" h="12" w="8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80"/>
            <p:cNvSpPr/>
            <p:nvPr/>
          </p:nvSpPr>
          <p:spPr>
            <a:xfrm>
              <a:off x="1986457" y="1970315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80"/>
            <p:cNvSpPr/>
            <p:nvPr/>
          </p:nvSpPr>
          <p:spPr>
            <a:xfrm>
              <a:off x="1985547" y="1985236"/>
              <a:ext cx="1629" cy="1629"/>
            </a:xfrm>
            <a:custGeom>
              <a:rect b="b" l="l" r="r" t="t"/>
              <a:pathLst>
                <a:path extrusionOk="0" h="120" w="12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80"/>
            <p:cNvSpPr/>
            <p:nvPr/>
          </p:nvSpPr>
          <p:spPr>
            <a:xfrm>
              <a:off x="1986878" y="1967789"/>
              <a:ext cx="68" cy="258"/>
            </a:xfrm>
            <a:custGeom>
              <a:rect b="b" l="l" r="r" t="t"/>
              <a:pathLst>
                <a:path extrusionOk="0" h="19" w="5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80"/>
            <p:cNvSpPr/>
            <p:nvPr/>
          </p:nvSpPr>
          <p:spPr>
            <a:xfrm>
              <a:off x="1986742" y="1968319"/>
              <a:ext cx="54" cy="244"/>
            </a:xfrm>
            <a:custGeom>
              <a:rect b="b" l="l" r="r" t="t"/>
              <a:pathLst>
                <a:path extrusionOk="0" h="18" w="4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80"/>
            <p:cNvSpPr/>
            <p:nvPr/>
          </p:nvSpPr>
          <p:spPr>
            <a:xfrm>
              <a:off x="1986457" y="1971211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80"/>
            <p:cNvSpPr/>
            <p:nvPr/>
          </p:nvSpPr>
          <p:spPr>
            <a:xfrm>
              <a:off x="1986688" y="1968835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80"/>
            <p:cNvSpPr/>
            <p:nvPr/>
          </p:nvSpPr>
          <p:spPr>
            <a:xfrm>
              <a:off x="1986457" y="1970736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80"/>
            <p:cNvSpPr/>
            <p:nvPr/>
          </p:nvSpPr>
          <p:spPr>
            <a:xfrm>
              <a:off x="1986973" y="1967273"/>
              <a:ext cx="68" cy="244"/>
            </a:xfrm>
            <a:custGeom>
              <a:rect b="b" l="l" r="r" t="t"/>
              <a:pathLst>
                <a:path extrusionOk="0" h="18" w="5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80"/>
            <p:cNvSpPr/>
            <p:nvPr/>
          </p:nvSpPr>
          <p:spPr>
            <a:xfrm>
              <a:off x="1986959" y="1973017"/>
              <a:ext cx="122" cy="109"/>
            </a:xfrm>
            <a:custGeom>
              <a:rect b="b" l="l" r="r" t="t"/>
              <a:pathLst>
                <a:path extrusionOk="0" h="8" w="9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80"/>
            <p:cNvSpPr/>
            <p:nvPr/>
          </p:nvSpPr>
          <p:spPr>
            <a:xfrm>
              <a:off x="1986498" y="1971591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80"/>
            <p:cNvSpPr/>
            <p:nvPr/>
          </p:nvSpPr>
          <p:spPr>
            <a:xfrm>
              <a:off x="1986647" y="1972351"/>
              <a:ext cx="54" cy="163"/>
            </a:xfrm>
            <a:custGeom>
              <a:rect b="b" l="l" r="r" t="t"/>
              <a:pathLst>
                <a:path extrusionOk="0" h="12" w="4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80"/>
            <p:cNvSpPr/>
            <p:nvPr/>
          </p:nvSpPr>
          <p:spPr>
            <a:xfrm>
              <a:off x="1986552" y="1971971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80"/>
            <p:cNvSpPr/>
            <p:nvPr/>
          </p:nvSpPr>
          <p:spPr>
            <a:xfrm>
              <a:off x="1986593" y="1969310"/>
              <a:ext cx="68" cy="258"/>
            </a:xfrm>
            <a:custGeom>
              <a:rect b="b" l="l" r="r" t="t"/>
              <a:pathLst>
                <a:path extrusionOk="0" h="19" w="5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80"/>
            <p:cNvSpPr/>
            <p:nvPr/>
          </p:nvSpPr>
          <p:spPr>
            <a:xfrm>
              <a:off x="1963443" y="1981204"/>
              <a:ext cx="29110" cy="27820"/>
            </a:xfrm>
            <a:custGeom>
              <a:rect b="b" l="l" r="r" t="t"/>
              <a:pathLst>
                <a:path extrusionOk="0" h="2049" w="2144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80"/>
            <p:cNvSpPr/>
            <p:nvPr/>
          </p:nvSpPr>
          <p:spPr>
            <a:xfrm>
              <a:off x="1984787" y="1988522"/>
              <a:ext cx="68" cy="1534"/>
            </a:xfrm>
            <a:custGeom>
              <a:rect b="b" l="l" r="r" t="t"/>
              <a:pathLst>
                <a:path extrusionOk="0" h="113" w="5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80"/>
            <p:cNvSpPr/>
            <p:nvPr/>
          </p:nvSpPr>
          <p:spPr>
            <a:xfrm>
              <a:off x="1991345" y="2005630"/>
              <a:ext cx="68" cy="163"/>
            </a:xfrm>
            <a:custGeom>
              <a:rect b="b" l="l" r="r" t="t"/>
              <a:pathLst>
                <a:path extrusionOk="0" h="12" w="5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80"/>
            <p:cNvSpPr/>
            <p:nvPr/>
          </p:nvSpPr>
          <p:spPr>
            <a:xfrm>
              <a:off x="1990259" y="2008766"/>
              <a:ext cx="54" cy="299"/>
            </a:xfrm>
            <a:custGeom>
              <a:rect b="b" l="l" r="r" t="t"/>
              <a:pathLst>
                <a:path extrusionOk="0" h="22" w="4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80"/>
            <p:cNvSpPr/>
            <p:nvPr/>
          </p:nvSpPr>
          <p:spPr>
            <a:xfrm>
              <a:off x="1990639" y="2007490"/>
              <a:ext cx="54" cy="244"/>
            </a:xfrm>
            <a:custGeom>
              <a:rect b="b" l="l" r="r" t="t"/>
              <a:pathLst>
                <a:path extrusionOk="0" h="18" w="4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80"/>
            <p:cNvSpPr/>
            <p:nvPr/>
          </p:nvSpPr>
          <p:spPr>
            <a:xfrm>
              <a:off x="1991155" y="2006064"/>
              <a:ext cx="68" cy="149"/>
            </a:xfrm>
            <a:custGeom>
              <a:rect b="b" l="l" r="r" t="t"/>
              <a:pathLst>
                <a:path extrusionOk="0" h="11" w="5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80"/>
            <p:cNvSpPr/>
            <p:nvPr/>
          </p:nvSpPr>
          <p:spPr>
            <a:xfrm>
              <a:off x="1990449" y="2008101"/>
              <a:ext cx="54" cy="258"/>
            </a:xfrm>
            <a:custGeom>
              <a:rect b="b" l="l" r="r" t="t"/>
              <a:pathLst>
                <a:path extrusionOk="0" h="19" w="4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80"/>
            <p:cNvSpPr/>
            <p:nvPr/>
          </p:nvSpPr>
          <p:spPr>
            <a:xfrm>
              <a:off x="1990965" y="2006485"/>
              <a:ext cx="109" cy="204"/>
            </a:xfrm>
            <a:custGeom>
              <a:rect b="b" l="l" r="r" t="t"/>
              <a:pathLst>
                <a:path extrusionOk="0" h="15" w="8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80"/>
            <p:cNvSpPr/>
            <p:nvPr/>
          </p:nvSpPr>
          <p:spPr>
            <a:xfrm>
              <a:off x="1990775" y="2006960"/>
              <a:ext cx="109" cy="204"/>
            </a:xfrm>
            <a:custGeom>
              <a:rect b="b" l="l" r="r" t="t"/>
              <a:pathLst>
                <a:path extrusionOk="0" h="15" w="8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80"/>
            <p:cNvSpPr/>
            <p:nvPr/>
          </p:nvSpPr>
          <p:spPr>
            <a:xfrm>
              <a:off x="1985547" y="1997456"/>
              <a:ext cx="1344" cy="774"/>
            </a:xfrm>
            <a:custGeom>
              <a:rect b="b" l="l" r="r" t="t"/>
              <a:pathLst>
                <a:path extrusionOk="0" h="57" w="99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80"/>
            <p:cNvSpPr/>
            <p:nvPr/>
          </p:nvSpPr>
          <p:spPr>
            <a:xfrm>
              <a:off x="1980795" y="1990654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80"/>
            <p:cNvSpPr/>
            <p:nvPr/>
          </p:nvSpPr>
          <p:spPr>
            <a:xfrm>
              <a:off x="1979845" y="1990654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80"/>
            <p:cNvSpPr/>
            <p:nvPr/>
          </p:nvSpPr>
          <p:spPr>
            <a:xfrm>
              <a:off x="1971481" y="198191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80"/>
            <p:cNvSpPr/>
            <p:nvPr/>
          </p:nvSpPr>
          <p:spPr>
            <a:xfrm>
              <a:off x="1983796" y="1987612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80"/>
            <p:cNvSpPr/>
            <p:nvPr/>
          </p:nvSpPr>
          <p:spPr>
            <a:xfrm>
              <a:off x="1981800" y="1990084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80"/>
            <p:cNvSpPr/>
            <p:nvPr/>
          </p:nvSpPr>
          <p:spPr>
            <a:xfrm>
              <a:off x="1974468" y="1981299"/>
              <a:ext cx="353" cy="54"/>
            </a:xfrm>
            <a:custGeom>
              <a:rect b="b" l="l" r="r" t="t"/>
              <a:pathLst>
                <a:path extrusionOk="0" h="4" w="26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80"/>
            <p:cNvSpPr/>
            <p:nvPr/>
          </p:nvSpPr>
          <p:spPr>
            <a:xfrm>
              <a:off x="1972567" y="1981584"/>
              <a:ext cx="448" cy="109"/>
            </a:xfrm>
            <a:custGeom>
              <a:rect b="b" l="l" r="r" t="t"/>
              <a:pathLst>
                <a:path extrusionOk="0" h="8" w="33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80"/>
            <p:cNvSpPr/>
            <p:nvPr/>
          </p:nvSpPr>
          <p:spPr>
            <a:xfrm>
              <a:off x="1984597" y="1988373"/>
              <a:ext cx="258" cy="163"/>
            </a:xfrm>
            <a:custGeom>
              <a:rect b="b" l="l" r="r" t="t"/>
              <a:pathLst>
                <a:path extrusionOk="0" h="12" w="19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80"/>
            <p:cNvSpPr/>
            <p:nvPr/>
          </p:nvSpPr>
          <p:spPr>
            <a:xfrm>
              <a:off x="1980374" y="1990708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80"/>
            <p:cNvSpPr/>
            <p:nvPr/>
          </p:nvSpPr>
          <p:spPr>
            <a:xfrm>
              <a:off x="1984081" y="1987952"/>
              <a:ext cx="149" cy="149"/>
            </a:xfrm>
            <a:custGeom>
              <a:rect b="b" l="l" r="r" t="t"/>
              <a:pathLst>
                <a:path extrusionOk="0" h="11" w="11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80"/>
            <p:cNvSpPr/>
            <p:nvPr/>
          </p:nvSpPr>
          <p:spPr>
            <a:xfrm>
              <a:off x="1984312" y="1988183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80"/>
            <p:cNvSpPr/>
            <p:nvPr/>
          </p:nvSpPr>
          <p:spPr>
            <a:xfrm>
              <a:off x="1981366" y="1990369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80"/>
            <p:cNvSpPr/>
            <p:nvPr/>
          </p:nvSpPr>
          <p:spPr>
            <a:xfrm>
              <a:off x="1973898" y="1981340"/>
              <a:ext cx="394" cy="109"/>
            </a:xfrm>
            <a:custGeom>
              <a:rect b="b" l="l" r="r" t="t"/>
              <a:pathLst>
                <a:path extrusionOk="0" h="8" w="29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80"/>
            <p:cNvSpPr/>
            <p:nvPr/>
          </p:nvSpPr>
          <p:spPr>
            <a:xfrm>
              <a:off x="1973233" y="1981435"/>
              <a:ext cx="448" cy="109"/>
            </a:xfrm>
            <a:custGeom>
              <a:rect b="b" l="l" r="r" t="t"/>
              <a:pathLst>
                <a:path extrusionOk="0" h="8" w="33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80"/>
            <p:cNvSpPr/>
            <p:nvPr/>
          </p:nvSpPr>
          <p:spPr>
            <a:xfrm>
              <a:off x="1971766" y="1981720"/>
              <a:ext cx="530" cy="109"/>
            </a:xfrm>
            <a:custGeom>
              <a:rect b="b" l="l" r="r" t="t"/>
              <a:pathLst>
                <a:path extrusionOk="0" h="8" w="39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80"/>
            <p:cNvSpPr/>
            <p:nvPr/>
          </p:nvSpPr>
          <p:spPr>
            <a:xfrm>
              <a:off x="1975378" y="1981150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80"/>
            <p:cNvSpPr/>
            <p:nvPr/>
          </p:nvSpPr>
          <p:spPr>
            <a:xfrm>
              <a:off x="1974943" y="1981204"/>
              <a:ext cx="299" cy="54"/>
            </a:xfrm>
            <a:custGeom>
              <a:rect b="b" l="l" r="r" t="t"/>
              <a:pathLst>
                <a:path extrusionOk="0" h="4" w="22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80"/>
            <p:cNvSpPr/>
            <p:nvPr/>
          </p:nvSpPr>
          <p:spPr>
            <a:xfrm>
              <a:off x="1950327" y="1969744"/>
              <a:ext cx="19362" cy="21398"/>
            </a:xfrm>
            <a:custGeom>
              <a:rect b="b" l="l" r="r" t="t"/>
              <a:pathLst>
                <a:path extrusionOk="0" h="1576" w="1426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80"/>
            <p:cNvSpPr/>
            <p:nvPr/>
          </p:nvSpPr>
          <p:spPr>
            <a:xfrm>
              <a:off x="1953749" y="1973166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80"/>
            <p:cNvSpPr/>
            <p:nvPr/>
          </p:nvSpPr>
          <p:spPr>
            <a:xfrm>
              <a:off x="1954754" y="1971876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80"/>
            <p:cNvSpPr/>
            <p:nvPr/>
          </p:nvSpPr>
          <p:spPr>
            <a:xfrm>
              <a:off x="1951563" y="1975257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80"/>
            <p:cNvSpPr/>
            <p:nvPr/>
          </p:nvSpPr>
          <p:spPr>
            <a:xfrm>
              <a:off x="1954564" y="1972161"/>
              <a:ext cx="109" cy="163"/>
            </a:xfrm>
            <a:custGeom>
              <a:rect b="b" l="l" r="r" t="t"/>
              <a:pathLst>
                <a:path extrusionOk="0" h="12" w="8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80"/>
            <p:cNvSpPr/>
            <p:nvPr/>
          </p:nvSpPr>
          <p:spPr>
            <a:xfrm>
              <a:off x="1950382" y="1976357"/>
              <a:ext cx="204" cy="149"/>
            </a:xfrm>
            <a:custGeom>
              <a:rect b="b" l="l" r="r" t="t"/>
              <a:pathLst>
                <a:path extrusionOk="0" h="11" w="15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80"/>
            <p:cNvSpPr/>
            <p:nvPr/>
          </p:nvSpPr>
          <p:spPr>
            <a:xfrm>
              <a:off x="1954319" y="1972501"/>
              <a:ext cx="109" cy="149"/>
            </a:xfrm>
            <a:custGeom>
              <a:rect b="b" l="l" r="r" t="t"/>
              <a:pathLst>
                <a:path extrusionOk="0" h="11" w="8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80"/>
            <p:cNvSpPr/>
            <p:nvPr/>
          </p:nvSpPr>
          <p:spPr>
            <a:xfrm>
              <a:off x="1955039" y="1971360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80"/>
            <p:cNvSpPr/>
            <p:nvPr/>
          </p:nvSpPr>
          <p:spPr>
            <a:xfrm>
              <a:off x="1954889" y="1971591"/>
              <a:ext cx="68" cy="163"/>
            </a:xfrm>
            <a:custGeom>
              <a:rect b="b" l="l" r="r" t="t"/>
              <a:pathLst>
                <a:path extrusionOk="0" h="12" w="5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80"/>
            <p:cNvSpPr/>
            <p:nvPr/>
          </p:nvSpPr>
          <p:spPr>
            <a:xfrm>
              <a:off x="1955134" y="1971116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80"/>
            <p:cNvSpPr/>
            <p:nvPr/>
          </p:nvSpPr>
          <p:spPr>
            <a:xfrm>
              <a:off x="1952608" y="1974347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80"/>
            <p:cNvSpPr/>
            <p:nvPr/>
          </p:nvSpPr>
          <p:spPr>
            <a:xfrm>
              <a:off x="1952092" y="1974782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80"/>
            <p:cNvSpPr/>
            <p:nvPr/>
          </p:nvSpPr>
          <p:spPr>
            <a:xfrm>
              <a:off x="1950993" y="1975786"/>
              <a:ext cx="204" cy="190"/>
            </a:xfrm>
            <a:custGeom>
              <a:rect b="b" l="l" r="r" t="t"/>
              <a:pathLst>
                <a:path extrusionOk="0" h="14" w="15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80"/>
            <p:cNvSpPr/>
            <p:nvPr/>
          </p:nvSpPr>
          <p:spPr>
            <a:xfrm>
              <a:off x="1969526" y="1981204"/>
              <a:ext cx="109" cy="299"/>
            </a:xfrm>
            <a:custGeom>
              <a:rect b="b" l="l" r="r" t="t"/>
              <a:pathLst>
                <a:path extrusionOk="0" h="22" w="8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80"/>
            <p:cNvSpPr/>
            <p:nvPr/>
          </p:nvSpPr>
          <p:spPr>
            <a:xfrm>
              <a:off x="1954034" y="1972827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80"/>
            <p:cNvSpPr/>
            <p:nvPr/>
          </p:nvSpPr>
          <p:spPr>
            <a:xfrm>
              <a:off x="1953369" y="1973546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80"/>
            <p:cNvSpPr/>
            <p:nvPr/>
          </p:nvSpPr>
          <p:spPr>
            <a:xfrm>
              <a:off x="1952989" y="1973926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80"/>
            <p:cNvSpPr/>
            <p:nvPr/>
          </p:nvSpPr>
          <p:spPr>
            <a:xfrm>
              <a:off x="1962968" y="1989228"/>
              <a:ext cx="299" cy="258"/>
            </a:xfrm>
            <a:custGeom>
              <a:rect b="b" l="l" r="r" t="t"/>
              <a:pathLst>
                <a:path extrusionOk="0" h="19" w="22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80"/>
            <p:cNvSpPr/>
            <p:nvPr/>
          </p:nvSpPr>
          <p:spPr>
            <a:xfrm>
              <a:off x="1961828" y="1990518"/>
              <a:ext cx="394" cy="625"/>
            </a:xfrm>
            <a:custGeom>
              <a:rect b="b" l="l" r="r" t="t"/>
              <a:pathLst>
                <a:path extrusionOk="0" h="46" w="29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80"/>
            <p:cNvSpPr/>
            <p:nvPr/>
          </p:nvSpPr>
          <p:spPr>
            <a:xfrm>
              <a:off x="1962262" y="1989988"/>
              <a:ext cx="339" cy="448"/>
            </a:xfrm>
            <a:custGeom>
              <a:rect b="b" l="l" r="r" t="t"/>
              <a:pathLst>
                <a:path extrusionOk="0" h="33" w="25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80"/>
            <p:cNvSpPr/>
            <p:nvPr/>
          </p:nvSpPr>
          <p:spPr>
            <a:xfrm>
              <a:off x="1969675" y="1981720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80"/>
            <p:cNvSpPr/>
            <p:nvPr/>
          </p:nvSpPr>
          <p:spPr>
            <a:xfrm>
              <a:off x="1969621" y="1981530"/>
              <a:ext cx="68" cy="163"/>
            </a:xfrm>
            <a:custGeom>
              <a:rect b="b" l="l" r="r" t="t"/>
              <a:pathLst>
                <a:path extrusionOk="0" h="12" w="5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80"/>
            <p:cNvSpPr/>
            <p:nvPr/>
          </p:nvSpPr>
          <p:spPr>
            <a:xfrm>
              <a:off x="1969675" y="1982005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80"/>
            <p:cNvSpPr/>
            <p:nvPr/>
          </p:nvSpPr>
          <p:spPr>
            <a:xfrm>
              <a:off x="1962588" y="1989568"/>
              <a:ext cx="353" cy="394"/>
            </a:xfrm>
            <a:custGeom>
              <a:rect b="b" l="l" r="r" t="t"/>
              <a:pathLst>
                <a:path extrusionOk="0" h="29" w="26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80"/>
            <p:cNvSpPr/>
            <p:nvPr/>
          </p:nvSpPr>
          <p:spPr>
            <a:xfrm>
              <a:off x="1969580" y="198139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80"/>
            <p:cNvSpPr/>
            <p:nvPr/>
          </p:nvSpPr>
          <p:spPr>
            <a:xfrm>
              <a:off x="1922385" y="1832082"/>
              <a:ext cx="60230" cy="48838"/>
            </a:xfrm>
            <a:custGeom>
              <a:rect b="b" l="l" r="r" t="t"/>
              <a:pathLst>
                <a:path extrusionOk="0" h="3597" w="4436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80"/>
            <p:cNvSpPr/>
            <p:nvPr/>
          </p:nvSpPr>
          <p:spPr>
            <a:xfrm>
              <a:off x="1982370" y="1833793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80"/>
            <p:cNvSpPr/>
            <p:nvPr/>
          </p:nvSpPr>
          <p:spPr>
            <a:xfrm>
              <a:off x="1982275" y="1833508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80"/>
            <p:cNvSpPr/>
            <p:nvPr/>
          </p:nvSpPr>
          <p:spPr>
            <a:xfrm>
              <a:off x="1982465" y="1834078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80"/>
            <p:cNvSpPr/>
            <p:nvPr/>
          </p:nvSpPr>
          <p:spPr>
            <a:xfrm>
              <a:off x="1922575" y="1836318"/>
              <a:ext cx="85525" cy="95653"/>
            </a:xfrm>
            <a:custGeom>
              <a:rect b="b" l="l" r="r" t="t"/>
              <a:pathLst>
                <a:path extrusionOk="0" h="7045" w="6299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80"/>
            <p:cNvSpPr/>
            <p:nvPr/>
          </p:nvSpPr>
          <p:spPr>
            <a:xfrm>
              <a:off x="1984366" y="1836088"/>
              <a:ext cx="54" cy="1385"/>
            </a:xfrm>
            <a:custGeom>
              <a:rect b="b" l="l" r="r" t="t"/>
              <a:pathLst>
                <a:path extrusionOk="0" h="102" w="4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80"/>
            <p:cNvSpPr/>
            <p:nvPr/>
          </p:nvSpPr>
          <p:spPr>
            <a:xfrm>
              <a:off x="1984692" y="1836278"/>
              <a:ext cx="23503" cy="15410"/>
            </a:xfrm>
            <a:custGeom>
              <a:rect b="b" l="l" r="r" t="t"/>
              <a:pathLst>
                <a:path extrusionOk="0" h="1135" w="1731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80"/>
            <p:cNvSpPr/>
            <p:nvPr/>
          </p:nvSpPr>
          <p:spPr>
            <a:xfrm>
              <a:off x="1984502" y="1836183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80"/>
            <p:cNvSpPr/>
            <p:nvPr/>
          </p:nvSpPr>
          <p:spPr>
            <a:xfrm>
              <a:off x="1924517" y="1921218"/>
              <a:ext cx="68" cy="54"/>
            </a:xfrm>
            <a:custGeom>
              <a:rect b="b" l="l" r="r" t="t"/>
              <a:pathLst>
                <a:path extrusionOk="0" h="4" w="5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80"/>
            <p:cNvSpPr/>
            <p:nvPr/>
          </p:nvSpPr>
          <p:spPr>
            <a:xfrm>
              <a:off x="1953369" y="1928727"/>
              <a:ext cx="3204" cy="3245"/>
            </a:xfrm>
            <a:custGeom>
              <a:rect b="b" l="l" r="r" t="t"/>
              <a:pathLst>
                <a:path extrusionOk="0" h="239" w="236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80"/>
            <p:cNvSpPr/>
            <p:nvPr/>
          </p:nvSpPr>
          <p:spPr>
            <a:xfrm>
              <a:off x="1929893" y="1918544"/>
              <a:ext cx="4671" cy="258"/>
            </a:xfrm>
            <a:custGeom>
              <a:rect b="b" l="l" r="r" t="t"/>
              <a:pathLst>
                <a:path extrusionOk="0" h="19" w="344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80"/>
            <p:cNvSpPr/>
            <p:nvPr/>
          </p:nvSpPr>
          <p:spPr>
            <a:xfrm>
              <a:off x="1983796" y="184544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80"/>
            <p:cNvSpPr/>
            <p:nvPr/>
          </p:nvSpPr>
          <p:spPr>
            <a:xfrm>
              <a:off x="1983986" y="184530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80"/>
            <p:cNvSpPr/>
            <p:nvPr/>
          </p:nvSpPr>
          <p:spPr>
            <a:xfrm>
              <a:off x="1984081" y="184515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80"/>
            <p:cNvSpPr/>
            <p:nvPr/>
          </p:nvSpPr>
          <p:spPr>
            <a:xfrm>
              <a:off x="1983891" y="184544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80"/>
            <p:cNvSpPr/>
            <p:nvPr/>
          </p:nvSpPr>
          <p:spPr>
            <a:xfrm>
              <a:off x="1984122" y="184506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80"/>
            <p:cNvSpPr/>
            <p:nvPr/>
          </p:nvSpPr>
          <p:spPr>
            <a:xfrm>
              <a:off x="1984366" y="184344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80"/>
            <p:cNvSpPr/>
            <p:nvPr/>
          </p:nvSpPr>
          <p:spPr>
            <a:xfrm>
              <a:off x="1983932" y="184540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80"/>
            <p:cNvSpPr/>
            <p:nvPr/>
          </p:nvSpPr>
          <p:spPr>
            <a:xfrm>
              <a:off x="1984027" y="184525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80"/>
            <p:cNvSpPr/>
            <p:nvPr/>
          </p:nvSpPr>
          <p:spPr>
            <a:xfrm>
              <a:off x="1984407" y="1840269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80"/>
            <p:cNvSpPr/>
            <p:nvPr/>
          </p:nvSpPr>
          <p:spPr>
            <a:xfrm>
              <a:off x="1984407" y="1841790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80"/>
            <p:cNvSpPr/>
            <p:nvPr/>
          </p:nvSpPr>
          <p:spPr>
            <a:xfrm>
              <a:off x="1984217" y="184473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80"/>
            <p:cNvSpPr/>
            <p:nvPr/>
          </p:nvSpPr>
          <p:spPr>
            <a:xfrm>
              <a:off x="1984271" y="184458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80"/>
            <p:cNvSpPr/>
            <p:nvPr/>
          </p:nvSpPr>
          <p:spPr>
            <a:xfrm>
              <a:off x="1984366" y="184373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80"/>
            <p:cNvSpPr/>
            <p:nvPr/>
          </p:nvSpPr>
          <p:spPr>
            <a:xfrm>
              <a:off x="1984366" y="184397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80"/>
            <p:cNvSpPr/>
            <p:nvPr/>
          </p:nvSpPr>
          <p:spPr>
            <a:xfrm>
              <a:off x="1984407" y="184278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80"/>
            <p:cNvSpPr/>
            <p:nvPr/>
          </p:nvSpPr>
          <p:spPr>
            <a:xfrm>
              <a:off x="1984312" y="184439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80"/>
            <p:cNvSpPr/>
            <p:nvPr/>
          </p:nvSpPr>
          <p:spPr>
            <a:xfrm>
              <a:off x="1984176" y="1844967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80"/>
            <p:cNvSpPr/>
            <p:nvPr/>
          </p:nvSpPr>
          <p:spPr>
            <a:xfrm>
              <a:off x="1983986" y="184530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80"/>
            <p:cNvSpPr/>
            <p:nvPr/>
          </p:nvSpPr>
          <p:spPr>
            <a:xfrm>
              <a:off x="1984176" y="1844831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80"/>
            <p:cNvSpPr/>
            <p:nvPr/>
          </p:nvSpPr>
          <p:spPr>
            <a:xfrm>
              <a:off x="1984407" y="1842971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80"/>
            <p:cNvSpPr/>
            <p:nvPr/>
          </p:nvSpPr>
          <p:spPr>
            <a:xfrm>
              <a:off x="1984407" y="1840785"/>
              <a:ext cx="14" cy="353"/>
            </a:xfrm>
            <a:custGeom>
              <a:rect b="b" l="l" r="r" t="t"/>
              <a:pathLst>
                <a:path extrusionOk="0" h="26" w="1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80"/>
            <p:cNvSpPr/>
            <p:nvPr/>
          </p:nvSpPr>
          <p:spPr>
            <a:xfrm>
              <a:off x="1984407" y="1837459"/>
              <a:ext cx="68" cy="2729"/>
            </a:xfrm>
            <a:custGeom>
              <a:rect b="b" l="l" r="r" t="t"/>
              <a:pathLst>
                <a:path extrusionOk="0" h="201" w="5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80"/>
            <p:cNvSpPr/>
            <p:nvPr/>
          </p:nvSpPr>
          <p:spPr>
            <a:xfrm>
              <a:off x="1984407" y="1841315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80"/>
            <p:cNvSpPr/>
            <p:nvPr/>
          </p:nvSpPr>
          <p:spPr>
            <a:xfrm>
              <a:off x="1984407" y="1842211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80"/>
            <p:cNvSpPr/>
            <p:nvPr/>
          </p:nvSpPr>
          <p:spPr>
            <a:xfrm>
              <a:off x="1984366" y="1836128"/>
              <a:ext cx="14" cy="1344"/>
            </a:xfrm>
            <a:custGeom>
              <a:rect b="b" l="l" r="r" t="t"/>
              <a:pathLst>
                <a:path extrusionOk="0" h="99" w="1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80"/>
            <p:cNvSpPr/>
            <p:nvPr/>
          </p:nvSpPr>
          <p:spPr>
            <a:xfrm>
              <a:off x="1957170" y="1853426"/>
              <a:ext cx="121505" cy="113481"/>
            </a:xfrm>
            <a:custGeom>
              <a:rect b="b" l="l" r="r" t="t"/>
              <a:pathLst>
                <a:path extrusionOk="0" h="8358" w="8949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80"/>
            <p:cNvSpPr/>
            <p:nvPr/>
          </p:nvSpPr>
          <p:spPr>
            <a:xfrm>
              <a:off x="2072674" y="1899590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80"/>
            <p:cNvSpPr/>
            <p:nvPr/>
          </p:nvSpPr>
          <p:spPr>
            <a:xfrm>
              <a:off x="2072729" y="1900635"/>
              <a:ext cx="14" cy="1154"/>
            </a:xfrm>
            <a:custGeom>
              <a:rect b="b" l="l" r="r" t="t"/>
              <a:pathLst>
                <a:path extrusionOk="0" h="85" w="1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80"/>
            <p:cNvSpPr/>
            <p:nvPr/>
          </p:nvSpPr>
          <p:spPr>
            <a:xfrm>
              <a:off x="2055607" y="1883514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80"/>
            <p:cNvSpPr/>
            <p:nvPr/>
          </p:nvSpPr>
          <p:spPr>
            <a:xfrm>
              <a:off x="2070298" y="1894172"/>
              <a:ext cx="299" cy="244"/>
            </a:xfrm>
            <a:custGeom>
              <a:rect b="b" l="l" r="r" t="t"/>
              <a:pathLst>
                <a:path extrusionOk="0" h="18" w="22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80"/>
            <p:cNvSpPr/>
            <p:nvPr/>
          </p:nvSpPr>
          <p:spPr>
            <a:xfrm>
              <a:off x="2072104" y="1897023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80"/>
            <p:cNvSpPr/>
            <p:nvPr/>
          </p:nvSpPr>
          <p:spPr>
            <a:xfrm>
              <a:off x="2056042" y="1883799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80"/>
            <p:cNvSpPr/>
            <p:nvPr/>
          </p:nvSpPr>
          <p:spPr>
            <a:xfrm>
              <a:off x="2072443" y="1898164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80"/>
            <p:cNvSpPr/>
            <p:nvPr/>
          </p:nvSpPr>
          <p:spPr>
            <a:xfrm>
              <a:off x="2072633" y="1899155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80"/>
            <p:cNvSpPr/>
            <p:nvPr/>
          </p:nvSpPr>
          <p:spPr>
            <a:xfrm>
              <a:off x="2071588" y="1895829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80"/>
            <p:cNvSpPr/>
            <p:nvPr/>
          </p:nvSpPr>
          <p:spPr>
            <a:xfrm>
              <a:off x="2071208" y="1895218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80"/>
            <p:cNvSpPr/>
            <p:nvPr/>
          </p:nvSpPr>
          <p:spPr>
            <a:xfrm>
              <a:off x="2072253" y="1897594"/>
              <a:ext cx="109" cy="204"/>
            </a:xfrm>
            <a:custGeom>
              <a:rect b="b" l="l" r="r" t="t"/>
              <a:pathLst>
                <a:path extrusionOk="0" h="15" w="8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80"/>
            <p:cNvSpPr/>
            <p:nvPr/>
          </p:nvSpPr>
          <p:spPr>
            <a:xfrm>
              <a:off x="2060848" y="1890642"/>
              <a:ext cx="679" cy="448"/>
            </a:xfrm>
            <a:custGeom>
              <a:rect b="b" l="l" r="r" t="t"/>
              <a:pathLst>
                <a:path extrusionOk="0" h="33" w="5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80"/>
            <p:cNvSpPr/>
            <p:nvPr/>
          </p:nvSpPr>
          <p:spPr>
            <a:xfrm>
              <a:off x="2072729" y="1899915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80"/>
            <p:cNvSpPr/>
            <p:nvPr/>
          </p:nvSpPr>
          <p:spPr>
            <a:xfrm>
              <a:off x="2073815" y="1900445"/>
              <a:ext cx="5010" cy="1100"/>
            </a:xfrm>
            <a:custGeom>
              <a:rect b="b" l="l" r="r" t="t"/>
              <a:pathLst>
                <a:path extrusionOk="0" h="81" w="369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80"/>
            <p:cNvSpPr/>
            <p:nvPr/>
          </p:nvSpPr>
          <p:spPr>
            <a:xfrm>
              <a:off x="2010883" y="1853426"/>
              <a:ext cx="44738" cy="30101"/>
            </a:xfrm>
            <a:custGeom>
              <a:rect b="b" l="l" r="r" t="t"/>
              <a:pathLst>
                <a:path extrusionOk="0" h="2217" w="3295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80"/>
            <p:cNvSpPr/>
            <p:nvPr/>
          </p:nvSpPr>
          <p:spPr>
            <a:xfrm>
              <a:off x="2069538" y="1893602"/>
              <a:ext cx="584" cy="394"/>
            </a:xfrm>
            <a:custGeom>
              <a:rect b="b" l="l" r="r" t="t"/>
              <a:pathLst>
                <a:path extrusionOk="0" h="29" w="43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80"/>
            <p:cNvSpPr/>
            <p:nvPr/>
          </p:nvSpPr>
          <p:spPr>
            <a:xfrm>
              <a:off x="2070828" y="1894647"/>
              <a:ext cx="204" cy="299"/>
            </a:xfrm>
            <a:custGeom>
              <a:rect b="b" l="l" r="r" t="t"/>
              <a:pathLst>
                <a:path extrusionOk="0" h="22" w="15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80"/>
            <p:cNvSpPr/>
            <p:nvPr/>
          </p:nvSpPr>
          <p:spPr>
            <a:xfrm>
              <a:off x="2072729" y="1900255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80"/>
            <p:cNvSpPr/>
            <p:nvPr/>
          </p:nvSpPr>
          <p:spPr>
            <a:xfrm>
              <a:off x="2072729" y="1900486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80"/>
            <p:cNvSpPr/>
            <p:nvPr/>
          </p:nvSpPr>
          <p:spPr>
            <a:xfrm>
              <a:off x="2079042" y="1900391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80"/>
            <p:cNvSpPr/>
            <p:nvPr/>
          </p:nvSpPr>
          <p:spPr>
            <a:xfrm>
              <a:off x="2072538" y="1898680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80"/>
            <p:cNvSpPr/>
            <p:nvPr/>
          </p:nvSpPr>
          <p:spPr>
            <a:xfrm>
              <a:off x="2071873" y="1896453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80"/>
            <p:cNvSpPr/>
            <p:nvPr/>
          </p:nvSpPr>
          <p:spPr>
            <a:xfrm>
              <a:off x="1964013" y="1946120"/>
              <a:ext cx="109" cy="1534"/>
            </a:xfrm>
            <a:custGeom>
              <a:rect b="b" l="l" r="r" t="t"/>
              <a:pathLst>
                <a:path extrusionOk="0" h="113" w="8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80"/>
            <p:cNvSpPr/>
            <p:nvPr/>
          </p:nvSpPr>
          <p:spPr>
            <a:xfrm>
              <a:off x="1964013" y="1950872"/>
              <a:ext cx="14" cy="543"/>
            </a:xfrm>
            <a:custGeom>
              <a:rect b="b" l="l" r="r" t="t"/>
              <a:pathLst>
                <a:path extrusionOk="0" h="40" w="1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80"/>
            <p:cNvSpPr/>
            <p:nvPr/>
          </p:nvSpPr>
          <p:spPr>
            <a:xfrm>
              <a:off x="1957361" y="1933683"/>
              <a:ext cx="1629" cy="2702"/>
            </a:xfrm>
            <a:custGeom>
              <a:rect b="b" l="l" r="r" t="t"/>
              <a:pathLst>
                <a:path extrusionOk="0" h="199" w="12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80"/>
            <p:cNvSpPr/>
            <p:nvPr/>
          </p:nvSpPr>
          <p:spPr>
            <a:xfrm>
              <a:off x="1992866" y="1964748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80"/>
            <p:cNvSpPr/>
            <p:nvPr/>
          </p:nvSpPr>
          <p:spPr>
            <a:xfrm>
              <a:off x="1994631" y="1966269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80"/>
            <p:cNvSpPr/>
            <p:nvPr/>
          </p:nvSpPr>
          <p:spPr>
            <a:xfrm>
              <a:off x="2004325" y="1964843"/>
              <a:ext cx="448" cy="258"/>
            </a:xfrm>
            <a:custGeom>
              <a:rect b="b" l="l" r="r" t="t"/>
              <a:pathLst>
                <a:path extrusionOk="0" h="19" w="33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80"/>
            <p:cNvSpPr/>
            <p:nvPr/>
          </p:nvSpPr>
          <p:spPr>
            <a:xfrm>
              <a:off x="1988589" y="1966133"/>
              <a:ext cx="733" cy="299"/>
            </a:xfrm>
            <a:custGeom>
              <a:rect b="b" l="l" r="r" t="t"/>
              <a:pathLst>
                <a:path extrusionOk="0" h="22" w="54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80"/>
            <p:cNvSpPr/>
            <p:nvPr/>
          </p:nvSpPr>
          <p:spPr>
            <a:xfrm>
              <a:off x="1989634" y="1964558"/>
              <a:ext cx="1494" cy="1534"/>
            </a:xfrm>
            <a:custGeom>
              <a:rect b="b" l="l" r="r" t="t"/>
              <a:pathLst>
                <a:path extrusionOk="0" h="113" w="11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80"/>
            <p:cNvSpPr/>
            <p:nvPr/>
          </p:nvSpPr>
          <p:spPr>
            <a:xfrm>
              <a:off x="1992390" y="1964612"/>
              <a:ext cx="204" cy="54"/>
            </a:xfrm>
            <a:custGeom>
              <a:rect b="b" l="l" r="r" t="t"/>
              <a:pathLst>
                <a:path extrusionOk="0" h="4" w="15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80"/>
            <p:cNvSpPr/>
            <p:nvPr/>
          </p:nvSpPr>
          <p:spPr>
            <a:xfrm>
              <a:off x="1989539" y="1966133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80"/>
            <p:cNvSpPr/>
            <p:nvPr/>
          </p:nvSpPr>
          <p:spPr>
            <a:xfrm>
              <a:off x="1994196" y="1965848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80"/>
            <p:cNvSpPr/>
            <p:nvPr/>
          </p:nvSpPr>
          <p:spPr>
            <a:xfrm>
              <a:off x="1993816" y="1965468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80"/>
            <p:cNvSpPr/>
            <p:nvPr/>
          </p:nvSpPr>
          <p:spPr>
            <a:xfrm>
              <a:off x="1991875" y="1964517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80"/>
            <p:cNvSpPr/>
            <p:nvPr/>
          </p:nvSpPr>
          <p:spPr>
            <a:xfrm>
              <a:off x="1989349" y="1966364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80"/>
            <p:cNvSpPr/>
            <p:nvPr/>
          </p:nvSpPr>
          <p:spPr>
            <a:xfrm>
              <a:off x="2003035" y="1965087"/>
              <a:ext cx="1303" cy="720"/>
            </a:xfrm>
            <a:custGeom>
              <a:rect b="b" l="l" r="r" t="t"/>
              <a:pathLst>
                <a:path extrusionOk="0" h="53" w="96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80"/>
            <p:cNvSpPr/>
            <p:nvPr/>
          </p:nvSpPr>
          <p:spPr>
            <a:xfrm>
              <a:off x="2004800" y="1964463"/>
              <a:ext cx="1494" cy="353"/>
            </a:xfrm>
            <a:custGeom>
              <a:rect b="b" l="l" r="r" t="t"/>
              <a:pathLst>
                <a:path extrusionOk="0" h="26" w="11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80"/>
            <p:cNvSpPr/>
            <p:nvPr/>
          </p:nvSpPr>
          <p:spPr>
            <a:xfrm>
              <a:off x="1993341" y="1965087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80"/>
            <p:cNvSpPr/>
            <p:nvPr/>
          </p:nvSpPr>
          <p:spPr>
            <a:xfrm>
              <a:off x="1964068" y="1949446"/>
              <a:ext cx="54" cy="1208"/>
            </a:xfrm>
            <a:custGeom>
              <a:rect b="b" l="l" r="r" t="t"/>
              <a:pathLst>
                <a:path extrusionOk="0" h="89" w="4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80"/>
            <p:cNvSpPr/>
            <p:nvPr/>
          </p:nvSpPr>
          <p:spPr>
            <a:xfrm>
              <a:off x="1987788" y="1965318"/>
              <a:ext cx="815" cy="828"/>
            </a:xfrm>
            <a:custGeom>
              <a:rect b="b" l="l" r="r" t="t"/>
              <a:pathLst>
                <a:path extrusionOk="0" h="61" w="6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80"/>
            <p:cNvSpPr/>
            <p:nvPr/>
          </p:nvSpPr>
          <p:spPr>
            <a:xfrm>
              <a:off x="1964013" y="1951876"/>
              <a:ext cx="299" cy="869"/>
            </a:xfrm>
            <a:custGeom>
              <a:rect b="b" l="l" r="r" t="t"/>
              <a:pathLst>
                <a:path extrusionOk="0" h="64" w="22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80"/>
            <p:cNvSpPr/>
            <p:nvPr/>
          </p:nvSpPr>
          <p:spPr>
            <a:xfrm>
              <a:off x="1964299" y="1952732"/>
              <a:ext cx="353" cy="679"/>
            </a:xfrm>
            <a:custGeom>
              <a:rect b="b" l="l" r="r" t="t"/>
              <a:pathLst>
                <a:path extrusionOk="0" h="50" w="26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80"/>
            <p:cNvSpPr/>
            <p:nvPr/>
          </p:nvSpPr>
          <p:spPr>
            <a:xfrm>
              <a:off x="1988358" y="1965983"/>
              <a:ext cx="394" cy="299"/>
            </a:xfrm>
            <a:custGeom>
              <a:rect b="b" l="l" r="r" t="t"/>
              <a:pathLst>
                <a:path extrusionOk="0" h="22" w="29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80"/>
            <p:cNvSpPr/>
            <p:nvPr/>
          </p:nvSpPr>
          <p:spPr>
            <a:xfrm>
              <a:off x="1957415" y="1933479"/>
              <a:ext cx="720" cy="149"/>
            </a:xfrm>
            <a:custGeom>
              <a:rect b="b" l="l" r="r" t="t"/>
              <a:pathLst>
                <a:path extrusionOk="0" h="11" w="53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80"/>
            <p:cNvSpPr/>
            <p:nvPr/>
          </p:nvSpPr>
          <p:spPr>
            <a:xfrm>
              <a:off x="1959506" y="1932569"/>
              <a:ext cx="434" cy="353"/>
            </a:xfrm>
            <a:custGeom>
              <a:rect b="b" l="l" r="r" t="t"/>
              <a:pathLst>
                <a:path extrusionOk="0" h="26" w="32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80"/>
            <p:cNvSpPr/>
            <p:nvPr/>
          </p:nvSpPr>
          <p:spPr>
            <a:xfrm>
              <a:off x="1958175" y="1933289"/>
              <a:ext cx="584" cy="204"/>
            </a:xfrm>
            <a:custGeom>
              <a:rect b="b" l="l" r="r" t="t"/>
              <a:pathLst>
                <a:path extrusionOk="0" h="15" w="43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80"/>
            <p:cNvSpPr/>
            <p:nvPr/>
          </p:nvSpPr>
          <p:spPr>
            <a:xfrm>
              <a:off x="1958881" y="1932949"/>
              <a:ext cx="543" cy="299"/>
            </a:xfrm>
            <a:custGeom>
              <a:rect b="b" l="l" r="r" t="t"/>
              <a:pathLst>
                <a:path extrusionOk="0" h="22" w="4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80"/>
            <p:cNvSpPr/>
            <p:nvPr/>
          </p:nvSpPr>
          <p:spPr>
            <a:xfrm>
              <a:off x="1959981" y="1932148"/>
              <a:ext cx="339" cy="394"/>
            </a:xfrm>
            <a:custGeom>
              <a:rect b="b" l="l" r="r" t="t"/>
              <a:pathLst>
                <a:path extrusionOk="0" h="29" w="25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80"/>
            <p:cNvSpPr/>
            <p:nvPr/>
          </p:nvSpPr>
          <p:spPr>
            <a:xfrm>
              <a:off x="1960646" y="1931103"/>
              <a:ext cx="204" cy="530"/>
            </a:xfrm>
            <a:custGeom>
              <a:rect b="b" l="l" r="r" t="t"/>
              <a:pathLst>
                <a:path extrusionOk="0" h="39" w="15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80"/>
            <p:cNvSpPr/>
            <p:nvPr/>
          </p:nvSpPr>
          <p:spPr>
            <a:xfrm>
              <a:off x="1969051" y="1928673"/>
              <a:ext cx="1398" cy="204"/>
            </a:xfrm>
            <a:custGeom>
              <a:rect b="b" l="l" r="r" t="t"/>
              <a:pathLst>
                <a:path extrusionOk="0" h="15" w="103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80"/>
            <p:cNvSpPr/>
            <p:nvPr/>
          </p:nvSpPr>
          <p:spPr>
            <a:xfrm>
              <a:off x="1960836" y="1930438"/>
              <a:ext cx="54" cy="584"/>
            </a:xfrm>
            <a:custGeom>
              <a:rect b="b" l="l" r="r" t="t"/>
              <a:pathLst>
                <a:path extrusionOk="0" h="43" w="4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80"/>
            <p:cNvSpPr/>
            <p:nvPr/>
          </p:nvSpPr>
          <p:spPr>
            <a:xfrm>
              <a:off x="1960361" y="1931673"/>
              <a:ext cx="299" cy="434"/>
            </a:xfrm>
            <a:custGeom>
              <a:rect b="b" l="l" r="r" t="t"/>
              <a:pathLst>
                <a:path extrusionOk="0" h="32" w="22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80"/>
            <p:cNvSpPr/>
            <p:nvPr/>
          </p:nvSpPr>
          <p:spPr>
            <a:xfrm>
              <a:off x="2008222" y="1930981"/>
              <a:ext cx="58533" cy="39592"/>
            </a:xfrm>
            <a:custGeom>
              <a:rect b="b" l="l" r="r" t="t"/>
              <a:pathLst>
                <a:path extrusionOk="0" h="2916" w="4311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80"/>
            <p:cNvSpPr/>
            <p:nvPr/>
          </p:nvSpPr>
          <p:spPr>
            <a:xfrm>
              <a:off x="2054236" y="1960186"/>
              <a:ext cx="679" cy="14"/>
            </a:xfrm>
            <a:custGeom>
              <a:rect b="b" l="l" r="r" t="t"/>
              <a:pathLst>
                <a:path extrusionOk="0" h="1" w="5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80"/>
            <p:cNvSpPr/>
            <p:nvPr/>
          </p:nvSpPr>
          <p:spPr>
            <a:xfrm>
              <a:off x="2066782" y="1954388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80"/>
            <p:cNvSpPr/>
            <p:nvPr/>
          </p:nvSpPr>
          <p:spPr>
            <a:xfrm>
              <a:off x="2066782" y="1954673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80"/>
            <p:cNvSpPr/>
            <p:nvPr/>
          </p:nvSpPr>
          <p:spPr>
            <a:xfrm>
              <a:off x="2066836" y="1954538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80"/>
            <p:cNvSpPr/>
            <p:nvPr/>
          </p:nvSpPr>
          <p:spPr>
            <a:xfrm>
              <a:off x="2066591" y="1954864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80"/>
            <p:cNvSpPr/>
            <p:nvPr/>
          </p:nvSpPr>
          <p:spPr>
            <a:xfrm>
              <a:off x="2066401" y="1954959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80"/>
            <p:cNvSpPr/>
            <p:nvPr/>
          </p:nvSpPr>
          <p:spPr>
            <a:xfrm>
              <a:off x="2066687" y="1954768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80"/>
            <p:cNvSpPr/>
            <p:nvPr/>
          </p:nvSpPr>
          <p:spPr>
            <a:xfrm>
              <a:off x="2055037" y="196014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80"/>
            <p:cNvSpPr/>
            <p:nvPr/>
          </p:nvSpPr>
          <p:spPr>
            <a:xfrm>
              <a:off x="2066171" y="1955108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80"/>
            <p:cNvSpPr/>
            <p:nvPr/>
          </p:nvSpPr>
          <p:spPr>
            <a:xfrm>
              <a:off x="2051439" y="1959711"/>
              <a:ext cx="2811" cy="489"/>
            </a:xfrm>
            <a:custGeom>
              <a:rect b="b" l="l" r="r" t="t"/>
              <a:pathLst>
                <a:path extrusionOk="0" h="36" w="207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80"/>
            <p:cNvSpPr/>
            <p:nvPr/>
          </p:nvSpPr>
          <p:spPr>
            <a:xfrm>
              <a:off x="2046633" y="1959575"/>
              <a:ext cx="339" cy="244"/>
            </a:xfrm>
            <a:custGeom>
              <a:rect b="b" l="l" r="r" t="t"/>
              <a:pathLst>
                <a:path extrusionOk="0" h="18" w="25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80"/>
            <p:cNvSpPr/>
            <p:nvPr/>
          </p:nvSpPr>
          <p:spPr>
            <a:xfrm>
              <a:off x="2048343" y="195919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80"/>
            <p:cNvSpPr/>
            <p:nvPr/>
          </p:nvSpPr>
          <p:spPr>
            <a:xfrm>
              <a:off x="2053856" y="1960186"/>
              <a:ext cx="625" cy="14"/>
            </a:xfrm>
            <a:custGeom>
              <a:rect b="b" l="l" r="r" t="t"/>
              <a:pathLst>
                <a:path extrusionOk="0" h="1" w="46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80"/>
            <p:cNvSpPr/>
            <p:nvPr/>
          </p:nvSpPr>
          <p:spPr>
            <a:xfrm>
              <a:off x="2011263" y="1967273"/>
              <a:ext cx="1208" cy="1385"/>
            </a:xfrm>
            <a:custGeom>
              <a:rect b="b" l="l" r="r" t="t"/>
              <a:pathLst>
                <a:path extrusionOk="0" h="102" w="89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80"/>
            <p:cNvSpPr/>
            <p:nvPr/>
          </p:nvSpPr>
          <p:spPr>
            <a:xfrm>
              <a:off x="2008086" y="1964748"/>
              <a:ext cx="2770" cy="1914"/>
            </a:xfrm>
            <a:custGeom>
              <a:rect b="b" l="l" r="r" t="t"/>
              <a:pathLst>
                <a:path extrusionOk="0" h="141" w="204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80"/>
            <p:cNvSpPr/>
            <p:nvPr/>
          </p:nvSpPr>
          <p:spPr>
            <a:xfrm>
              <a:off x="2022818" y="1968074"/>
              <a:ext cx="3720" cy="1059"/>
            </a:xfrm>
            <a:custGeom>
              <a:rect b="b" l="l" r="r" t="t"/>
              <a:pathLst>
                <a:path extrusionOk="0" h="78" w="274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80"/>
            <p:cNvSpPr/>
            <p:nvPr/>
          </p:nvSpPr>
          <p:spPr>
            <a:xfrm>
              <a:off x="2026524" y="1969120"/>
              <a:ext cx="679" cy="489"/>
            </a:xfrm>
            <a:custGeom>
              <a:rect b="b" l="l" r="r" t="t"/>
              <a:pathLst>
                <a:path extrusionOk="0" h="36" w="5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80"/>
            <p:cNvSpPr/>
            <p:nvPr/>
          </p:nvSpPr>
          <p:spPr>
            <a:xfrm>
              <a:off x="2010842" y="1966703"/>
              <a:ext cx="244" cy="299"/>
            </a:xfrm>
            <a:custGeom>
              <a:rect b="b" l="l" r="r" t="t"/>
              <a:pathLst>
                <a:path extrusionOk="0" h="22" w="18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80"/>
            <p:cNvSpPr/>
            <p:nvPr/>
          </p:nvSpPr>
          <p:spPr>
            <a:xfrm>
              <a:off x="2045397" y="1961001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80"/>
            <p:cNvSpPr/>
            <p:nvPr/>
          </p:nvSpPr>
          <p:spPr>
            <a:xfrm>
              <a:off x="2045058" y="1960905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80"/>
            <p:cNvSpPr/>
            <p:nvPr/>
          </p:nvSpPr>
          <p:spPr>
            <a:xfrm>
              <a:off x="2044677" y="1960810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80"/>
            <p:cNvSpPr/>
            <p:nvPr/>
          </p:nvSpPr>
          <p:spPr>
            <a:xfrm>
              <a:off x="2027190" y="1968984"/>
              <a:ext cx="244" cy="625"/>
            </a:xfrm>
            <a:custGeom>
              <a:rect b="b" l="l" r="r" t="t"/>
              <a:pathLst>
                <a:path extrusionOk="0" h="46" w="18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80"/>
            <p:cNvSpPr/>
            <p:nvPr/>
          </p:nvSpPr>
          <p:spPr>
            <a:xfrm>
              <a:off x="2026280" y="1960023"/>
              <a:ext cx="9287" cy="1086"/>
            </a:xfrm>
            <a:custGeom>
              <a:rect b="b" l="l" r="r" t="t"/>
              <a:pathLst>
                <a:path extrusionOk="0" h="80" w="684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80"/>
            <p:cNvSpPr/>
            <p:nvPr/>
          </p:nvSpPr>
          <p:spPr>
            <a:xfrm>
              <a:off x="2047583" y="1958950"/>
              <a:ext cx="774" cy="353"/>
            </a:xfrm>
            <a:custGeom>
              <a:rect b="b" l="l" r="r" t="t"/>
              <a:pathLst>
                <a:path extrusionOk="0" h="26" w="57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80"/>
            <p:cNvSpPr/>
            <p:nvPr/>
          </p:nvSpPr>
          <p:spPr>
            <a:xfrm>
              <a:off x="2044257" y="196071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80"/>
            <p:cNvSpPr/>
            <p:nvPr/>
          </p:nvSpPr>
          <p:spPr>
            <a:xfrm>
              <a:off x="2048153" y="195919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80"/>
            <p:cNvSpPr/>
            <p:nvPr/>
          </p:nvSpPr>
          <p:spPr>
            <a:xfrm>
              <a:off x="2027190" y="196959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80"/>
            <p:cNvSpPr/>
            <p:nvPr/>
          </p:nvSpPr>
          <p:spPr>
            <a:xfrm>
              <a:off x="2043971" y="1930954"/>
              <a:ext cx="869" cy="258"/>
            </a:xfrm>
            <a:custGeom>
              <a:rect b="b" l="l" r="r" t="t"/>
              <a:pathLst>
                <a:path extrusionOk="0" h="19" w="64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80"/>
            <p:cNvSpPr/>
            <p:nvPr/>
          </p:nvSpPr>
          <p:spPr>
            <a:xfrm>
              <a:off x="2009036" y="196189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80"/>
            <p:cNvSpPr/>
            <p:nvPr/>
          </p:nvSpPr>
          <p:spPr>
            <a:xfrm>
              <a:off x="2008276" y="1963947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80"/>
            <p:cNvSpPr/>
            <p:nvPr/>
          </p:nvSpPr>
          <p:spPr>
            <a:xfrm>
              <a:off x="2008561" y="1963187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80"/>
            <p:cNvSpPr/>
            <p:nvPr/>
          </p:nvSpPr>
          <p:spPr>
            <a:xfrm>
              <a:off x="2028805" y="1937607"/>
              <a:ext cx="964" cy="163"/>
            </a:xfrm>
            <a:custGeom>
              <a:rect b="b" l="l" r="r" t="t"/>
              <a:pathLst>
                <a:path extrusionOk="0" h="12" w="71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80"/>
            <p:cNvSpPr/>
            <p:nvPr/>
          </p:nvSpPr>
          <p:spPr>
            <a:xfrm>
              <a:off x="2008846" y="1962521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80"/>
            <p:cNvSpPr/>
            <p:nvPr/>
          </p:nvSpPr>
          <p:spPr>
            <a:xfrm>
              <a:off x="2009647" y="1960335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80"/>
            <p:cNvSpPr/>
            <p:nvPr/>
          </p:nvSpPr>
          <p:spPr>
            <a:xfrm>
              <a:off x="2029796" y="193770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80"/>
            <p:cNvSpPr/>
            <p:nvPr/>
          </p:nvSpPr>
          <p:spPr>
            <a:xfrm>
              <a:off x="2009267" y="1961286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80"/>
            <p:cNvSpPr/>
            <p:nvPr/>
          </p:nvSpPr>
          <p:spPr>
            <a:xfrm>
              <a:off x="2009457" y="1960756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80"/>
            <p:cNvSpPr/>
            <p:nvPr/>
          </p:nvSpPr>
          <p:spPr>
            <a:xfrm>
              <a:off x="2008086" y="196474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80"/>
            <p:cNvSpPr/>
            <p:nvPr/>
          </p:nvSpPr>
          <p:spPr>
            <a:xfrm>
              <a:off x="2008086" y="196474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80"/>
            <p:cNvSpPr/>
            <p:nvPr/>
          </p:nvSpPr>
          <p:spPr>
            <a:xfrm>
              <a:off x="2051520" y="1865551"/>
              <a:ext cx="112191" cy="87765"/>
            </a:xfrm>
            <a:custGeom>
              <a:rect b="b" l="l" r="r" t="t"/>
              <a:pathLst>
                <a:path extrusionOk="0" h="6464" w="8263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80"/>
            <p:cNvSpPr/>
            <p:nvPr/>
          </p:nvSpPr>
          <p:spPr>
            <a:xfrm>
              <a:off x="2080902" y="1899970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80"/>
            <p:cNvSpPr/>
            <p:nvPr/>
          </p:nvSpPr>
          <p:spPr>
            <a:xfrm>
              <a:off x="2147120" y="1866841"/>
              <a:ext cx="299" cy="109"/>
            </a:xfrm>
            <a:custGeom>
              <a:rect b="b" l="l" r="r" t="t"/>
              <a:pathLst>
                <a:path extrusionOk="0" h="8" w="22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80"/>
            <p:cNvSpPr/>
            <p:nvPr/>
          </p:nvSpPr>
          <p:spPr>
            <a:xfrm>
              <a:off x="2138131" y="1865510"/>
              <a:ext cx="2525" cy="149"/>
            </a:xfrm>
            <a:custGeom>
              <a:rect b="b" l="l" r="r" t="t"/>
              <a:pathLst>
                <a:path extrusionOk="0" h="11" w="186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80"/>
            <p:cNvSpPr/>
            <p:nvPr/>
          </p:nvSpPr>
          <p:spPr>
            <a:xfrm>
              <a:off x="2140888" y="1865646"/>
              <a:ext cx="339" cy="68"/>
            </a:xfrm>
            <a:custGeom>
              <a:rect b="b" l="l" r="r" t="t"/>
              <a:pathLst>
                <a:path extrusionOk="0" h="5" w="25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80"/>
            <p:cNvSpPr/>
            <p:nvPr/>
          </p:nvSpPr>
          <p:spPr>
            <a:xfrm>
              <a:off x="2145219" y="1866311"/>
              <a:ext cx="339" cy="68"/>
            </a:xfrm>
            <a:custGeom>
              <a:rect b="b" l="l" r="r" t="t"/>
              <a:pathLst>
                <a:path extrusionOk="0" h="5" w="25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80"/>
            <p:cNvSpPr/>
            <p:nvPr/>
          </p:nvSpPr>
          <p:spPr>
            <a:xfrm>
              <a:off x="2147690" y="1867071"/>
              <a:ext cx="204" cy="163"/>
            </a:xfrm>
            <a:custGeom>
              <a:rect b="b" l="l" r="r" t="t"/>
              <a:pathLst>
                <a:path extrusionOk="0" h="12" w="15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80"/>
            <p:cNvSpPr/>
            <p:nvPr/>
          </p:nvSpPr>
          <p:spPr>
            <a:xfrm>
              <a:off x="2144554" y="1866175"/>
              <a:ext cx="285" cy="54"/>
            </a:xfrm>
            <a:custGeom>
              <a:rect b="b" l="l" r="r" t="t"/>
              <a:pathLst>
                <a:path extrusionOk="0" h="4" w="21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80"/>
            <p:cNvSpPr/>
            <p:nvPr/>
          </p:nvSpPr>
          <p:spPr>
            <a:xfrm>
              <a:off x="2146495" y="1866650"/>
              <a:ext cx="353" cy="109"/>
            </a:xfrm>
            <a:custGeom>
              <a:rect b="b" l="l" r="r" t="t"/>
              <a:pathLst>
                <a:path extrusionOk="0" h="8" w="26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80"/>
            <p:cNvSpPr/>
            <p:nvPr/>
          </p:nvSpPr>
          <p:spPr>
            <a:xfrm>
              <a:off x="2145884" y="1866460"/>
              <a:ext cx="339" cy="109"/>
            </a:xfrm>
            <a:custGeom>
              <a:rect b="b" l="l" r="r" t="t"/>
              <a:pathLst>
                <a:path extrusionOk="0" h="8" w="25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80"/>
            <p:cNvSpPr/>
            <p:nvPr/>
          </p:nvSpPr>
          <p:spPr>
            <a:xfrm>
              <a:off x="2153202" y="1872014"/>
              <a:ext cx="1059" cy="584"/>
            </a:xfrm>
            <a:custGeom>
              <a:rect b="b" l="l" r="r" t="t"/>
              <a:pathLst>
                <a:path extrusionOk="0" h="43" w="78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80"/>
            <p:cNvSpPr/>
            <p:nvPr/>
          </p:nvSpPr>
          <p:spPr>
            <a:xfrm>
              <a:off x="2143875" y="1866026"/>
              <a:ext cx="204" cy="68"/>
            </a:xfrm>
            <a:custGeom>
              <a:rect b="b" l="l" r="r" t="t"/>
              <a:pathLst>
                <a:path extrusionOk="0" h="5" w="15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80"/>
            <p:cNvSpPr/>
            <p:nvPr/>
          </p:nvSpPr>
          <p:spPr>
            <a:xfrm>
              <a:off x="2143169" y="1865931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80"/>
            <p:cNvSpPr/>
            <p:nvPr/>
          </p:nvSpPr>
          <p:spPr>
            <a:xfrm>
              <a:off x="2141648" y="1865741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80"/>
            <p:cNvSpPr/>
            <p:nvPr/>
          </p:nvSpPr>
          <p:spPr>
            <a:xfrm>
              <a:off x="2142449" y="1865836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80"/>
            <p:cNvSpPr/>
            <p:nvPr/>
          </p:nvSpPr>
          <p:spPr>
            <a:xfrm>
              <a:off x="2122300" y="1942359"/>
              <a:ext cx="4481" cy="2539"/>
            </a:xfrm>
            <a:custGeom>
              <a:rect b="b" l="l" r="r" t="t"/>
              <a:pathLst>
                <a:path extrusionOk="0" h="187" w="33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80"/>
            <p:cNvSpPr/>
            <p:nvPr/>
          </p:nvSpPr>
          <p:spPr>
            <a:xfrm>
              <a:off x="2074860" y="1952637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80"/>
            <p:cNvSpPr/>
            <p:nvPr/>
          </p:nvSpPr>
          <p:spPr>
            <a:xfrm>
              <a:off x="2074575" y="1952868"/>
              <a:ext cx="299" cy="489"/>
            </a:xfrm>
            <a:custGeom>
              <a:rect b="b" l="l" r="r" t="t"/>
              <a:pathLst>
                <a:path extrusionOk="0" h="36" w="22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80"/>
            <p:cNvSpPr/>
            <p:nvPr/>
          </p:nvSpPr>
          <p:spPr>
            <a:xfrm>
              <a:off x="2066741" y="1951822"/>
              <a:ext cx="54" cy="258"/>
            </a:xfrm>
            <a:custGeom>
              <a:rect b="b" l="l" r="r" t="t"/>
              <a:pathLst>
                <a:path extrusionOk="0" h="19" w="4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80"/>
            <p:cNvSpPr/>
            <p:nvPr/>
          </p:nvSpPr>
          <p:spPr>
            <a:xfrm>
              <a:off x="2067732" y="1949881"/>
              <a:ext cx="394" cy="299"/>
            </a:xfrm>
            <a:custGeom>
              <a:rect b="b" l="l" r="r" t="t"/>
              <a:pathLst>
                <a:path extrusionOk="0" h="22" w="29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80"/>
            <p:cNvSpPr/>
            <p:nvPr/>
          </p:nvSpPr>
          <p:spPr>
            <a:xfrm>
              <a:off x="2067121" y="1950777"/>
              <a:ext cx="109" cy="258"/>
            </a:xfrm>
            <a:custGeom>
              <a:rect b="b" l="l" r="r" t="t"/>
              <a:pathLst>
                <a:path extrusionOk="0" h="19" w="8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80"/>
            <p:cNvSpPr/>
            <p:nvPr/>
          </p:nvSpPr>
          <p:spPr>
            <a:xfrm>
              <a:off x="2066877" y="1951347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80"/>
            <p:cNvSpPr/>
            <p:nvPr/>
          </p:nvSpPr>
          <p:spPr>
            <a:xfrm>
              <a:off x="2073530" y="1953343"/>
              <a:ext cx="1059" cy="122"/>
            </a:xfrm>
            <a:custGeom>
              <a:rect b="b" l="l" r="r" t="t"/>
              <a:pathLst>
                <a:path extrusionOk="0" h="9" w="78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80"/>
            <p:cNvSpPr/>
            <p:nvPr/>
          </p:nvSpPr>
          <p:spPr>
            <a:xfrm>
              <a:off x="2067352" y="1950166"/>
              <a:ext cx="394" cy="394"/>
            </a:xfrm>
            <a:custGeom>
              <a:rect b="b" l="l" r="r" t="t"/>
              <a:pathLst>
                <a:path extrusionOk="0" h="29" w="29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80"/>
            <p:cNvSpPr/>
            <p:nvPr/>
          </p:nvSpPr>
          <p:spPr>
            <a:xfrm>
              <a:off x="2073054" y="1953153"/>
              <a:ext cx="489" cy="204"/>
            </a:xfrm>
            <a:custGeom>
              <a:rect b="b" l="l" r="r" t="t"/>
              <a:pathLst>
                <a:path extrusionOk="0" h="15" w="36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80"/>
            <p:cNvSpPr/>
            <p:nvPr/>
          </p:nvSpPr>
          <p:spPr>
            <a:xfrm>
              <a:off x="2069633" y="1949446"/>
              <a:ext cx="353" cy="14"/>
            </a:xfrm>
            <a:custGeom>
              <a:rect b="b" l="l" r="r" t="t"/>
              <a:pathLst>
                <a:path extrusionOk="0" h="1" w="26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80"/>
            <p:cNvSpPr/>
            <p:nvPr/>
          </p:nvSpPr>
          <p:spPr>
            <a:xfrm>
              <a:off x="2069117" y="1949446"/>
              <a:ext cx="394" cy="14"/>
            </a:xfrm>
            <a:custGeom>
              <a:rect b="b" l="l" r="r" t="t"/>
              <a:pathLst>
                <a:path extrusionOk="0" h="1" w="29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80"/>
            <p:cNvSpPr/>
            <p:nvPr/>
          </p:nvSpPr>
          <p:spPr>
            <a:xfrm>
              <a:off x="2070067" y="1949500"/>
              <a:ext cx="2240" cy="1765"/>
            </a:xfrm>
            <a:custGeom>
              <a:rect b="b" l="l" r="r" t="t"/>
              <a:pathLst>
                <a:path extrusionOk="0" h="130" w="165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80"/>
            <p:cNvSpPr/>
            <p:nvPr/>
          </p:nvSpPr>
          <p:spPr>
            <a:xfrm>
              <a:off x="2068207" y="1949636"/>
              <a:ext cx="353" cy="204"/>
            </a:xfrm>
            <a:custGeom>
              <a:rect b="b" l="l" r="r" t="t"/>
              <a:pathLst>
                <a:path extrusionOk="0" h="15" w="26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80"/>
            <p:cNvSpPr/>
            <p:nvPr/>
          </p:nvSpPr>
          <p:spPr>
            <a:xfrm>
              <a:off x="2068587" y="1949500"/>
              <a:ext cx="489" cy="149"/>
            </a:xfrm>
            <a:custGeom>
              <a:rect b="b" l="l" r="r" t="t"/>
              <a:pathLst>
                <a:path extrusionOk="0" h="11" w="36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80"/>
            <p:cNvSpPr/>
            <p:nvPr/>
          </p:nvSpPr>
          <p:spPr>
            <a:xfrm>
              <a:off x="2074439" y="1953302"/>
              <a:ext cx="299" cy="149"/>
            </a:xfrm>
            <a:custGeom>
              <a:rect b="b" l="l" r="r" t="t"/>
              <a:pathLst>
                <a:path extrusionOk="0" h="11" w="22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80"/>
            <p:cNvSpPr/>
            <p:nvPr/>
          </p:nvSpPr>
          <p:spPr>
            <a:xfrm>
              <a:off x="2080902" y="1902386"/>
              <a:ext cx="54" cy="584"/>
            </a:xfrm>
            <a:custGeom>
              <a:rect b="b" l="l" r="r" t="t"/>
              <a:pathLst>
                <a:path extrusionOk="0" h="43" w="4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80"/>
            <p:cNvSpPr/>
            <p:nvPr/>
          </p:nvSpPr>
          <p:spPr>
            <a:xfrm>
              <a:off x="2080848" y="1900635"/>
              <a:ext cx="68" cy="679"/>
            </a:xfrm>
            <a:custGeom>
              <a:rect b="b" l="l" r="r" t="t"/>
              <a:pathLst>
                <a:path extrusionOk="0" h="50" w="5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80"/>
            <p:cNvSpPr/>
            <p:nvPr/>
          </p:nvSpPr>
          <p:spPr>
            <a:xfrm>
              <a:off x="2080943" y="1903961"/>
              <a:ext cx="14" cy="530"/>
            </a:xfrm>
            <a:custGeom>
              <a:rect b="b" l="l" r="r" t="t"/>
              <a:pathLst>
                <a:path extrusionOk="0" h="39" w="1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80"/>
            <p:cNvSpPr/>
            <p:nvPr/>
          </p:nvSpPr>
          <p:spPr>
            <a:xfrm>
              <a:off x="2080753" y="1916032"/>
              <a:ext cx="68" cy="244"/>
            </a:xfrm>
            <a:custGeom>
              <a:rect b="b" l="l" r="r" t="t"/>
              <a:pathLst>
                <a:path extrusionOk="0" h="18" w="5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80"/>
            <p:cNvSpPr/>
            <p:nvPr/>
          </p:nvSpPr>
          <p:spPr>
            <a:xfrm>
              <a:off x="2080848" y="1914077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80"/>
            <p:cNvSpPr/>
            <p:nvPr/>
          </p:nvSpPr>
          <p:spPr>
            <a:xfrm>
              <a:off x="2080563" y="1918449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80"/>
            <p:cNvSpPr/>
            <p:nvPr/>
          </p:nvSpPr>
          <p:spPr>
            <a:xfrm>
              <a:off x="2080617" y="1918164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80"/>
            <p:cNvSpPr/>
            <p:nvPr/>
          </p:nvSpPr>
          <p:spPr>
            <a:xfrm>
              <a:off x="2080902" y="1913276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80"/>
            <p:cNvSpPr/>
            <p:nvPr/>
          </p:nvSpPr>
          <p:spPr>
            <a:xfrm>
              <a:off x="2080658" y="1917838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80"/>
            <p:cNvSpPr/>
            <p:nvPr/>
          </p:nvSpPr>
          <p:spPr>
            <a:xfrm>
              <a:off x="2080522" y="1918693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80"/>
            <p:cNvSpPr/>
            <p:nvPr/>
          </p:nvSpPr>
          <p:spPr>
            <a:xfrm>
              <a:off x="2080373" y="1919209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80"/>
            <p:cNvSpPr/>
            <p:nvPr/>
          </p:nvSpPr>
          <p:spPr>
            <a:xfrm>
              <a:off x="2080468" y="1918924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80"/>
            <p:cNvSpPr/>
            <p:nvPr/>
          </p:nvSpPr>
          <p:spPr>
            <a:xfrm>
              <a:off x="2080427" y="1919073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80"/>
            <p:cNvSpPr/>
            <p:nvPr/>
          </p:nvSpPr>
          <p:spPr>
            <a:xfrm>
              <a:off x="2080943" y="1910424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80"/>
            <p:cNvSpPr/>
            <p:nvPr/>
          </p:nvSpPr>
          <p:spPr>
            <a:xfrm>
              <a:off x="2080943" y="191147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80"/>
            <p:cNvSpPr/>
            <p:nvPr/>
          </p:nvSpPr>
          <p:spPr>
            <a:xfrm>
              <a:off x="2080902" y="1912420"/>
              <a:ext cx="54" cy="339"/>
            </a:xfrm>
            <a:custGeom>
              <a:rect b="b" l="l" r="r" t="t"/>
              <a:pathLst>
                <a:path extrusionOk="0" h="25" w="4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80"/>
            <p:cNvSpPr/>
            <p:nvPr/>
          </p:nvSpPr>
          <p:spPr>
            <a:xfrm>
              <a:off x="2080848" y="1914796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80"/>
            <p:cNvSpPr/>
            <p:nvPr/>
          </p:nvSpPr>
          <p:spPr>
            <a:xfrm>
              <a:off x="2080753" y="1916548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80"/>
            <p:cNvSpPr/>
            <p:nvPr/>
          </p:nvSpPr>
          <p:spPr>
            <a:xfrm>
              <a:off x="2080712" y="1917077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80"/>
            <p:cNvSpPr/>
            <p:nvPr/>
          </p:nvSpPr>
          <p:spPr>
            <a:xfrm>
              <a:off x="2080807" y="1915462"/>
              <a:ext cx="14" cy="244"/>
            </a:xfrm>
            <a:custGeom>
              <a:rect b="b" l="l" r="r" t="t"/>
              <a:pathLst>
                <a:path extrusionOk="0" h="18" w="1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80"/>
            <p:cNvSpPr/>
            <p:nvPr/>
          </p:nvSpPr>
          <p:spPr>
            <a:xfrm>
              <a:off x="2080658" y="1917457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80"/>
            <p:cNvSpPr/>
            <p:nvPr/>
          </p:nvSpPr>
          <p:spPr>
            <a:xfrm>
              <a:off x="2050855" y="1932094"/>
              <a:ext cx="1629" cy="68"/>
            </a:xfrm>
            <a:custGeom>
              <a:rect b="b" l="l" r="r" t="t"/>
              <a:pathLst>
                <a:path extrusionOk="0" h="5" w="12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80"/>
            <p:cNvSpPr/>
            <p:nvPr/>
          </p:nvSpPr>
          <p:spPr>
            <a:xfrm>
              <a:off x="2080943" y="1905482"/>
              <a:ext cx="14" cy="434"/>
            </a:xfrm>
            <a:custGeom>
              <a:rect b="b" l="l" r="r" t="t"/>
              <a:pathLst>
                <a:path extrusionOk="0" h="32" w="1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80"/>
            <p:cNvSpPr/>
            <p:nvPr/>
          </p:nvSpPr>
          <p:spPr>
            <a:xfrm>
              <a:off x="2080943" y="1906813"/>
              <a:ext cx="14" cy="489"/>
            </a:xfrm>
            <a:custGeom>
              <a:rect b="b" l="l" r="r" t="t"/>
              <a:pathLst>
                <a:path extrusionOk="0" h="36" w="1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80"/>
            <p:cNvSpPr/>
            <p:nvPr/>
          </p:nvSpPr>
          <p:spPr>
            <a:xfrm>
              <a:off x="2054996" y="1931714"/>
              <a:ext cx="244" cy="109"/>
            </a:xfrm>
            <a:custGeom>
              <a:rect b="b" l="l" r="r" t="t"/>
              <a:pathLst>
                <a:path extrusionOk="0" h="8" w="18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80"/>
            <p:cNvSpPr/>
            <p:nvPr/>
          </p:nvSpPr>
          <p:spPr>
            <a:xfrm>
              <a:off x="2080943" y="1909325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80"/>
            <p:cNvSpPr/>
            <p:nvPr/>
          </p:nvSpPr>
          <p:spPr>
            <a:xfrm>
              <a:off x="2080943" y="190808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80"/>
            <p:cNvSpPr/>
            <p:nvPr/>
          </p:nvSpPr>
          <p:spPr>
            <a:xfrm>
              <a:off x="2062124" y="1929243"/>
              <a:ext cx="5906" cy="638"/>
            </a:xfrm>
            <a:custGeom>
              <a:rect b="b" l="l" r="r" t="t"/>
              <a:pathLst>
                <a:path extrusionOk="0" h="47" w="435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80"/>
            <p:cNvSpPr/>
            <p:nvPr/>
          </p:nvSpPr>
          <p:spPr>
            <a:xfrm>
              <a:off x="2080237" y="1919548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80"/>
            <p:cNvSpPr/>
            <p:nvPr/>
          </p:nvSpPr>
          <p:spPr>
            <a:xfrm>
              <a:off x="2080332" y="1919358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80"/>
            <p:cNvSpPr/>
            <p:nvPr/>
          </p:nvSpPr>
          <p:spPr>
            <a:xfrm>
              <a:off x="2080278" y="1919453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80"/>
            <p:cNvSpPr/>
            <p:nvPr/>
          </p:nvSpPr>
          <p:spPr>
            <a:xfrm>
              <a:off x="2080183" y="1919603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80"/>
            <p:cNvSpPr/>
            <p:nvPr/>
          </p:nvSpPr>
          <p:spPr>
            <a:xfrm>
              <a:off x="2080142" y="191964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80"/>
            <p:cNvSpPr/>
            <p:nvPr/>
          </p:nvSpPr>
          <p:spPr>
            <a:xfrm>
              <a:off x="2079992" y="1919739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80"/>
            <p:cNvSpPr/>
            <p:nvPr/>
          </p:nvSpPr>
          <p:spPr>
            <a:xfrm>
              <a:off x="2060658" y="1947735"/>
              <a:ext cx="1914" cy="407"/>
            </a:xfrm>
            <a:custGeom>
              <a:rect b="b" l="l" r="r" t="t"/>
              <a:pathLst>
                <a:path extrusionOk="0" h="30" w="141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80"/>
            <p:cNvSpPr/>
            <p:nvPr/>
          </p:nvSpPr>
          <p:spPr>
            <a:xfrm>
              <a:off x="2050855" y="193214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80"/>
            <p:cNvSpPr/>
            <p:nvPr/>
          </p:nvSpPr>
          <p:spPr>
            <a:xfrm>
              <a:off x="2050719" y="193390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80"/>
            <p:cNvSpPr/>
            <p:nvPr/>
          </p:nvSpPr>
          <p:spPr>
            <a:xfrm>
              <a:off x="2066401" y="1952067"/>
              <a:ext cx="299" cy="149"/>
            </a:xfrm>
            <a:custGeom>
              <a:rect b="b" l="l" r="r" t="t"/>
              <a:pathLst>
                <a:path extrusionOk="0" h="11" w="22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80"/>
            <p:cNvSpPr/>
            <p:nvPr/>
          </p:nvSpPr>
          <p:spPr>
            <a:xfrm>
              <a:off x="2050760" y="193275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80"/>
            <p:cNvSpPr/>
            <p:nvPr/>
          </p:nvSpPr>
          <p:spPr>
            <a:xfrm>
              <a:off x="2065981" y="1951917"/>
              <a:ext cx="299" cy="109"/>
            </a:xfrm>
            <a:custGeom>
              <a:rect b="b" l="l" r="r" t="t"/>
              <a:pathLst>
                <a:path extrusionOk="0" h="8" w="22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80"/>
            <p:cNvSpPr/>
            <p:nvPr/>
          </p:nvSpPr>
          <p:spPr>
            <a:xfrm>
              <a:off x="2050719" y="193418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80"/>
            <p:cNvSpPr/>
            <p:nvPr/>
          </p:nvSpPr>
          <p:spPr>
            <a:xfrm>
              <a:off x="2050719" y="193437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80"/>
            <p:cNvSpPr/>
            <p:nvPr/>
          </p:nvSpPr>
          <p:spPr>
            <a:xfrm>
              <a:off x="2050719" y="193452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80"/>
            <p:cNvSpPr/>
            <p:nvPr/>
          </p:nvSpPr>
          <p:spPr>
            <a:xfrm>
              <a:off x="2065166" y="1951686"/>
              <a:ext cx="353" cy="109"/>
            </a:xfrm>
            <a:custGeom>
              <a:rect b="b" l="l" r="r" t="t"/>
              <a:pathLst>
                <a:path extrusionOk="0" h="8" w="26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80"/>
            <p:cNvSpPr/>
            <p:nvPr/>
          </p:nvSpPr>
          <p:spPr>
            <a:xfrm>
              <a:off x="2050719" y="193361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80"/>
            <p:cNvSpPr/>
            <p:nvPr/>
          </p:nvSpPr>
          <p:spPr>
            <a:xfrm>
              <a:off x="2065600" y="1951822"/>
              <a:ext cx="299" cy="68"/>
            </a:xfrm>
            <a:custGeom>
              <a:rect b="b" l="l" r="r" t="t"/>
              <a:pathLst>
                <a:path extrusionOk="0" h="5" w="22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80"/>
            <p:cNvSpPr/>
            <p:nvPr/>
          </p:nvSpPr>
          <p:spPr>
            <a:xfrm>
              <a:off x="2050719" y="193323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80"/>
            <p:cNvSpPr/>
            <p:nvPr/>
          </p:nvSpPr>
          <p:spPr>
            <a:xfrm>
              <a:off x="2149346" y="1865605"/>
              <a:ext cx="72640" cy="121356"/>
            </a:xfrm>
            <a:custGeom>
              <a:rect b="b" l="l" r="r" t="t"/>
              <a:pathLst>
                <a:path extrusionOk="0" h="8938" w="535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80"/>
            <p:cNvSpPr/>
            <p:nvPr/>
          </p:nvSpPr>
          <p:spPr>
            <a:xfrm>
              <a:off x="2163888" y="1986811"/>
              <a:ext cx="394" cy="149"/>
            </a:xfrm>
            <a:custGeom>
              <a:rect b="b" l="l" r="r" t="t"/>
              <a:pathLst>
                <a:path extrusionOk="0" h="11" w="29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80"/>
            <p:cNvSpPr/>
            <p:nvPr/>
          </p:nvSpPr>
          <p:spPr>
            <a:xfrm>
              <a:off x="2163467" y="1986282"/>
              <a:ext cx="339" cy="489"/>
            </a:xfrm>
            <a:custGeom>
              <a:rect b="b" l="l" r="r" t="t"/>
              <a:pathLst>
                <a:path extrusionOk="0" h="36" w="25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80"/>
            <p:cNvSpPr/>
            <p:nvPr/>
          </p:nvSpPr>
          <p:spPr>
            <a:xfrm>
              <a:off x="2212943" y="1959331"/>
              <a:ext cx="258" cy="109"/>
            </a:xfrm>
            <a:custGeom>
              <a:rect b="b" l="l" r="r" t="t"/>
              <a:pathLst>
                <a:path extrusionOk="0" h="8" w="19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80"/>
            <p:cNvSpPr/>
            <p:nvPr/>
          </p:nvSpPr>
          <p:spPr>
            <a:xfrm>
              <a:off x="2212468" y="1959235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80"/>
            <p:cNvSpPr/>
            <p:nvPr/>
          </p:nvSpPr>
          <p:spPr>
            <a:xfrm>
              <a:off x="2206195" y="1959235"/>
              <a:ext cx="5295" cy="2865"/>
            </a:xfrm>
            <a:custGeom>
              <a:rect b="b" l="l" r="r" t="t"/>
              <a:pathLst>
                <a:path extrusionOk="0" h="211" w="39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80"/>
            <p:cNvSpPr/>
            <p:nvPr/>
          </p:nvSpPr>
          <p:spPr>
            <a:xfrm>
              <a:off x="2211993" y="1959195"/>
              <a:ext cx="353" cy="14"/>
            </a:xfrm>
            <a:custGeom>
              <a:rect b="b" l="l" r="r" t="t"/>
              <a:pathLst>
                <a:path extrusionOk="0" h="1" w="26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80"/>
            <p:cNvSpPr/>
            <p:nvPr/>
          </p:nvSpPr>
          <p:spPr>
            <a:xfrm>
              <a:off x="2211477" y="1959195"/>
              <a:ext cx="434" cy="54"/>
            </a:xfrm>
            <a:custGeom>
              <a:rect b="b" l="l" r="r" t="t"/>
              <a:pathLst>
                <a:path extrusionOk="0" h="4" w="32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80"/>
            <p:cNvSpPr/>
            <p:nvPr/>
          </p:nvSpPr>
          <p:spPr>
            <a:xfrm>
              <a:off x="2154153" y="194416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80"/>
            <p:cNvSpPr/>
            <p:nvPr/>
          </p:nvSpPr>
          <p:spPr>
            <a:xfrm>
              <a:off x="2149536" y="1939752"/>
              <a:ext cx="1303" cy="1480"/>
            </a:xfrm>
            <a:custGeom>
              <a:rect b="b" l="l" r="r" t="t"/>
              <a:pathLst>
                <a:path extrusionOk="0" h="109" w="96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80"/>
            <p:cNvSpPr/>
            <p:nvPr/>
          </p:nvSpPr>
          <p:spPr>
            <a:xfrm>
              <a:off x="2150826" y="1941218"/>
              <a:ext cx="2675" cy="2824"/>
            </a:xfrm>
            <a:custGeom>
              <a:rect b="b" l="l" r="r" t="t"/>
              <a:pathLst>
                <a:path extrusionOk="0" h="208" w="197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80"/>
            <p:cNvSpPr/>
            <p:nvPr/>
          </p:nvSpPr>
          <p:spPr>
            <a:xfrm>
              <a:off x="2158905" y="1969785"/>
              <a:ext cx="1100" cy="68"/>
            </a:xfrm>
            <a:custGeom>
              <a:rect b="b" l="l" r="r" t="t"/>
              <a:pathLst>
                <a:path extrusionOk="0" h="5" w="81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80"/>
            <p:cNvSpPr/>
            <p:nvPr/>
          </p:nvSpPr>
          <p:spPr>
            <a:xfrm>
              <a:off x="2161376" y="1981150"/>
              <a:ext cx="2105" cy="5146"/>
            </a:xfrm>
            <a:custGeom>
              <a:rect b="b" l="l" r="r" t="t"/>
              <a:pathLst>
                <a:path extrusionOk="0" h="379" w="155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80"/>
            <p:cNvSpPr/>
            <p:nvPr/>
          </p:nvSpPr>
          <p:spPr>
            <a:xfrm>
              <a:off x="2163277" y="1985997"/>
              <a:ext cx="339" cy="543"/>
            </a:xfrm>
            <a:custGeom>
              <a:rect b="b" l="l" r="r" t="t"/>
              <a:pathLst>
                <a:path extrusionOk="0" h="40" w="25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80"/>
            <p:cNvSpPr/>
            <p:nvPr/>
          </p:nvSpPr>
          <p:spPr>
            <a:xfrm>
              <a:off x="2152917" y="1943974"/>
              <a:ext cx="584" cy="109"/>
            </a:xfrm>
            <a:custGeom>
              <a:rect b="b" l="l" r="r" t="t"/>
              <a:pathLst>
                <a:path extrusionOk="0" h="8" w="43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80"/>
            <p:cNvSpPr/>
            <p:nvPr/>
          </p:nvSpPr>
          <p:spPr>
            <a:xfrm>
              <a:off x="2160711" y="1877105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80"/>
            <p:cNvSpPr/>
            <p:nvPr/>
          </p:nvSpPr>
          <p:spPr>
            <a:xfrm>
              <a:off x="2160656" y="1875680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80"/>
            <p:cNvSpPr/>
            <p:nvPr/>
          </p:nvSpPr>
          <p:spPr>
            <a:xfrm>
              <a:off x="2160751" y="187743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80"/>
            <p:cNvSpPr/>
            <p:nvPr/>
          </p:nvSpPr>
          <p:spPr>
            <a:xfrm>
              <a:off x="2160656" y="1875055"/>
              <a:ext cx="14" cy="489"/>
            </a:xfrm>
            <a:custGeom>
              <a:rect b="b" l="l" r="r" t="t"/>
              <a:pathLst>
                <a:path extrusionOk="0" h="36" w="1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80"/>
            <p:cNvSpPr/>
            <p:nvPr/>
          </p:nvSpPr>
          <p:spPr>
            <a:xfrm>
              <a:off x="2160711" y="1876671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80"/>
            <p:cNvSpPr/>
            <p:nvPr/>
          </p:nvSpPr>
          <p:spPr>
            <a:xfrm>
              <a:off x="2149536" y="1937946"/>
              <a:ext cx="14" cy="815"/>
            </a:xfrm>
            <a:custGeom>
              <a:rect b="b" l="l" r="r" t="t"/>
              <a:pathLst>
                <a:path extrusionOk="0" h="60" w="1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80"/>
            <p:cNvSpPr/>
            <p:nvPr/>
          </p:nvSpPr>
          <p:spPr>
            <a:xfrm>
              <a:off x="2149536" y="1938896"/>
              <a:ext cx="14" cy="869"/>
            </a:xfrm>
            <a:custGeom>
              <a:rect b="b" l="l" r="r" t="t"/>
              <a:pathLst>
                <a:path extrusionOk="0" h="64" w="1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80"/>
            <p:cNvSpPr/>
            <p:nvPr/>
          </p:nvSpPr>
          <p:spPr>
            <a:xfrm>
              <a:off x="2160616" y="1874444"/>
              <a:ext cx="14" cy="584"/>
            </a:xfrm>
            <a:custGeom>
              <a:rect b="b" l="l" r="r" t="t"/>
              <a:pathLst>
                <a:path extrusionOk="0" h="43" w="1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80"/>
            <p:cNvSpPr/>
            <p:nvPr/>
          </p:nvSpPr>
          <p:spPr>
            <a:xfrm>
              <a:off x="2160711" y="1876195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80"/>
            <p:cNvSpPr/>
            <p:nvPr/>
          </p:nvSpPr>
          <p:spPr>
            <a:xfrm>
              <a:off x="2160331" y="1868741"/>
              <a:ext cx="299" cy="5716"/>
            </a:xfrm>
            <a:custGeom>
              <a:rect b="b" l="l" r="r" t="t"/>
              <a:pathLst>
                <a:path extrusionOk="0" h="421" w="22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80"/>
            <p:cNvSpPr/>
            <p:nvPr/>
          </p:nvSpPr>
          <p:spPr>
            <a:xfrm>
              <a:off x="2149631" y="1932379"/>
              <a:ext cx="1344" cy="3910"/>
            </a:xfrm>
            <a:custGeom>
              <a:rect b="b" l="l" r="r" t="t"/>
              <a:pathLst>
                <a:path extrusionOk="0" h="288" w="99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80"/>
            <p:cNvSpPr/>
            <p:nvPr/>
          </p:nvSpPr>
          <p:spPr>
            <a:xfrm>
              <a:off x="2149536" y="193975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80"/>
            <p:cNvSpPr/>
            <p:nvPr/>
          </p:nvSpPr>
          <p:spPr>
            <a:xfrm>
              <a:off x="2229209" y="1797813"/>
              <a:ext cx="78193" cy="78641"/>
            </a:xfrm>
            <a:custGeom>
              <a:rect b="b" l="l" r="r" t="t"/>
              <a:pathLst>
                <a:path extrusionOk="0" h="5792" w="5759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80"/>
            <p:cNvSpPr/>
            <p:nvPr/>
          </p:nvSpPr>
          <p:spPr>
            <a:xfrm>
              <a:off x="2231531" y="1797813"/>
              <a:ext cx="109" cy="258"/>
            </a:xfrm>
            <a:custGeom>
              <a:rect b="b" l="l" r="r" t="t"/>
              <a:pathLst>
                <a:path extrusionOk="0" h="19" w="8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80"/>
            <p:cNvSpPr/>
            <p:nvPr/>
          </p:nvSpPr>
          <p:spPr>
            <a:xfrm>
              <a:off x="2115742" y="2027164"/>
              <a:ext cx="39035" cy="44263"/>
            </a:xfrm>
            <a:custGeom>
              <a:rect b="b" l="l" r="r" t="t"/>
              <a:pathLst>
                <a:path extrusionOk="0" h="3260" w="2875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80"/>
            <p:cNvSpPr/>
            <p:nvPr/>
          </p:nvSpPr>
          <p:spPr>
            <a:xfrm>
              <a:off x="2135375" y="2027164"/>
              <a:ext cx="9952" cy="434"/>
            </a:xfrm>
            <a:custGeom>
              <a:rect b="b" l="l" r="r" t="t"/>
              <a:pathLst>
                <a:path extrusionOk="0" h="32" w="733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80"/>
            <p:cNvSpPr/>
            <p:nvPr/>
          </p:nvSpPr>
          <p:spPr>
            <a:xfrm>
              <a:off x="2119218" y="2027924"/>
              <a:ext cx="13605" cy="8147"/>
            </a:xfrm>
            <a:custGeom>
              <a:rect b="b" l="l" r="r" t="t"/>
              <a:pathLst>
                <a:path extrusionOk="0" h="600" w="1002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80"/>
            <p:cNvSpPr/>
            <p:nvPr/>
          </p:nvSpPr>
          <p:spPr>
            <a:xfrm>
              <a:off x="2132184" y="2028019"/>
              <a:ext cx="163" cy="54"/>
            </a:xfrm>
            <a:custGeom>
              <a:rect b="b" l="l" r="r" t="t"/>
              <a:pathLst>
                <a:path extrusionOk="0" h="4" w="12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80"/>
            <p:cNvSpPr/>
            <p:nvPr/>
          </p:nvSpPr>
          <p:spPr>
            <a:xfrm>
              <a:off x="2133040" y="2031576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80"/>
            <p:cNvSpPr/>
            <p:nvPr/>
          </p:nvSpPr>
          <p:spPr>
            <a:xfrm>
              <a:off x="2133040" y="2027870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80"/>
            <p:cNvSpPr/>
            <p:nvPr/>
          </p:nvSpPr>
          <p:spPr>
            <a:xfrm>
              <a:off x="2133094" y="2030246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80"/>
            <p:cNvSpPr/>
            <p:nvPr/>
          </p:nvSpPr>
          <p:spPr>
            <a:xfrm>
              <a:off x="2133094" y="2028345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80"/>
            <p:cNvSpPr/>
            <p:nvPr/>
          </p:nvSpPr>
          <p:spPr>
            <a:xfrm>
              <a:off x="2133094" y="2029010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80"/>
            <p:cNvSpPr/>
            <p:nvPr/>
          </p:nvSpPr>
          <p:spPr>
            <a:xfrm>
              <a:off x="2133094" y="2030816"/>
              <a:ext cx="14" cy="584"/>
            </a:xfrm>
            <a:custGeom>
              <a:rect b="b" l="l" r="r" t="t"/>
              <a:pathLst>
                <a:path extrusionOk="0" h="43" w="1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80"/>
            <p:cNvSpPr/>
            <p:nvPr/>
          </p:nvSpPr>
          <p:spPr>
            <a:xfrm>
              <a:off x="2133094" y="2029635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80"/>
            <p:cNvSpPr/>
            <p:nvPr/>
          </p:nvSpPr>
          <p:spPr>
            <a:xfrm>
              <a:off x="2133040" y="2032160"/>
              <a:ext cx="14" cy="339"/>
            </a:xfrm>
            <a:custGeom>
              <a:rect b="b" l="l" r="r" t="t"/>
              <a:pathLst>
                <a:path extrusionOk="0" h="25" w="1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80"/>
            <p:cNvSpPr/>
            <p:nvPr/>
          </p:nvSpPr>
          <p:spPr>
            <a:xfrm>
              <a:off x="2132809" y="2034767"/>
              <a:ext cx="54" cy="353"/>
            </a:xfrm>
            <a:custGeom>
              <a:rect b="b" l="l" r="r" t="t"/>
              <a:pathLst>
                <a:path extrusionOk="0" h="26" w="4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80"/>
            <p:cNvSpPr/>
            <p:nvPr/>
          </p:nvSpPr>
          <p:spPr>
            <a:xfrm>
              <a:off x="2132809" y="2035107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80"/>
            <p:cNvSpPr/>
            <p:nvPr/>
          </p:nvSpPr>
          <p:spPr>
            <a:xfrm>
              <a:off x="2122680" y="2035867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80"/>
            <p:cNvSpPr/>
            <p:nvPr/>
          </p:nvSpPr>
          <p:spPr>
            <a:xfrm>
              <a:off x="2132904" y="2034441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80"/>
            <p:cNvSpPr/>
            <p:nvPr/>
          </p:nvSpPr>
          <p:spPr>
            <a:xfrm>
              <a:off x="2132904" y="2034061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80"/>
            <p:cNvSpPr/>
            <p:nvPr/>
          </p:nvSpPr>
          <p:spPr>
            <a:xfrm>
              <a:off x="2123400" y="203581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80"/>
            <p:cNvSpPr/>
            <p:nvPr/>
          </p:nvSpPr>
          <p:spPr>
            <a:xfrm>
              <a:off x="2123495" y="203581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80"/>
            <p:cNvSpPr/>
            <p:nvPr/>
          </p:nvSpPr>
          <p:spPr>
            <a:xfrm>
              <a:off x="2122925" y="2035813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80"/>
            <p:cNvSpPr/>
            <p:nvPr/>
          </p:nvSpPr>
          <p:spPr>
            <a:xfrm>
              <a:off x="2123115" y="2035813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80"/>
            <p:cNvSpPr/>
            <p:nvPr/>
          </p:nvSpPr>
          <p:spPr>
            <a:xfrm>
              <a:off x="2132999" y="2032676"/>
              <a:ext cx="14" cy="353"/>
            </a:xfrm>
            <a:custGeom>
              <a:rect b="b" l="l" r="r" t="t"/>
              <a:pathLst>
                <a:path extrusionOk="0" h="26" w="1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80"/>
            <p:cNvSpPr/>
            <p:nvPr/>
          </p:nvSpPr>
          <p:spPr>
            <a:xfrm>
              <a:off x="2121974" y="2035908"/>
              <a:ext cx="299" cy="68"/>
            </a:xfrm>
            <a:custGeom>
              <a:rect b="b" l="l" r="r" t="t"/>
              <a:pathLst>
                <a:path extrusionOk="0" h="5" w="22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80"/>
            <p:cNvSpPr/>
            <p:nvPr/>
          </p:nvSpPr>
          <p:spPr>
            <a:xfrm>
              <a:off x="2132945" y="2033627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80"/>
            <p:cNvSpPr/>
            <p:nvPr/>
          </p:nvSpPr>
          <p:spPr>
            <a:xfrm>
              <a:off x="2121499" y="2035962"/>
              <a:ext cx="394" cy="54"/>
            </a:xfrm>
            <a:custGeom>
              <a:rect b="b" l="l" r="r" t="t"/>
              <a:pathLst>
                <a:path extrusionOk="0" h="4" w="29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80"/>
            <p:cNvSpPr/>
            <p:nvPr/>
          </p:nvSpPr>
          <p:spPr>
            <a:xfrm>
              <a:off x="2132945" y="2033151"/>
              <a:ext cx="68" cy="353"/>
            </a:xfrm>
            <a:custGeom>
              <a:rect b="b" l="l" r="r" t="t"/>
              <a:pathLst>
                <a:path extrusionOk="0" h="26" w="5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80"/>
            <p:cNvSpPr/>
            <p:nvPr/>
          </p:nvSpPr>
          <p:spPr>
            <a:xfrm>
              <a:off x="2122354" y="2035867"/>
              <a:ext cx="299" cy="54"/>
            </a:xfrm>
            <a:custGeom>
              <a:rect b="b" l="l" r="r" t="t"/>
              <a:pathLst>
                <a:path extrusionOk="0" h="4" w="22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80"/>
            <p:cNvSpPr/>
            <p:nvPr/>
          </p:nvSpPr>
          <p:spPr>
            <a:xfrm>
              <a:off x="2132279" y="2016560"/>
              <a:ext cx="49884" cy="63380"/>
            </a:xfrm>
            <a:custGeom>
              <a:rect b="b" l="l" r="r" t="t"/>
              <a:pathLst>
                <a:path extrusionOk="0" h="4668" w="3674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80"/>
            <p:cNvSpPr/>
            <p:nvPr/>
          </p:nvSpPr>
          <p:spPr>
            <a:xfrm>
              <a:off x="2168070" y="2023593"/>
              <a:ext cx="394" cy="638"/>
            </a:xfrm>
            <a:custGeom>
              <a:rect b="b" l="l" r="r" t="t"/>
              <a:pathLst>
                <a:path extrusionOk="0" h="47" w="29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80"/>
            <p:cNvSpPr/>
            <p:nvPr/>
          </p:nvSpPr>
          <p:spPr>
            <a:xfrm>
              <a:off x="2166359" y="2024217"/>
              <a:ext cx="1724" cy="6191"/>
            </a:xfrm>
            <a:custGeom>
              <a:rect b="b" l="l" r="r" t="t"/>
              <a:pathLst>
                <a:path extrusionOk="0" h="456" w="127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80"/>
            <p:cNvSpPr/>
            <p:nvPr/>
          </p:nvSpPr>
          <p:spPr>
            <a:xfrm>
              <a:off x="2147065" y="2027639"/>
              <a:ext cx="1779" cy="54"/>
            </a:xfrm>
            <a:custGeom>
              <a:rect b="b" l="l" r="r" t="t"/>
              <a:pathLst>
                <a:path extrusionOk="0" h="4" w="131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80"/>
            <p:cNvSpPr/>
            <p:nvPr/>
          </p:nvSpPr>
          <p:spPr>
            <a:xfrm>
              <a:off x="2149306" y="202773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80"/>
            <p:cNvSpPr/>
            <p:nvPr/>
          </p:nvSpPr>
          <p:spPr>
            <a:xfrm>
              <a:off x="2167934" y="2023837"/>
              <a:ext cx="394" cy="679"/>
            </a:xfrm>
            <a:custGeom>
              <a:rect b="b" l="l" r="r" t="t"/>
              <a:pathLst>
                <a:path extrusionOk="0" h="50" w="29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80"/>
            <p:cNvSpPr/>
            <p:nvPr/>
          </p:nvSpPr>
          <p:spPr>
            <a:xfrm>
              <a:off x="2132184" y="2072553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80"/>
            <p:cNvSpPr/>
            <p:nvPr/>
          </p:nvSpPr>
          <p:spPr>
            <a:xfrm>
              <a:off x="2146400" y="2033532"/>
              <a:ext cx="68" cy="489"/>
            </a:xfrm>
            <a:custGeom>
              <a:rect b="b" l="l" r="r" t="t"/>
              <a:pathLst>
                <a:path extrusionOk="0" h="36" w="5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80"/>
            <p:cNvSpPr/>
            <p:nvPr/>
          </p:nvSpPr>
          <p:spPr>
            <a:xfrm>
              <a:off x="2132660" y="2071983"/>
              <a:ext cx="299" cy="204"/>
            </a:xfrm>
            <a:custGeom>
              <a:rect b="b" l="l" r="r" t="t"/>
              <a:pathLst>
                <a:path extrusionOk="0" h="15" w="22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80"/>
            <p:cNvSpPr/>
            <p:nvPr/>
          </p:nvSpPr>
          <p:spPr>
            <a:xfrm>
              <a:off x="2133759" y="2071603"/>
              <a:ext cx="244" cy="68"/>
            </a:xfrm>
            <a:custGeom>
              <a:rect b="b" l="l" r="r" t="t"/>
              <a:pathLst>
                <a:path extrusionOk="0" h="5" w="18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80"/>
            <p:cNvSpPr/>
            <p:nvPr/>
          </p:nvSpPr>
          <p:spPr>
            <a:xfrm>
              <a:off x="2132334" y="2072268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80"/>
            <p:cNvSpPr/>
            <p:nvPr/>
          </p:nvSpPr>
          <p:spPr>
            <a:xfrm>
              <a:off x="2133379" y="2071657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80"/>
            <p:cNvSpPr/>
            <p:nvPr/>
          </p:nvSpPr>
          <p:spPr>
            <a:xfrm>
              <a:off x="2134140" y="2071562"/>
              <a:ext cx="394" cy="14"/>
            </a:xfrm>
            <a:custGeom>
              <a:rect b="b" l="l" r="r" t="t"/>
              <a:pathLst>
                <a:path extrusionOk="0" h="1" w="29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80"/>
            <p:cNvSpPr/>
            <p:nvPr/>
          </p:nvSpPr>
          <p:spPr>
            <a:xfrm>
              <a:off x="2143359" y="2058297"/>
              <a:ext cx="1100" cy="1819"/>
            </a:xfrm>
            <a:custGeom>
              <a:rect b="b" l="l" r="r" t="t"/>
              <a:pathLst>
                <a:path extrusionOk="0" h="134" w="81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80"/>
            <p:cNvSpPr/>
            <p:nvPr/>
          </p:nvSpPr>
          <p:spPr>
            <a:xfrm>
              <a:off x="2146685" y="2030436"/>
              <a:ext cx="109" cy="774"/>
            </a:xfrm>
            <a:custGeom>
              <a:rect b="b" l="l" r="r" t="t"/>
              <a:pathLst>
                <a:path extrusionOk="0" h="57" w="8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80"/>
            <p:cNvSpPr/>
            <p:nvPr/>
          </p:nvSpPr>
          <p:spPr>
            <a:xfrm>
              <a:off x="2146780" y="2029350"/>
              <a:ext cx="109" cy="910"/>
            </a:xfrm>
            <a:custGeom>
              <a:rect b="b" l="l" r="r" t="t"/>
              <a:pathLst>
                <a:path extrusionOk="0" h="67" w="8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80"/>
            <p:cNvSpPr/>
            <p:nvPr/>
          </p:nvSpPr>
          <p:spPr>
            <a:xfrm>
              <a:off x="2132945" y="2071793"/>
              <a:ext cx="353" cy="204"/>
            </a:xfrm>
            <a:custGeom>
              <a:rect b="b" l="l" r="r" t="t"/>
              <a:pathLst>
                <a:path extrusionOk="0" h="15" w="26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80"/>
            <p:cNvSpPr/>
            <p:nvPr/>
          </p:nvSpPr>
          <p:spPr>
            <a:xfrm>
              <a:off x="2146590" y="2031386"/>
              <a:ext cx="68" cy="638"/>
            </a:xfrm>
            <a:custGeom>
              <a:rect b="b" l="l" r="r" t="t"/>
              <a:pathLst>
                <a:path extrusionOk="0" h="47" w="5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80"/>
            <p:cNvSpPr/>
            <p:nvPr/>
          </p:nvSpPr>
          <p:spPr>
            <a:xfrm>
              <a:off x="2146930" y="2027639"/>
              <a:ext cx="149" cy="1575"/>
            </a:xfrm>
            <a:custGeom>
              <a:rect b="b" l="l" r="r" t="t"/>
              <a:pathLst>
                <a:path extrusionOk="0" h="116" w="11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80"/>
            <p:cNvSpPr/>
            <p:nvPr/>
          </p:nvSpPr>
          <p:spPr>
            <a:xfrm>
              <a:off x="2146549" y="2032201"/>
              <a:ext cx="54" cy="584"/>
            </a:xfrm>
            <a:custGeom>
              <a:rect b="b" l="l" r="r" t="t"/>
              <a:pathLst>
                <a:path extrusionOk="0" h="43" w="4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80"/>
            <p:cNvSpPr/>
            <p:nvPr/>
          </p:nvSpPr>
          <p:spPr>
            <a:xfrm>
              <a:off x="2136135" y="2062329"/>
              <a:ext cx="3150" cy="543"/>
            </a:xfrm>
            <a:custGeom>
              <a:rect b="b" l="l" r="r" t="t"/>
              <a:pathLst>
                <a:path extrusionOk="0" h="40" w="232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80"/>
            <p:cNvSpPr/>
            <p:nvPr/>
          </p:nvSpPr>
          <p:spPr>
            <a:xfrm>
              <a:off x="2146454" y="2032921"/>
              <a:ext cx="54" cy="489"/>
            </a:xfrm>
            <a:custGeom>
              <a:rect b="b" l="l" r="r" t="t"/>
              <a:pathLst>
                <a:path extrusionOk="0" h="36" w="4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80"/>
            <p:cNvSpPr/>
            <p:nvPr/>
          </p:nvSpPr>
          <p:spPr>
            <a:xfrm>
              <a:off x="2208721" y="1867452"/>
              <a:ext cx="119645" cy="148131"/>
            </a:xfrm>
            <a:custGeom>
              <a:rect b="b" l="l" r="r" t="t"/>
              <a:pathLst>
                <a:path extrusionOk="0" h="10910" w="8812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80"/>
            <p:cNvSpPr/>
            <p:nvPr/>
          </p:nvSpPr>
          <p:spPr>
            <a:xfrm>
              <a:off x="2215129" y="1960186"/>
              <a:ext cx="5295" cy="7196"/>
            </a:xfrm>
            <a:custGeom>
              <a:rect b="b" l="l" r="r" t="t"/>
              <a:pathLst>
                <a:path extrusionOk="0" h="530" w="39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80"/>
            <p:cNvSpPr/>
            <p:nvPr/>
          </p:nvSpPr>
          <p:spPr>
            <a:xfrm>
              <a:off x="2245217" y="1998977"/>
              <a:ext cx="394" cy="625"/>
            </a:xfrm>
            <a:custGeom>
              <a:rect b="b" l="l" r="r" t="t"/>
              <a:pathLst>
                <a:path extrusionOk="0" h="46" w="29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80"/>
            <p:cNvSpPr/>
            <p:nvPr/>
          </p:nvSpPr>
          <p:spPr>
            <a:xfrm>
              <a:off x="2212183" y="1952922"/>
              <a:ext cx="68" cy="149"/>
            </a:xfrm>
            <a:custGeom>
              <a:rect b="b" l="l" r="r" t="t"/>
              <a:pathLst>
                <a:path extrusionOk="0" h="11" w="5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80"/>
            <p:cNvSpPr/>
            <p:nvPr/>
          </p:nvSpPr>
          <p:spPr>
            <a:xfrm>
              <a:off x="2214994" y="1959385"/>
              <a:ext cx="244" cy="720"/>
            </a:xfrm>
            <a:custGeom>
              <a:rect b="b" l="l" r="r" t="t"/>
              <a:pathLst>
                <a:path extrusionOk="0" h="53" w="18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80"/>
            <p:cNvSpPr/>
            <p:nvPr/>
          </p:nvSpPr>
          <p:spPr>
            <a:xfrm>
              <a:off x="2208761" y="1945210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80"/>
            <p:cNvSpPr/>
            <p:nvPr/>
          </p:nvSpPr>
          <p:spPr>
            <a:xfrm>
              <a:off x="2212563" y="1953872"/>
              <a:ext cx="964" cy="1195"/>
            </a:xfrm>
            <a:custGeom>
              <a:rect b="b" l="l" r="r" t="t"/>
              <a:pathLst>
                <a:path extrusionOk="0" h="88" w="71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80"/>
            <p:cNvSpPr/>
            <p:nvPr/>
          </p:nvSpPr>
          <p:spPr>
            <a:xfrm>
              <a:off x="2215279" y="1956343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80"/>
            <p:cNvSpPr/>
            <p:nvPr/>
          </p:nvSpPr>
          <p:spPr>
            <a:xfrm>
              <a:off x="2212427" y="1953533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80"/>
            <p:cNvSpPr/>
            <p:nvPr/>
          </p:nvSpPr>
          <p:spPr>
            <a:xfrm>
              <a:off x="2212278" y="1953248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80"/>
            <p:cNvSpPr/>
            <p:nvPr/>
          </p:nvSpPr>
          <p:spPr>
            <a:xfrm>
              <a:off x="2216080" y="1961421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80"/>
            <p:cNvSpPr/>
            <p:nvPr/>
          </p:nvSpPr>
          <p:spPr>
            <a:xfrm>
              <a:off x="2307348" y="1867601"/>
              <a:ext cx="394" cy="489"/>
            </a:xfrm>
            <a:custGeom>
              <a:rect b="b" l="l" r="r" t="t"/>
              <a:pathLst>
                <a:path extrusionOk="0" h="36" w="29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80"/>
            <p:cNvSpPr/>
            <p:nvPr/>
          </p:nvSpPr>
          <p:spPr>
            <a:xfrm>
              <a:off x="2305583" y="1869312"/>
              <a:ext cx="353" cy="109"/>
            </a:xfrm>
            <a:custGeom>
              <a:rect b="b" l="l" r="r" t="t"/>
              <a:pathLst>
                <a:path extrusionOk="0" h="8" w="26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80"/>
            <p:cNvSpPr/>
            <p:nvPr/>
          </p:nvSpPr>
          <p:spPr>
            <a:xfrm>
              <a:off x="2306302" y="1868932"/>
              <a:ext cx="299" cy="204"/>
            </a:xfrm>
            <a:custGeom>
              <a:rect b="b" l="l" r="r" t="t"/>
              <a:pathLst>
                <a:path extrusionOk="0" h="15" w="22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80"/>
            <p:cNvSpPr/>
            <p:nvPr/>
          </p:nvSpPr>
          <p:spPr>
            <a:xfrm>
              <a:off x="2305963" y="1869162"/>
              <a:ext cx="353" cy="163"/>
            </a:xfrm>
            <a:custGeom>
              <a:rect b="b" l="l" r="r" t="t"/>
              <a:pathLst>
                <a:path extrusionOk="0" h="12" w="26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80"/>
            <p:cNvSpPr/>
            <p:nvPr/>
          </p:nvSpPr>
          <p:spPr>
            <a:xfrm>
              <a:off x="2306628" y="1868646"/>
              <a:ext cx="299" cy="299"/>
            </a:xfrm>
            <a:custGeom>
              <a:rect b="b" l="l" r="r" t="t"/>
              <a:pathLst>
                <a:path extrusionOk="0" h="22" w="22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80"/>
            <p:cNvSpPr/>
            <p:nvPr/>
          </p:nvSpPr>
          <p:spPr>
            <a:xfrm>
              <a:off x="2306968" y="1868171"/>
              <a:ext cx="339" cy="394"/>
            </a:xfrm>
            <a:custGeom>
              <a:rect b="b" l="l" r="r" t="t"/>
              <a:pathLst>
                <a:path extrusionOk="0" h="29" w="25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80"/>
            <p:cNvSpPr/>
            <p:nvPr/>
          </p:nvSpPr>
          <p:spPr>
            <a:xfrm>
              <a:off x="2305162" y="1869407"/>
              <a:ext cx="394" cy="54"/>
            </a:xfrm>
            <a:custGeom>
              <a:rect b="b" l="l" r="r" t="t"/>
              <a:pathLst>
                <a:path extrusionOk="0" h="4" w="29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80"/>
            <p:cNvSpPr/>
            <p:nvPr/>
          </p:nvSpPr>
          <p:spPr>
            <a:xfrm>
              <a:off x="2305067" y="186944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80"/>
            <p:cNvSpPr/>
            <p:nvPr/>
          </p:nvSpPr>
          <p:spPr>
            <a:xfrm>
              <a:off x="2353593" y="1948930"/>
              <a:ext cx="11799" cy="11704"/>
            </a:xfrm>
            <a:custGeom>
              <a:rect b="b" l="l" r="r" t="t"/>
              <a:pathLst>
                <a:path extrusionOk="0" h="862" w="869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80"/>
            <p:cNvSpPr/>
            <p:nvPr/>
          </p:nvSpPr>
          <p:spPr>
            <a:xfrm>
              <a:off x="2361481" y="1958570"/>
              <a:ext cx="1779" cy="2064"/>
            </a:xfrm>
            <a:custGeom>
              <a:rect b="b" l="l" r="r" t="t"/>
              <a:pathLst>
                <a:path extrusionOk="0" h="152" w="131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80"/>
            <p:cNvSpPr/>
            <p:nvPr/>
          </p:nvSpPr>
          <p:spPr>
            <a:xfrm>
              <a:off x="2314910" y="1908374"/>
              <a:ext cx="47019" cy="40325"/>
            </a:xfrm>
            <a:custGeom>
              <a:rect b="b" l="l" r="r" t="t"/>
              <a:pathLst>
                <a:path extrusionOk="0" h="2970" w="3463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80"/>
            <p:cNvSpPr/>
            <p:nvPr/>
          </p:nvSpPr>
          <p:spPr>
            <a:xfrm>
              <a:off x="2327266" y="1910329"/>
              <a:ext cx="625" cy="679"/>
            </a:xfrm>
            <a:custGeom>
              <a:rect b="b" l="l" r="r" t="t"/>
              <a:pathLst>
                <a:path extrusionOk="0" h="50" w="46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80"/>
            <p:cNvSpPr/>
            <p:nvPr/>
          </p:nvSpPr>
          <p:spPr>
            <a:xfrm>
              <a:off x="2324034" y="1913126"/>
              <a:ext cx="489" cy="353"/>
            </a:xfrm>
            <a:custGeom>
              <a:rect b="b" l="l" r="r" t="t"/>
              <a:pathLst>
                <a:path extrusionOk="0" h="26" w="36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80"/>
            <p:cNvSpPr/>
            <p:nvPr/>
          </p:nvSpPr>
          <p:spPr>
            <a:xfrm>
              <a:off x="2325881" y="1911660"/>
              <a:ext cx="638" cy="489"/>
            </a:xfrm>
            <a:custGeom>
              <a:rect b="b" l="l" r="r" t="t"/>
              <a:pathLst>
                <a:path extrusionOk="0" h="36" w="47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80"/>
            <p:cNvSpPr/>
            <p:nvPr/>
          </p:nvSpPr>
          <p:spPr>
            <a:xfrm>
              <a:off x="2324605" y="1912705"/>
              <a:ext cx="530" cy="394"/>
            </a:xfrm>
            <a:custGeom>
              <a:rect b="b" l="l" r="r" t="t"/>
              <a:pathLst>
                <a:path extrusionOk="0" h="29" w="39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80"/>
            <p:cNvSpPr/>
            <p:nvPr/>
          </p:nvSpPr>
          <p:spPr>
            <a:xfrm>
              <a:off x="2325216" y="1912230"/>
              <a:ext cx="584" cy="434"/>
            </a:xfrm>
            <a:custGeom>
              <a:rect b="b" l="l" r="r" t="t"/>
              <a:pathLst>
                <a:path extrusionOk="0" h="32" w="43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80"/>
            <p:cNvSpPr/>
            <p:nvPr/>
          </p:nvSpPr>
          <p:spPr>
            <a:xfrm>
              <a:off x="2328026" y="1909515"/>
              <a:ext cx="625" cy="733"/>
            </a:xfrm>
            <a:custGeom>
              <a:rect b="b" l="l" r="r" t="t"/>
              <a:pathLst>
                <a:path extrusionOk="0" h="54" w="46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80"/>
            <p:cNvSpPr/>
            <p:nvPr/>
          </p:nvSpPr>
          <p:spPr>
            <a:xfrm>
              <a:off x="2326546" y="1911035"/>
              <a:ext cx="679" cy="584"/>
            </a:xfrm>
            <a:custGeom>
              <a:rect b="b" l="l" r="r" t="t"/>
              <a:pathLst>
                <a:path extrusionOk="0" h="43" w="5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80"/>
            <p:cNvSpPr/>
            <p:nvPr/>
          </p:nvSpPr>
          <p:spPr>
            <a:xfrm>
              <a:off x="2328732" y="1908619"/>
              <a:ext cx="679" cy="774"/>
            </a:xfrm>
            <a:custGeom>
              <a:rect b="b" l="l" r="r" t="t"/>
              <a:pathLst>
                <a:path extrusionOk="0" h="57" w="5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80"/>
            <p:cNvSpPr/>
            <p:nvPr/>
          </p:nvSpPr>
          <p:spPr>
            <a:xfrm>
              <a:off x="2315196" y="1925726"/>
              <a:ext cx="869" cy="1629"/>
            </a:xfrm>
            <a:custGeom>
              <a:rect b="b" l="l" r="r" t="t"/>
              <a:pathLst>
                <a:path extrusionOk="0" h="120" w="64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80"/>
            <p:cNvSpPr/>
            <p:nvPr/>
          </p:nvSpPr>
          <p:spPr>
            <a:xfrm>
              <a:off x="2315481" y="1933384"/>
              <a:ext cx="204" cy="869"/>
            </a:xfrm>
            <a:custGeom>
              <a:rect b="b" l="l" r="r" t="t"/>
              <a:pathLst>
                <a:path extrusionOk="0" h="64" w="15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80"/>
            <p:cNvSpPr/>
            <p:nvPr/>
          </p:nvSpPr>
          <p:spPr>
            <a:xfrm>
              <a:off x="2315046" y="1928062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80"/>
            <p:cNvSpPr/>
            <p:nvPr/>
          </p:nvSpPr>
          <p:spPr>
            <a:xfrm>
              <a:off x="2315100" y="1927396"/>
              <a:ext cx="109" cy="394"/>
            </a:xfrm>
            <a:custGeom>
              <a:rect b="b" l="l" r="r" t="t"/>
              <a:pathLst>
                <a:path extrusionOk="0" h="29" w="8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80"/>
            <p:cNvSpPr/>
            <p:nvPr/>
          </p:nvSpPr>
          <p:spPr>
            <a:xfrm>
              <a:off x="2361250" y="1948170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80"/>
            <p:cNvSpPr/>
            <p:nvPr/>
          </p:nvSpPr>
          <p:spPr>
            <a:xfrm>
              <a:off x="2361861" y="1947735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80"/>
            <p:cNvSpPr/>
            <p:nvPr/>
          </p:nvSpPr>
          <p:spPr>
            <a:xfrm>
              <a:off x="2360870" y="1948496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80"/>
            <p:cNvSpPr/>
            <p:nvPr/>
          </p:nvSpPr>
          <p:spPr>
            <a:xfrm>
              <a:off x="2361481" y="1947980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80"/>
            <p:cNvSpPr/>
            <p:nvPr/>
          </p:nvSpPr>
          <p:spPr>
            <a:xfrm>
              <a:off x="2361060" y="194836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80"/>
            <p:cNvSpPr/>
            <p:nvPr/>
          </p:nvSpPr>
          <p:spPr>
            <a:xfrm>
              <a:off x="2360721" y="1948645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80"/>
            <p:cNvSpPr/>
            <p:nvPr/>
          </p:nvSpPr>
          <p:spPr>
            <a:xfrm>
              <a:off x="2289045" y="1932474"/>
              <a:ext cx="108104" cy="83909"/>
            </a:xfrm>
            <a:custGeom>
              <a:rect b="b" l="l" r="r" t="t"/>
              <a:pathLst>
                <a:path extrusionOk="0" h="6180" w="7962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80"/>
            <p:cNvSpPr/>
            <p:nvPr/>
          </p:nvSpPr>
          <p:spPr>
            <a:xfrm>
              <a:off x="2360015" y="1962711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80"/>
            <p:cNvSpPr/>
            <p:nvPr/>
          </p:nvSpPr>
          <p:spPr>
            <a:xfrm>
              <a:off x="2360965" y="1967409"/>
              <a:ext cx="3761" cy="4861"/>
            </a:xfrm>
            <a:custGeom>
              <a:rect b="b" l="l" r="r" t="t"/>
              <a:pathLst>
                <a:path extrusionOk="0" h="358" w="277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80"/>
            <p:cNvSpPr/>
            <p:nvPr/>
          </p:nvSpPr>
          <p:spPr>
            <a:xfrm>
              <a:off x="2359580" y="196470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80"/>
            <p:cNvSpPr/>
            <p:nvPr/>
          </p:nvSpPr>
          <p:spPr>
            <a:xfrm>
              <a:off x="2360205" y="1962087"/>
              <a:ext cx="299" cy="489"/>
            </a:xfrm>
            <a:custGeom>
              <a:rect b="b" l="l" r="r" t="t"/>
              <a:pathLst>
                <a:path extrusionOk="0" h="36" w="22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80"/>
            <p:cNvSpPr/>
            <p:nvPr/>
          </p:nvSpPr>
          <p:spPr>
            <a:xfrm>
              <a:off x="2354027" y="2011522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80"/>
            <p:cNvSpPr/>
            <p:nvPr/>
          </p:nvSpPr>
          <p:spPr>
            <a:xfrm>
              <a:off x="2353647" y="2011577"/>
              <a:ext cx="299" cy="54"/>
            </a:xfrm>
            <a:custGeom>
              <a:rect b="b" l="l" r="r" t="t"/>
              <a:pathLst>
                <a:path extrusionOk="0" h="4" w="22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80"/>
            <p:cNvSpPr/>
            <p:nvPr/>
          </p:nvSpPr>
          <p:spPr>
            <a:xfrm>
              <a:off x="2356159" y="2010572"/>
              <a:ext cx="3815" cy="543"/>
            </a:xfrm>
            <a:custGeom>
              <a:rect b="b" l="l" r="r" t="t"/>
              <a:pathLst>
                <a:path extrusionOk="0" h="40" w="281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80"/>
            <p:cNvSpPr/>
            <p:nvPr/>
          </p:nvSpPr>
          <p:spPr>
            <a:xfrm>
              <a:off x="2314720" y="1939562"/>
              <a:ext cx="244" cy="584"/>
            </a:xfrm>
            <a:custGeom>
              <a:rect b="b" l="l" r="r" t="t"/>
              <a:pathLst>
                <a:path extrusionOk="0" h="43" w="18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80"/>
            <p:cNvSpPr/>
            <p:nvPr/>
          </p:nvSpPr>
          <p:spPr>
            <a:xfrm>
              <a:off x="2314381" y="1940268"/>
              <a:ext cx="258" cy="543"/>
            </a:xfrm>
            <a:custGeom>
              <a:rect b="b" l="l" r="r" t="t"/>
              <a:pathLst>
                <a:path extrusionOk="0" h="40" w="19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80"/>
            <p:cNvSpPr/>
            <p:nvPr/>
          </p:nvSpPr>
          <p:spPr>
            <a:xfrm>
              <a:off x="2315005" y="1938896"/>
              <a:ext cx="244" cy="584"/>
            </a:xfrm>
            <a:custGeom>
              <a:rect b="b" l="l" r="r" t="t"/>
              <a:pathLst>
                <a:path extrusionOk="0" h="43" w="18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80"/>
            <p:cNvSpPr/>
            <p:nvPr/>
          </p:nvSpPr>
          <p:spPr>
            <a:xfrm>
              <a:off x="2315236" y="1938231"/>
              <a:ext cx="204" cy="625"/>
            </a:xfrm>
            <a:custGeom>
              <a:rect b="b" l="l" r="r" t="t"/>
              <a:pathLst>
                <a:path extrusionOk="0" h="46" w="15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80"/>
            <p:cNvSpPr/>
            <p:nvPr/>
          </p:nvSpPr>
          <p:spPr>
            <a:xfrm>
              <a:off x="2314055" y="1940933"/>
              <a:ext cx="244" cy="489"/>
            </a:xfrm>
            <a:custGeom>
              <a:rect b="b" l="l" r="r" t="t"/>
              <a:pathLst>
                <a:path extrusionOk="0" h="36" w="18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80"/>
            <p:cNvSpPr/>
            <p:nvPr/>
          </p:nvSpPr>
          <p:spPr>
            <a:xfrm>
              <a:off x="2315481" y="1937511"/>
              <a:ext cx="204" cy="584"/>
            </a:xfrm>
            <a:custGeom>
              <a:rect b="b" l="l" r="r" t="t"/>
              <a:pathLst>
                <a:path extrusionOk="0" h="43" w="15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80"/>
            <p:cNvSpPr/>
            <p:nvPr/>
          </p:nvSpPr>
          <p:spPr>
            <a:xfrm>
              <a:off x="2296038" y="1987707"/>
              <a:ext cx="1955" cy="2444"/>
            </a:xfrm>
            <a:custGeom>
              <a:rect b="b" l="l" r="r" t="t"/>
              <a:pathLst>
                <a:path extrusionOk="0" h="180" w="144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80"/>
            <p:cNvSpPr/>
            <p:nvPr/>
          </p:nvSpPr>
          <p:spPr>
            <a:xfrm>
              <a:off x="2315807" y="1936086"/>
              <a:ext cx="68" cy="584"/>
            </a:xfrm>
            <a:custGeom>
              <a:rect b="b" l="l" r="r" t="t"/>
              <a:pathLst>
                <a:path extrusionOk="0" h="43" w="5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80"/>
            <p:cNvSpPr/>
            <p:nvPr/>
          </p:nvSpPr>
          <p:spPr>
            <a:xfrm>
              <a:off x="2315671" y="1936751"/>
              <a:ext cx="149" cy="638"/>
            </a:xfrm>
            <a:custGeom>
              <a:rect b="b" l="l" r="r" t="t"/>
              <a:pathLst>
                <a:path extrusionOk="0" h="47" w="11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80"/>
            <p:cNvSpPr/>
            <p:nvPr/>
          </p:nvSpPr>
          <p:spPr>
            <a:xfrm>
              <a:off x="2309534" y="2006390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80"/>
            <p:cNvSpPr/>
            <p:nvPr/>
          </p:nvSpPr>
          <p:spPr>
            <a:xfrm>
              <a:off x="2308909" y="2000973"/>
              <a:ext cx="1344" cy="3775"/>
            </a:xfrm>
            <a:custGeom>
              <a:rect b="b" l="l" r="r" t="t"/>
              <a:pathLst>
                <a:path extrusionOk="0" h="278" w="99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80"/>
            <p:cNvSpPr/>
            <p:nvPr/>
          </p:nvSpPr>
          <p:spPr>
            <a:xfrm>
              <a:off x="2309344" y="200777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80"/>
            <p:cNvSpPr/>
            <p:nvPr/>
          </p:nvSpPr>
          <p:spPr>
            <a:xfrm>
              <a:off x="2300029" y="1964042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80"/>
            <p:cNvSpPr/>
            <p:nvPr/>
          </p:nvSpPr>
          <p:spPr>
            <a:xfrm>
              <a:off x="2359064" y="196132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80"/>
            <p:cNvSpPr/>
            <p:nvPr/>
          </p:nvSpPr>
          <p:spPr>
            <a:xfrm>
              <a:off x="2354407" y="1952868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80"/>
            <p:cNvSpPr/>
            <p:nvPr/>
          </p:nvSpPr>
          <p:spPr>
            <a:xfrm>
              <a:off x="2355779" y="1950967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80"/>
            <p:cNvSpPr/>
            <p:nvPr/>
          </p:nvSpPr>
          <p:spPr>
            <a:xfrm>
              <a:off x="2353932" y="1953533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80"/>
            <p:cNvSpPr/>
            <p:nvPr/>
          </p:nvSpPr>
          <p:spPr>
            <a:xfrm>
              <a:off x="2358915" y="196132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80"/>
            <p:cNvSpPr/>
            <p:nvPr/>
          </p:nvSpPr>
          <p:spPr>
            <a:xfrm>
              <a:off x="2354828" y="1952297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80"/>
            <p:cNvSpPr/>
            <p:nvPr/>
          </p:nvSpPr>
          <p:spPr>
            <a:xfrm>
              <a:off x="2358779" y="196138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80"/>
            <p:cNvSpPr/>
            <p:nvPr/>
          </p:nvSpPr>
          <p:spPr>
            <a:xfrm>
              <a:off x="2359445" y="196138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80"/>
            <p:cNvSpPr/>
            <p:nvPr/>
          </p:nvSpPr>
          <p:spPr>
            <a:xfrm>
              <a:off x="2356118" y="1950451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80"/>
            <p:cNvSpPr/>
            <p:nvPr/>
          </p:nvSpPr>
          <p:spPr>
            <a:xfrm>
              <a:off x="2360056" y="1961761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80"/>
            <p:cNvSpPr/>
            <p:nvPr/>
          </p:nvSpPr>
          <p:spPr>
            <a:xfrm>
              <a:off x="2359730" y="1961516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80"/>
            <p:cNvSpPr/>
            <p:nvPr/>
          </p:nvSpPr>
          <p:spPr>
            <a:xfrm>
              <a:off x="2355263" y="1951591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80"/>
            <p:cNvSpPr/>
            <p:nvPr/>
          </p:nvSpPr>
          <p:spPr>
            <a:xfrm>
              <a:off x="2356539" y="194992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80"/>
            <p:cNvSpPr/>
            <p:nvPr/>
          </p:nvSpPr>
          <p:spPr>
            <a:xfrm>
              <a:off x="2360490" y="196208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80"/>
            <p:cNvSpPr/>
            <p:nvPr/>
          </p:nvSpPr>
          <p:spPr>
            <a:xfrm>
              <a:off x="2319703" y="1935991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80"/>
            <p:cNvSpPr/>
            <p:nvPr/>
          </p:nvSpPr>
          <p:spPr>
            <a:xfrm>
              <a:off x="2355113" y="1947735"/>
              <a:ext cx="1724" cy="1779"/>
            </a:xfrm>
            <a:custGeom>
              <a:rect b="b" l="l" r="r" t="t"/>
              <a:pathLst>
                <a:path extrusionOk="0" h="131" w="127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80"/>
            <p:cNvSpPr/>
            <p:nvPr/>
          </p:nvSpPr>
          <p:spPr>
            <a:xfrm>
              <a:off x="2320464" y="1936140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80"/>
            <p:cNvSpPr/>
            <p:nvPr/>
          </p:nvSpPr>
          <p:spPr>
            <a:xfrm>
              <a:off x="2320423" y="1936140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80"/>
            <p:cNvSpPr/>
            <p:nvPr/>
          </p:nvSpPr>
          <p:spPr>
            <a:xfrm>
              <a:off x="2320233" y="1936086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80"/>
            <p:cNvSpPr/>
            <p:nvPr/>
          </p:nvSpPr>
          <p:spPr>
            <a:xfrm>
              <a:off x="2315861" y="1935950"/>
              <a:ext cx="1860" cy="54"/>
            </a:xfrm>
            <a:custGeom>
              <a:rect b="b" l="l" r="r" t="t"/>
              <a:pathLst>
                <a:path extrusionOk="0" h="4" w="137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80"/>
            <p:cNvSpPr/>
            <p:nvPr/>
          </p:nvSpPr>
          <p:spPr>
            <a:xfrm>
              <a:off x="2319893" y="1936045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80"/>
            <p:cNvSpPr/>
            <p:nvPr/>
          </p:nvSpPr>
          <p:spPr>
            <a:xfrm>
              <a:off x="2320369" y="1936086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80"/>
            <p:cNvSpPr/>
            <p:nvPr/>
          </p:nvSpPr>
          <p:spPr>
            <a:xfrm>
              <a:off x="2320083" y="1936045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80"/>
            <p:cNvSpPr/>
            <p:nvPr/>
          </p:nvSpPr>
          <p:spPr>
            <a:xfrm>
              <a:off x="2341998" y="1935000"/>
              <a:ext cx="12994" cy="12600"/>
            </a:xfrm>
            <a:custGeom>
              <a:rect b="b" l="l" r="r" t="t"/>
              <a:pathLst>
                <a:path extrusionOk="0" h="928" w="957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80"/>
            <p:cNvSpPr/>
            <p:nvPr/>
          </p:nvSpPr>
          <p:spPr>
            <a:xfrm>
              <a:off x="2325121" y="1932284"/>
              <a:ext cx="923" cy="448"/>
            </a:xfrm>
            <a:custGeom>
              <a:rect b="b" l="l" r="r" t="t"/>
              <a:pathLst>
                <a:path extrusionOk="0" h="33" w="68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80"/>
            <p:cNvSpPr/>
            <p:nvPr/>
          </p:nvSpPr>
          <p:spPr>
            <a:xfrm>
              <a:off x="2318753" y="193595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80"/>
            <p:cNvSpPr/>
            <p:nvPr/>
          </p:nvSpPr>
          <p:spPr>
            <a:xfrm>
              <a:off x="2319133" y="1935950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80"/>
            <p:cNvSpPr/>
            <p:nvPr/>
          </p:nvSpPr>
          <p:spPr>
            <a:xfrm>
              <a:off x="2318332" y="193595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80"/>
            <p:cNvSpPr/>
            <p:nvPr/>
          </p:nvSpPr>
          <p:spPr>
            <a:xfrm>
              <a:off x="2317762" y="193595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80"/>
            <p:cNvSpPr/>
            <p:nvPr/>
          </p:nvSpPr>
          <p:spPr>
            <a:xfrm>
              <a:off x="2338902" y="1934945"/>
              <a:ext cx="2539" cy="109"/>
            </a:xfrm>
            <a:custGeom>
              <a:rect b="b" l="l" r="r" t="t"/>
              <a:pathLst>
                <a:path extrusionOk="0" h="8" w="187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80"/>
            <p:cNvSpPr/>
            <p:nvPr/>
          </p:nvSpPr>
          <p:spPr>
            <a:xfrm>
              <a:off x="2319418" y="1935991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80"/>
            <p:cNvSpPr/>
            <p:nvPr/>
          </p:nvSpPr>
          <p:spPr>
            <a:xfrm>
              <a:off x="2306153" y="1772952"/>
              <a:ext cx="8296" cy="11568"/>
            </a:xfrm>
            <a:custGeom>
              <a:rect b="b" l="l" r="r" t="t"/>
              <a:pathLst>
                <a:path extrusionOk="0" h="852" w="611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80"/>
            <p:cNvSpPr/>
            <p:nvPr/>
          </p:nvSpPr>
          <p:spPr>
            <a:xfrm>
              <a:off x="2309669" y="1752192"/>
              <a:ext cx="47929" cy="38750"/>
            </a:xfrm>
            <a:custGeom>
              <a:rect b="b" l="l" r="r" t="t"/>
              <a:pathLst>
                <a:path extrusionOk="0" h="2854" w="353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80"/>
            <p:cNvSpPr/>
            <p:nvPr/>
          </p:nvSpPr>
          <p:spPr>
            <a:xfrm>
              <a:off x="2314625" y="1772192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80"/>
            <p:cNvSpPr/>
            <p:nvPr/>
          </p:nvSpPr>
          <p:spPr>
            <a:xfrm>
              <a:off x="2313770" y="1779334"/>
              <a:ext cx="190" cy="204"/>
            </a:xfrm>
            <a:custGeom>
              <a:rect b="b" l="l" r="r" t="t"/>
              <a:pathLst>
                <a:path extrusionOk="0" h="15" w="14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80"/>
            <p:cNvSpPr/>
            <p:nvPr/>
          </p:nvSpPr>
          <p:spPr>
            <a:xfrm>
              <a:off x="2315671" y="1773427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80"/>
            <p:cNvSpPr/>
            <p:nvPr/>
          </p:nvSpPr>
          <p:spPr>
            <a:xfrm>
              <a:off x="2315521" y="1773237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80"/>
            <p:cNvSpPr/>
            <p:nvPr/>
          </p:nvSpPr>
          <p:spPr>
            <a:xfrm>
              <a:off x="2313485" y="1771527"/>
              <a:ext cx="244" cy="163"/>
            </a:xfrm>
            <a:custGeom>
              <a:rect b="b" l="l" r="r" t="t"/>
              <a:pathLst>
                <a:path extrusionOk="0" h="12" w="18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80"/>
            <p:cNvSpPr/>
            <p:nvPr/>
          </p:nvSpPr>
          <p:spPr>
            <a:xfrm>
              <a:off x="2314055" y="1779048"/>
              <a:ext cx="149" cy="149"/>
            </a:xfrm>
            <a:custGeom>
              <a:rect b="b" l="l" r="r" t="t"/>
              <a:pathLst>
                <a:path extrusionOk="0" h="11" w="11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80"/>
            <p:cNvSpPr/>
            <p:nvPr/>
          </p:nvSpPr>
          <p:spPr>
            <a:xfrm>
              <a:off x="2314530" y="1778519"/>
              <a:ext cx="204" cy="149"/>
            </a:xfrm>
            <a:custGeom>
              <a:rect b="b" l="l" r="r" t="t"/>
              <a:pathLst>
                <a:path extrusionOk="0" h="11" w="15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80"/>
            <p:cNvSpPr/>
            <p:nvPr/>
          </p:nvSpPr>
          <p:spPr>
            <a:xfrm>
              <a:off x="2313811" y="1771676"/>
              <a:ext cx="244" cy="149"/>
            </a:xfrm>
            <a:custGeom>
              <a:rect b="b" l="l" r="r" t="t"/>
              <a:pathLst>
                <a:path extrusionOk="0" h="11" w="18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80"/>
            <p:cNvSpPr/>
            <p:nvPr/>
          </p:nvSpPr>
          <p:spPr>
            <a:xfrm>
              <a:off x="2314096" y="1771866"/>
              <a:ext cx="448" cy="299"/>
            </a:xfrm>
            <a:custGeom>
              <a:rect b="b" l="l" r="r" t="t"/>
              <a:pathLst>
                <a:path extrusionOk="0" h="22" w="33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80"/>
            <p:cNvSpPr/>
            <p:nvPr/>
          </p:nvSpPr>
          <p:spPr>
            <a:xfrm>
              <a:off x="2315386" y="1773006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80"/>
            <p:cNvSpPr/>
            <p:nvPr/>
          </p:nvSpPr>
          <p:spPr>
            <a:xfrm>
              <a:off x="2315236" y="1772816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80"/>
            <p:cNvSpPr/>
            <p:nvPr/>
          </p:nvSpPr>
          <p:spPr>
            <a:xfrm>
              <a:off x="2315046" y="1772572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80"/>
            <p:cNvSpPr/>
            <p:nvPr/>
          </p:nvSpPr>
          <p:spPr>
            <a:xfrm>
              <a:off x="2314286" y="1778709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80"/>
            <p:cNvSpPr/>
            <p:nvPr/>
          </p:nvSpPr>
          <p:spPr>
            <a:xfrm>
              <a:off x="2310769" y="1783081"/>
              <a:ext cx="339" cy="543"/>
            </a:xfrm>
            <a:custGeom>
              <a:rect b="b" l="l" r="r" t="t"/>
              <a:pathLst>
                <a:path extrusionOk="0" h="40" w="25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80"/>
            <p:cNvSpPr/>
            <p:nvPr/>
          </p:nvSpPr>
          <p:spPr>
            <a:xfrm>
              <a:off x="2310335" y="1783651"/>
              <a:ext cx="394" cy="638"/>
            </a:xfrm>
            <a:custGeom>
              <a:rect b="b" l="l" r="r" t="t"/>
              <a:pathLst>
                <a:path extrusionOk="0" h="47" w="29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80"/>
            <p:cNvSpPr/>
            <p:nvPr/>
          </p:nvSpPr>
          <p:spPr>
            <a:xfrm>
              <a:off x="2309669" y="1784982"/>
              <a:ext cx="258" cy="394"/>
            </a:xfrm>
            <a:custGeom>
              <a:rect b="b" l="l" r="r" t="t"/>
              <a:pathLst>
                <a:path extrusionOk="0" h="29" w="19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80"/>
            <p:cNvSpPr/>
            <p:nvPr/>
          </p:nvSpPr>
          <p:spPr>
            <a:xfrm>
              <a:off x="2313430" y="1779659"/>
              <a:ext cx="204" cy="258"/>
            </a:xfrm>
            <a:custGeom>
              <a:rect b="b" l="l" r="r" t="t"/>
              <a:pathLst>
                <a:path extrusionOk="0" h="19" w="15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80"/>
            <p:cNvSpPr/>
            <p:nvPr/>
          </p:nvSpPr>
          <p:spPr>
            <a:xfrm>
              <a:off x="2311190" y="1782511"/>
              <a:ext cx="299" cy="394"/>
            </a:xfrm>
            <a:custGeom>
              <a:rect b="b" l="l" r="r" t="t"/>
              <a:pathLst>
                <a:path extrusionOk="0" h="29" w="22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80"/>
            <p:cNvSpPr/>
            <p:nvPr/>
          </p:nvSpPr>
          <p:spPr>
            <a:xfrm>
              <a:off x="2314856" y="1772382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80"/>
            <p:cNvSpPr/>
            <p:nvPr/>
          </p:nvSpPr>
          <p:spPr>
            <a:xfrm>
              <a:off x="2313091" y="1780094"/>
              <a:ext cx="258" cy="244"/>
            </a:xfrm>
            <a:custGeom>
              <a:rect b="b" l="l" r="r" t="t"/>
              <a:pathLst>
                <a:path extrusionOk="0" h="18" w="19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80"/>
            <p:cNvSpPr/>
            <p:nvPr/>
          </p:nvSpPr>
          <p:spPr>
            <a:xfrm>
              <a:off x="2312765" y="1780515"/>
              <a:ext cx="244" cy="299"/>
            </a:xfrm>
            <a:custGeom>
              <a:rect b="b" l="l" r="r" t="t"/>
              <a:pathLst>
                <a:path extrusionOk="0" h="22" w="18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80"/>
            <p:cNvSpPr/>
            <p:nvPr/>
          </p:nvSpPr>
          <p:spPr>
            <a:xfrm>
              <a:off x="2312385" y="1780990"/>
              <a:ext cx="244" cy="299"/>
            </a:xfrm>
            <a:custGeom>
              <a:rect b="b" l="l" r="r" t="t"/>
              <a:pathLst>
                <a:path extrusionOk="0" h="22" w="18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80"/>
            <p:cNvSpPr/>
            <p:nvPr/>
          </p:nvSpPr>
          <p:spPr>
            <a:xfrm>
              <a:off x="2312005" y="1781465"/>
              <a:ext cx="244" cy="353"/>
            </a:xfrm>
            <a:custGeom>
              <a:rect b="b" l="l" r="r" t="t"/>
              <a:pathLst>
                <a:path extrusionOk="0" h="26" w="18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80"/>
            <p:cNvSpPr/>
            <p:nvPr/>
          </p:nvSpPr>
          <p:spPr>
            <a:xfrm>
              <a:off x="2311625" y="1781995"/>
              <a:ext cx="244" cy="339"/>
            </a:xfrm>
            <a:custGeom>
              <a:rect b="b" l="l" r="r" t="t"/>
              <a:pathLst>
                <a:path extrusionOk="0" h="25" w="18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80"/>
            <p:cNvSpPr/>
            <p:nvPr/>
          </p:nvSpPr>
          <p:spPr>
            <a:xfrm>
              <a:off x="2309955" y="1784276"/>
              <a:ext cx="394" cy="584"/>
            </a:xfrm>
            <a:custGeom>
              <a:rect b="b" l="l" r="r" t="t"/>
              <a:pathLst>
                <a:path extrusionOk="0" h="43" w="29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80"/>
            <p:cNvSpPr/>
            <p:nvPr/>
          </p:nvSpPr>
          <p:spPr>
            <a:xfrm>
              <a:off x="2312141" y="1771241"/>
              <a:ext cx="394" cy="68"/>
            </a:xfrm>
            <a:custGeom>
              <a:rect b="b" l="l" r="r" t="t"/>
              <a:pathLst>
                <a:path extrusionOk="0" h="5" w="29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80"/>
            <p:cNvSpPr/>
            <p:nvPr/>
          </p:nvSpPr>
          <p:spPr>
            <a:xfrm>
              <a:off x="2312616" y="1771296"/>
              <a:ext cx="353" cy="109"/>
            </a:xfrm>
            <a:custGeom>
              <a:rect b="b" l="l" r="r" t="t"/>
              <a:pathLst>
                <a:path extrusionOk="0" h="8" w="26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80"/>
            <p:cNvSpPr/>
            <p:nvPr/>
          </p:nvSpPr>
          <p:spPr>
            <a:xfrm>
              <a:off x="2311665" y="1771146"/>
              <a:ext cx="394" cy="68"/>
            </a:xfrm>
            <a:custGeom>
              <a:rect b="b" l="l" r="r" t="t"/>
              <a:pathLst>
                <a:path extrusionOk="0" h="5" w="29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80"/>
            <p:cNvSpPr/>
            <p:nvPr/>
          </p:nvSpPr>
          <p:spPr>
            <a:xfrm>
              <a:off x="2313050" y="1771431"/>
              <a:ext cx="299" cy="109"/>
            </a:xfrm>
            <a:custGeom>
              <a:rect b="b" l="l" r="r" t="t"/>
              <a:pathLst>
                <a:path extrusionOk="0" h="8" w="22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80"/>
            <p:cNvSpPr/>
            <p:nvPr/>
          </p:nvSpPr>
          <p:spPr>
            <a:xfrm>
              <a:off x="2978891" y="1743340"/>
              <a:ext cx="24684" cy="32355"/>
            </a:xfrm>
            <a:custGeom>
              <a:rect b="b" l="l" r="r" t="t"/>
              <a:pathLst>
                <a:path extrusionOk="0" h="2383" w="1818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80"/>
            <p:cNvSpPr/>
            <p:nvPr/>
          </p:nvSpPr>
          <p:spPr>
            <a:xfrm>
              <a:off x="2700253" y="1844234"/>
              <a:ext cx="29287" cy="39198"/>
            </a:xfrm>
            <a:custGeom>
              <a:rect b="b" l="l" r="r" t="t"/>
              <a:pathLst>
                <a:path extrusionOk="0" h="2887" w="2157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80"/>
            <p:cNvSpPr/>
            <p:nvPr/>
          </p:nvSpPr>
          <p:spPr>
            <a:xfrm>
              <a:off x="2556128" y="1768064"/>
              <a:ext cx="203975" cy="215624"/>
            </a:xfrm>
            <a:custGeom>
              <a:rect b="b" l="l" r="r" t="t"/>
              <a:pathLst>
                <a:path extrusionOk="0" h="15881" w="15023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80"/>
            <p:cNvSpPr/>
            <p:nvPr/>
          </p:nvSpPr>
          <p:spPr>
            <a:xfrm>
              <a:off x="2702915" y="1869217"/>
              <a:ext cx="109" cy="394"/>
            </a:xfrm>
            <a:custGeom>
              <a:rect b="b" l="l" r="r" t="t"/>
              <a:pathLst>
                <a:path extrusionOk="0" h="29" w="8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80"/>
            <p:cNvSpPr/>
            <p:nvPr/>
          </p:nvSpPr>
          <p:spPr>
            <a:xfrm>
              <a:off x="2730382" y="1871783"/>
              <a:ext cx="204" cy="1290"/>
            </a:xfrm>
            <a:custGeom>
              <a:rect b="b" l="l" r="r" t="t"/>
              <a:pathLst>
                <a:path extrusionOk="0" h="95" w="15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80"/>
            <p:cNvSpPr/>
            <p:nvPr/>
          </p:nvSpPr>
          <p:spPr>
            <a:xfrm>
              <a:off x="2703105" y="1870018"/>
              <a:ext cx="109" cy="448"/>
            </a:xfrm>
            <a:custGeom>
              <a:rect b="b" l="l" r="r" t="t"/>
              <a:pathLst>
                <a:path extrusionOk="0" h="33" w="8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80"/>
            <p:cNvSpPr/>
            <p:nvPr/>
          </p:nvSpPr>
          <p:spPr>
            <a:xfrm>
              <a:off x="2702480" y="1867737"/>
              <a:ext cx="109" cy="394"/>
            </a:xfrm>
            <a:custGeom>
              <a:rect b="b" l="l" r="r" t="t"/>
              <a:pathLst>
                <a:path extrusionOk="0" h="29" w="8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80"/>
            <p:cNvSpPr/>
            <p:nvPr/>
          </p:nvSpPr>
          <p:spPr>
            <a:xfrm>
              <a:off x="2701774" y="1865795"/>
              <a:ext cx="204" cy="489"/>
            </a:xfrm>
            <a:custGeom>
              <a:rect b="b" l="l" r="r" t="t"/>
              <a:pathLst>
                <a:path extrusionOk="0" h="36" w="15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80"/>
            <p:cNvSpPr/>
            <p:nvPr/>
          </p:nvSpPr>
          <p:spPr>
            <a:xfrm>
              <a:off x="2730667" y="1873439"/>
              <a:ext cx="163" cy="964"/>
            </a:xfrm>
            <a:custGeom>
              <a:rect b="b" l="l" r="r" t="t"/>
              <a:pathLst>
                <a:path extrusionOk="0" h="71" w="12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80"/>
            <p:cNvSpPr/>
            <p:nvPr/>
          </p:nvSpPr>
          <p:spPr>
            <a:xfrm>
              <a:off x="2730911" y="1874919"/>
              <a:ext cx="149" cy="1005"/>
            </a:xfrm>
            <a:custGeom>
              <a:rect b="b" l="l" r="r" t="t"/>
              <a:pathLst>
                <a:path extrusionOk="0" h="74" w="11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80"/>
            <p:cNvSpPr/>
            <p:nvPr/>
          </p:nvSpPr>
          <p:spPr>
            <a:xfrm>
              <a:off x="2702290" y="1867071"/>
              <a:ext cx="109" cy="353"/>
            </a:xfrm>
            <a:custGeom>
              <a:rect b="b" l="l" r="r" t="t"/>
              <a:pathLst>
                <a:path extrusionOk="0" h="26" w="8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80"/>
            <p:cNvSpPr/>
            <p:nvPr/>
          </p:nvSpPr>
          <p:spPr>
            <a:xfrm>
              <a:off x="2703675" y="1872638"/>
              <a:ext cx="54" cy="434"/>
            </a:xfrm>
            <a:custGeom>
              <a:rect b="b" l="l" r="r" t="t"/>
              <a:pathLst>
                <a:path extrusionOk="0" h="32" w="4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80"/>
            <p:cNvSpPr/>
            <p:nvPr/>
          </p:nvSpPr>
          <p:spPr>
            <a:xfrm>
              <a:off x="2703485" y="1871728"/>
              <a:ext cx="109" cy="448"/>
            </a:xfrm>
            <a:custGeom>
              <a:rect b="b" l="l" r="r" t="t"/>
              <a:pathLst>
                <a:path extrusionOk="0" h="33" w="8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80"/>
            <p:cNvSpPr/>
            <p:nvPr/>
          </p:nvSpPr>
          <p:spPr>
            <a:xfrm>
              <a:off x="2702670" y="1868497"/>
              <a:ext cx="163" cy="353"/>
            </a:xfrm>
            <a:custGeom>
              <a:rect b="b" l="l" r="r" t="t"/>
              <a:pathLst>
                <a:path extrusionOk="0" h="26" w="12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80"/>
            <p:cNvSpPr/>
            <p:nvPr/>
          </p:nvSpPr>
          <p:spPr>
            <a:xfrm>
              <a:off x="2731142" y="1876345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80"/>
            <p:cNvSpPr/>
            <p:nvPr/>
          </p:nvSpPr>
          <p:spPr>
            <a:xfrm>
              <a:off x="2699819" y="1855802"/>
              <a:ext cx="1969" cy="10007"/>
            </a:xfrm>
            <a:custGeom>
              <a:rect b="b" l="l" r="r" t="t"/>
              <a:pathLst>
                <a:path extrusionOk="0" h="737" w="145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80"/>
            <p:cNvSpPr/>
            <p:nvPr/>
          </p:nvSpPr>
          <p:spPr>
            <a:xfrm>
              <a:off x="2704191" y="1876345"/>
              <a:ext cx="68" cy="530"/>
            </a:xfrm>
            <a:custGeom>
              <a:rect b="b" l="l" r="r" t="t"/>
              <a:pathLst>
                <a:path extrusionOk="0" h="39" w="5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80"/>
            <p:cNvSpPr/>
            <p:nvPr/>
          </p:nvSpPr>
          <p:spPr>
            <a:xfrm>
              <a:off x="2698543" y="1845022"/>
              <a:ext cx="299" cy="1195"/>
            </a:xfrm>
            <a:custGeom>
              <a:rect b="b" l="l" r="r" t="t"/>
              <a:pathLst>
                <a:path extrusionOk="0" h="88" w="22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80"/>
            <p:cNvSpPr/>
            <p:nvPr/>
          </p:nvSpPr>
          <p:spPr>
            <a:xfrm>
              <a:off x="2703295" y="1870873"/>
              <a:ext cx="109" cy="448"/>
            </a:xfrm>
            <a:custGeom>
              <a:rect b="b" l="l" r="r" t="t"/>
              <a:pathLst>
                <a:path extrusionOk="0" h="33" w="8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80"/>
            <p:cNvSpPr/>
            <p:nvPr/>
          </p:nvSpPr>
          <p:spPr>
            <a:xfrm>
              <a:off x="2703960" y="1874485"/>
              <a:ext cx="54" cy="489"/>
            </a:xfrm>
            <a:custGeom>
              <a:rect b="b" l="l" r="r" t="t"/>
              <a:pathLst>
                <a:path extrusionOk="0" h="36" w="4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80"/>
            <p:cNvSpPr/>
            <p:nvPr/>
          </p:nvSpPr>
          <p:spPr>
            <a:xfrm>
              <a:off x="2704245" y="1877241"/>
              <a:ext cx="54" cy="543"/>
            </a:xfrm>
            <a:custGeom>
              <a:rect b="b" l="l" r="r" t="t"/>
              <a:pathLst>
                <a:path extrusionOk="0" h="40" w="4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80"/>
            <p:cNvSpPr/>
            <p:nvPr/>
          </p:nvSpPr>
          <p:spPr>
            <a:xfrm>
              <a:off x="2704055" y="1875394"/>
              <a:ext cx="109" cy="489"/>
            </a:xfrm>
            <a:custGeom>
              <a:rect b="b" l="l" r="r" t="t"/>
              <a:pathLst>
                <a:path extrusionOk="0" h="36" w="8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80"/>
            <p:cNvSpPr/>
            <p:nvPr/>
          </p:nvSpPr>
          <p:spPr>
            <a:xfrm>
              <a:off x="2704286" y="1878151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80"/>
            <p:cNvSpPr/>
            <p:nvPr/>
          </p:nvSpPr>
          <p:spPr>
            <a:xfrm>
              <a:off x="2703811" y="1873534"/>
              <a:ext cx="68" cy="489"/>
            </a:xfrm>
            <a:custGeom>
              <a:rect b="b" l="l" r="r" t="t"/>
              <a:pathLst>
                <a:path extrusionOk="0" h="36" w="5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80"/>
            <p:cNvSpPr/>
            <p:nvPr/>
          </p:nvSpPr>
          <p:spPr>
            <a:xfrm>
              <a:off x="2702059" y="1866460"/>
              <a:ext cx="149" cy="339"/>
            </a:xfrm>
            <a:custGeom>
              <a:rect b="b" l="l" r="r" t="t"/>
              <a:pathLst>
                <a:path extrusionOk="0" h="25" w="11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80"/>
            <p:cNvSpPr/>
            <p:nvPr/>
          </p:nvSpPr>
          <p:spPr>
            <a:xfrm>
              <a:off x="2698923" y="1616037"/>
              <a:ext cx="231211" cy="97731"/>
            </a:xfrm>
            <a:custGeom>
              <a:rect b="b" l="l" r="r" t="t"/>
              <a:pathLst>
                <a:path extrusionOk="0" h="7198" w="17029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80"/>
            <p:cNvSpPr/>
            <p:nvPr/>
          </p:nvSpPr>
          <p:spPr>
            <a:xfrm>
              <a:off x="2305162" y="1791540"/>
              <a:ext cx="1914" cy="7047"/>
            </a:xfrm>
            <a:custGeom>
              <a:rect b="b" l="l" r="r" t="t"/>
              <a:pathLst>
                <a:path extrusionOk="0" h="519" w="141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80"/>
            <p:cNvSpPr/>
            <p:nvPr/>
          </p:nvSpPr>
          <p:spPr>
            <a:xfrm>
              <a:off x="2298930" y="1785457"/>
              <a:ext cx="8853" cy="26449"/>
            </a:xfrm>
            <a:custGeom>
              <a:rect b="b" l="l" r="r" t="t"/>
              <a:pathLst>
                <a:path extrusionOk="0" h="1948" w="652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80"/>
            <p:cNvSpPr/>
            <p:nvPr/>
          </p:nvSpPr>
          <p:spPr>
            <a:xfrm>
              <a:off x="2298889" y="1800908"/>
              <a:ext cx="4426" cy="10848"/>
            </a:xfrm>
            <a:custGeom>
              <a:rect b="b" l="l" r="r" t="t"/>
              <a:pathLst>
                <a:path extrusionOk="0" h="799" w="326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80"/>
            <p:cNvSpPr/>
            <p:nvPr/>
          </p:nvSpPr>
          <p:spPr>
            <a:xfrm>
              <a:off x="2303397" y="1796441"/>
              <a:ext cx="163" cy="434"/>
            </a:xfrm>
            <a:custGeom>
              <a:rect b="b" l="l" r="r" t="t"/>
              <a:pathLst>
                <a:path extrusionOk="0" h="32" w="12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80"/>
            <p:cNvSpPr/>
            <p:nvPr/>
          </p:nvSpPr>
          <p:spPr>
            <a:xfrm>
              <a:off x="2307063" y="178973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80"/>
            <p:cNvSpPr/>
            <p:nvPr/>
          </p:nvSpPr>
          <p:spPr>
            <a:xfrm>
              <a:off x="2305542" y="1789924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80"/>
            <p:cNvSpPr/>
            <p:nvPr/>
          </p:nvSpPr>
          <p:spPr>
            <a:xfrm>
              <a:off x="2305827" y="1789829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80"/>
            <p:cNvSpPr/>
            <p:nvPr/>
          </p:nvSpPr>
          <p:spPr>
            <a:xfrm>
              <a:off x="2304021" y="1798193"/>
              <a:ext cx="339" cy="584"/>
            </a:xfrm>
            <a:custGeom>
              <a:rect b="b" l="l" r="r" t="t"/>
              <a:pathLst>
                <a:path extrusionOk="0" h="43" w="25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80"/>
            <p:cNvSpPr/>
            <p:nvPr/>
          </p:nvSpPr>
          <p:spPr>
            <a:xfrm>
              <a:off x="2303546" y="1796916"/>
              <a:ext cx="204" cy="530"/>
            </a:xfrm>
            <a:custGeom>
              <a:rect b="b" l="l" r="r" t="t"/>
              <a:pathLst>
                <a:path extrusionOk="0" h="39" w="15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80"/>
            <p:cNvSpPr/>
            <p:nvPr/>
          </p:nvSpPr>
          <p:spPr>
            <a:xfrm>
              <a:off x="2304877" y="1799618"/>
              <a:ext cx="530" cy="679"/>
            </a:xfrm>
            <a:custGeom>
              <a:rect b="b" l="l" r="r" t="t"/>
              <a:pathLst>
                <a:path extrusionOk="0" h="50" w="39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80"/>
            <p:cNvSpPr/>
            <p:nvPr/>
          </p:nvSpPr>
          <p:spPr>
            <a:xfrm>
              <a:off x="2305447" y="1800379"/>
              <a:ext cx="625" cy="733"/>
            </a:xfrm>
            <a:custGeom>
              <a:rect b="b" l="l" r="r" t="t"/>
              <a:pathLst>
                <a:path extrusionOk="0" h="54" w="46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80"/>
            <p:cNvSpPr/>
            <p:nvPr/>
          </p:nvSpPr>
          <p:spPr>
            <a:xfrm>
              <a:off x="2304401" y="1798858"/>
              <a:ext cx="434" cy="679"/>
            </a:xfrm>
            <a:custGeom>
              <a:rect b="b" l="l" r="r" t="t"/>
              <a:pathLst>
                <a:path extrusionOk="0" h="50" w="32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80"/>
            <p:cNvSpPr/>
            <p:nvPr/>
          </p:nvSpPr>
          <p:spPr>
            <a:xfrm>
              <a:off x="2305637" y="1789883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80"/>
            <p:cNvSpPr/>
            <p:nvPr/>
          </p:nvSpPr>
          <p:spPr>
            <a:xfrm>
              <a:off x="2306017" y="178978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80"/>
            <p:cNvSpPr/>
            <p:nvPr/>
          </p:nvSpPr>
          <p:spPr>
            <a:xfrm>
              <a:off x="2303397" y="1796102"/>
              <a:ext cx="14" cy="353"/>
            </a:xfrm>
            <a:custGeom>
              <a:rect b="b" l="l" r="r" t="t"/>
              <a:pathLst>
                <a:path extrusionOk="0" h="26" w="1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80"/>
            <p:cNvSpPr/>
            <p:nvPr/>
          </p:nvSpPr>
          <p:spPr>
            <a:xfrm>
              <a:off x="2303736" y="1797487"/>
              <a:ext cx="299" cy="584"/>
            </a:xfrm>
            <a:custGeom>
              <a:rect b="b" l="l" r="r" t="t"/>
              <a:pathLst>
                <a:path extrusionOk="0" h="43" w="22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80"/>
            <p:cNvSpPr/>
            <p:nvPr/>
          </p:nvSpPr>
          <p:spPr>
            <a:xfrm>
              <a:off x="2304917" y="1785036"/>
              <a:ext cx="29300" cy="32097"/>
            </a:xfrm>
            <a:custGeom>
              <a:rect b="b" l="l" r="r" t="t"/>
              <a:pathLst>
                <a:path extrusionOk="0" h="2364" w="2158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80"/>
            <p:cNvSpPr/>
            <p:nvPr/>
          </p:nvSpPr>
          <p:spPr>
            <a:xfrm>
              <a:off x="2328977" y="1785036"/>
              <a:ext cx="3001" cy="1534"/>
            </a:xfrm>
            <a:custGeom>
              <a:rect b="b" l="l" r="r" t="t"/>
              <a:pathLst>
                <a:path extrusionOk="0" h="113" w="221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80"/>
            <p:cNvSpPr/>
            <p:nvPr/>
          </p:nvSpPr>
          <p:spPr>
            <a:xfrm>
              <a:off x="2317422" y="1791784"/>
              <a:ext cx="584" cy="394"/>
            </a:xfrm>
            <a:custGeom>
              <a:rect b="b" l="l" r="r" t="t"/>
              <a:pathLst>
                <a:path extrusionOk="0" h="29" w="43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80"/>
            <p:cNvSpPr/>
            <p:nvPr/>
          </p:nvSpPr>
          <p:spPr>
            <a:xfrm>
              <a:off x="2308773" y="1792069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80"/>
            <p:cNvSpPr/>
            <p:nvPr/>
          </p:nvSpPr>
          <p:spPr>
            <a:xfrm>
              <a:off x="2308013" y="1799293"/>
              <a:ext cx="54" cy="625"/>
            </a:xfrm>
            <a:custGeom>
              <a:rect b="b" l="l" r="r" t="t"/>
              <a:pathLst>
                <a:path extrusionOk="0" h="46" w="4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80"/>
            <p:cNvSpPr/>
            <p:nvPr/>
          </p:nvSpPr>
          <p:spPr>
            <a:xfrm>
              <a:off x="2309058" y="1789829"/>
              <a:ext cx="54" cy="394"/>
            </a:xfrm>
            <a:custGeom>
              <a:rect b="b" l="l" r="r" t="t"/>
              <a:pathLst>
                <a:path extrusionOk="0" h="29" w="4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80"/>
            <p:cNvSpPr/>
            <p:nvPr/>
          </p:nvSpPr>
          <p:spPr>
            <a:xfrm>
              <a:off x="2308339" y="1792300"/>
              <a:ext cx="353" cy="3815"/>
            </a:xfrm>
            <a:custGeom>
              <a:rect b="b" l="l" r="r" t="t"/>
              <a:pathLst>
                <a:path extrusionOk="0" h="281" w="26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80"/>
            <p:cNvSpPr/>
            <p:nvPr/>
          </p:nvSpPr>
          <p:spPr>
            <a:xfrm>
              <a:off x="2307633" y="1800949"/>
              <a:ext cx="299" cy="1819"/>
            </a:xfrm>
            <a:custGeom>
              <a:rect b="b" l="l" r="r" t="t"/>
              <a:pathLst>
                <a:path extrusionOk="0" h="134" w="22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80"/>
            <p:cNvSpPr/>
            <p:nvPr/>
          </p:nvSpPr>
          <p:spPr>
            <a:xfrm>
              <a:off x="2308244" y="1796767"/>
              <a:ext cx="68" cy="638"/>
            </a:xfrm>
            <a:custGeom>
              <a:rect b="b" l="l" r="r" t="t"/>
              <a:pathLst>
                <a:path extrusionOk="0" h="47" w="5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80"/>
            <p:cNvSpPr/>
            <p:nvPr/>
          </p:nvSpPr>
          <p:spPr>
            <a:xfrm>
              <a:off x="2308108" y="1797772"/>
              <a:ext cx="109" cy="1005"/>
            </a:xfrm>
            <a:custGeom>
              <a:rect b="b" l="l" r="r" t="t"/>
              <a:pathLst>
                <a:path extrusionOk="0" h="74" w="8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80"/>
            <p:cNvSpPr/>
            <p:nvPr/>
          </p:nvSpPr>
          <p:spPr>
            <a:xfrm>
              <a:off x="2306397" y="1805701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80"/>
            <p:cNvSpPr/>
            <p:nvPr/>
          </p:nvSpPr>
          <p:spPr>
            <a:xfrm>
              <a:off x="2307918" y="1800528"/>
              <a:ext cx="54" cy="434"/>
            </a:xfrm>
            <a:custGeom>
              <a:rect b="b" l="l" r="r" t="t"/>
              <a:pathLst>
                <a:path extrusionOk="0" h="32" w="4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80"/>
            <p:cNvSpPr/>
            <p:nvPr/>
          </p:nvSpPr>
          <p:spPr>
            <a:xfrm>
              <a:off x="2307388" y="1803284"/>
              <a:ext cx="109" cy="299"/>
            </a:xfrm>
            <a:custGeom>
              <a:rect b="b" l="l" r="r" t="t"/>
              <a:pathLst>
                <a:path extrusionOk="0" h="22" w="8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80"/>
            <p:cNvSpPr/>
            <p:nvPr/>
          </p:nvSpPr>
          <p:spPr>
            <a:xfrm>
              <a:off x="2306587" y="1805131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80"/>
            <p:cNvSpPr/>
            <p:nvPr/>
          </p:nvSpPr>
          <p:spPr>
            <a:xfrm>
              <a:off x="2308868" y="1791404"/>
              <a:ext cx="14" cy="244"/>
            </a:xfrm>
            <a:custGeom>
              <a:rect b="b" l="l" r="r" t="t"/>
              <a:pathLst>
                <a:path extrusionOk="0" h="18" w="1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80"/>
            <p:cNvSpPr/>
            <p:nvPr/>
          </p:nvSpPr>
          <p:spPr>
            <a:xfrm>
              <a:off x="2307538" y="1802809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80"/>
            <p:cNvSpPr/>
            <p:nvPr/>
          </p:nvSpPr>
          <p:spPr>
            <a:xfrm>
              <a:off x="2307253" y="1803705"/>
              <a:ext cx="109" cy="353"/>
            </a:xfrm>
            <a:custGeom>
              <a:rect b="b" l="l" r="r" t="t"/>
              <a:pathLst>
                <a:path extrusionOk="0" h="26" w="8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80"/>
            <p:cNvSpPr/>
            <p:nvPr/>
          </p:nvSpPr>
          <p:spPr>
            <a:xfrm>
              <a:off x="2307103" y="1804045"/>
              <a:ext cx="163" cy="339"/>
            </a:xfrm>
            <a:custGeom>
              <a:rect b="b" l="l" r="r" t="t"/>
              <a:pathLst>
                <a:path extrusionOk="0" h="25" w="12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80"/>
            <p:cNvSpPr/>
            <p:nvPr/>
          </p:nvSpPr>
          <p:spPr>
            <a:xfrm>
              <a:off x="2306248" y="1806041"/>
              <a:ext cx="109" cy="299"/>
            </a:xfrm>
            <a:custGeom>
              <a:rect b="b" l="l" r="r" t="t"/>
              <a:pathLst>
                <a:path extrusionOk="0" h="22" w="8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80"/>
            <p:cNvSpPr/>
            <p:nvPr/>
          </p:nvSpPr>
          <p:spPr>
            <a:xfrm>
              <a:off x="2306492" y="1805375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80"/>
            <p:cNvSpPr/>
            <p:nvPr/>
          </p:nvSpPr>
          <p:spPr>
            <a:xfrm>
              <a:off x="2305393" y="1809652"/>
              <a:ext cx="109" cy="489"/>
            </a:xfrm>
            <a:custGeom>
              <a:rect b="b" l="l" r="r" t="t"/>
              <a:pathLst>
                <a:path extrusionOk="0" h="36" w="8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80"/>
            <p:cNvSpPr/>
            <p:nvPr/>
          </p:nvSpPr>
          <p:spPr>
            <a:xfrm>
              <a:off x="2304687" y="1814404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80"/>
            <p:cNvSpPr/>
            <p:nvPr/>
          </p:nvSpPr>
          <p:spPr>
            <a:xfrm>
              <a:off x="2304917" y="1812313"/>
              <a:ext cx="109" cy="584"/>
            </a:xfrm>
            <a:custGeom>
              <a:rect b="b" l="l" r="r" t="t"/>
              <a:pathLst>
                <a:path extrusionOk="0" h="43" w="8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80"/>
            <p:cNvSpPr/>
            <p:nvPr/>
          </p:nvSpPr>
          <p:spPr>
            <a:xfrm>
              <a:off x="2305868" y="1807561"/>
              <a:ext cx="109" cy="394"/>
            </a:xfrm>
            <a:custGeom>
              <a:rect b="b" l="l" r="r" t="t"/>
              <a:pathLst>
                <a:path extrusionOk="0" h="29" w="8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80"/>
            <p:cNvSpPr/>
            <p:nvPr/>
          </p:nvSpPr>
          <p:spPr>
            <a:xfrm>
              <a:off x="2305732" y="1808186"/>
              <a:ext cx="109" cy="434"/>
            </a:xfrm>
            <a:custGeom>
              <a:rect b="b" l="l" r="r" t="t"/>
              <a:pathLst>
                <a:path extrusionOk="0" h="32" w="8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80"/>
            <p:cNvSpPr/>
            <p:nvPr/>
          </p:nvSpPr>
          <p:spPr>
            <a:xfrm>
              <a:off x="2305107" y="1811363"/>
              <a:ext cx="109" cy="584"/>
            </a:xfrm>
            <a:custGeom>
              <a:rect b="b" l="l" r="r" t="t"/>
              <a:pathLst>
                <a:path extrusionOk="0" h="43" w="8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80"/>
            <p:cNvSpPr/>
            <p:nvPr/>
          </p:nvSpPr>
          <p:spPr>
            <a:xfrm>
              <a:off x="2304782" y="1813359"/>
              <a:ext cx="109" cy="638"/>
            </a:xfrm>
            <a:custGeom>
              <a:rect b="b" l="l" r="r" t="t"/>
              <a:pathLst>
                <a:path extrusionOk="0" h="47" w="8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80"/>
            <p:cNvSpPr/>
            <p:nvPr/>
          </p:nvSpPr>
          <p:spPr>
            <a:xfrm>
              <a:off x="2305257" y="1810467"/>
              <a:ext cx="109" cy="530"/>
            </a:xfrm>
            <a:custGeom>
              <a:rect b="b" l="l" r="r" t="t"/>
              <a:pathLst>
                <a:path extrusionOk="0" h="39" w="8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80"/>
            <p:cNvSpPr/>
            <p:nvPr/>
          </p:nvSpPr>
          <p:spPr>
            <a:xfrm>
              <a:off x="2305542" y="1808892"/>
              <a:ext cx="109" cy="489"/>
            </a:xfrm>
            <a:custGeom>
              <a:rect b="b" l="l" r="r" t="t"/>
              <a:pathLst>
                <a:path extrusionOk="0" h="36" w="8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80"/>
            <p:cNvSpPr/>
            <p:nvPr/>
          </p:nvSpPr>
          <p:spPr>
            <a:xfrm>
              <a:off x="2306112" y="1806516"/>
              <a:ext cx="109" cy="339"/>
            </a:xfrm>
            <a:custGeom>
              <a:rect b="b" l="l" r="r" t="t"/>
              <a:pathLst>
                <a:path extrusionOk="0" h="25" w="8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80"/>
            <p:cNvSpPr/>
            <p:nvPr/>
          </p:nvSpPr>
          <p:spPr>
            <a:xfrm>
              <a:off x="2306017" y="1806991"/>
              <a:ext cx="54" cy="394"/>
            </a:xfrm>
            <a:custGeom>
              <a:rect b="b" l="l" r="r" t="t"/>
              <a:pathLst>
                <a:path extrusionOk="0" h="29" w="4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80"/>
            <p:cNvSpPr/>
            <p:nvPr/>
          </p:nvSpPr>
          <p:spPr>
            <a:xfrm>
              <a:off x="2306682" y="1804370"/>
              <a:ext cx="434" cy="774"/>
            </a:xfrm>
            <a:custGeom>
              <a:rect b="b" l="l" r="r" t="t"/>
              <a:pathLst>
                <a:path extrusionOk="0" h="57" w="32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80"/>
            <p:cNvSpPr/>
            <p:nvPr/>
          </p:nvSpPr>
          <p:spPr>
            <a:xfrm>
              <a:off x="2307633" y="1802280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80"/>
            <p:cNvSpPr/>
            <p:nvPr/>
          </p:nvSpPr>
          <p:spPr>
            <a:xfrm>
              <a:off x="2307769" y="1801614"/>
              <a:ext cx="68" cy="258"/>
            </a:xfrm>
            <a:custGeom>
              <a:rect b="b" l="l" r="r" t="t"/>
              <a:pathLst>
                <a:path extrusionOk="0" h="19" w="5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80"/>
            <p:cNvSpPr/>
            <p:nvPr/>
          </p:nvSpPr>
          <p:spPr>
            <a:xfrm>
              <a:off x="2307823" y="1800759"/>
              <a:ext cx="109" cy="448"/>
            </a:xfrm>
            <a:custGeom>
              <a:rect b="b" l="l" r="r" t="t"/>
              <a:pathLst>
                <a:path extrusionOk="0" h="33" w="8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80"/>
            <p:cNvSpPr/>
            <p:nvPr/>
          </p:nvSpPr>
          <p:spPr>
            <a:xfrm>
              <a:off x="2564356" y="1700353"/>
              <a:ext cx="79157" cy="32179"/>
            </a:xfrm>
            <a:custGeom>
              <a:rect b="b" l="l" r="r" t="t"/>
              <a:pathLst>
                <a:path extrusionOk="0" h="2370" w="583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80"/>
            <p:cNvSpPr/>
            <p:nvPr/>
          </p:nvSpPr>
          <p:spPr>
            <a:xfrm>
              <a:off x="2342432" y="1695723"/>
              <a:ext cx="47874" cy="20841"/>
            </a:xfrm>
            <a:custGeom>
              <a:rect b="b" l="l" r="r" t="t"/>
              <a:pathLst>
                <a:path extrusionOk="0" h="1535" w="3526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80"/>
            <p:cNvSpPr/>
            <p:nvPr/>
          </p:nvSpPr>
          <p:spPr>
            <a:xfrm>
              <a:off x="2240180" y="1709559"/>
              <a:ext cx="19076" cy="11745"/>
            </a:xfrm>
            <a:custGeom>
              <a:rect b="b" l="l" r="r" t="t"/>
              <a:pathLst>
                <a:path extrusionOk="0" h="865" w="1405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80"/>
            <p:cNvSpPr/>
            <p:nvPr/>
          </p:nvSpPr>
          <p:spPr>
            <a:xfrm>
              <a:off x="2239949" y="1709871"/>
              <a:ext cx="136291" cy="51934"/>
            </a:xfrm>
            <a:custGeom>
              <a:rect b="b" l="l" r="r" t="t"/>
              <a:pathLst>
                <a:path extrusionOk="0" h="3825" w="10038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80"/>
            <p:cNvSpPr/>
            <p:nvPr/>
          </p:nvSpPr>
          <p:spPr>
            <a:xfrm>
              <a:off x="2314381" y="1759456"/>
              <a:ext cx="68" cy="204"/>
            </a:xfrm>
            <a:custGeom>
              <a:rect b="b" l="l" r="r" t="t"/>
              <a:pathLst>
                <a:path extrusionOk="0" h="15" w="5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80"/>
            <p:cNvSpPr/>
            <p:nvPr/>
          </p:nvSpPr>
          <p:spPr>
            <a:xfrm>
              <a:off x="2314530" y="1758886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80"/>
            <p:cNvSpPr/>
            <p:nvPr/>
          </p:nvSpPr>
          <p:spPr>
            <a:xfrm>
              <a:off x="2314625" y="1758275"/>
              <a:ext cx="14" cy="244"/>
            </a:xfrm>
            <a:custGeom>
              <a:rect b="b" l="l" r="r" t="t"/>
              <a:pathLst>
                <a:path extrusionOk="0" h="18" w="1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80"/>
            <p:cNvSpPr/>
            <p:nvPr/>
          </p:nvSpPr>
          <p:spPr>
            <a:xfrm>
              <a:off x="2314571" y="1758601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80"/>
            <p:cNvSpPr/>
            <p:nvPr/>
          </p:nvSpPr>
          <p:spPr>
            <a:xfrm>
              <a:off x="2314435" y="1759171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80"/>
            <p:cNvSpPr/>
            <p:nvPr/>
          </p:nvSpPr>
          <p:spPr>
            <a:xfrm>
              <a:off x="2314150" y="1759701"/>
              <a:ext cx="204" cy="530"/>
            </a:xfrm>
            <a:custGeom>
              <a:rect b="b" l="l" r="r" t="t"/>
              <a:pathLst>
                <a:path extrusionOk="0" h="39" w="15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80"/>
            <p:cNvSpPr/>
            <p:nvPr/>
          </p:nvSpPr>
          <p:spPr>
            <a:xfrm>
              <a:off x="2312575" y="1761411"/>
              <a:ext cx="394" cy="149"/>
            </a:xfrm>
            <a:custGeom>
              <a:rect b="b" l="l" r="r" t="t"/>
              <a:pathLst>
                <a:path extrusionOk="0" h="11" w="29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80"/>
            <p:cNvSpPr/>
            <p:nvPr/>
          </p:nvSpPr>
          <p:spPr>
            <a:xfrm>
              <a:off x="2313811" y="1760556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80"/>
            <p:cNvSpPr/>
            <p:nvPr/>
          </p:nvSpPr>
          <p:spPr>
            <a:xfrm>
              <a:off x="2313580" y="1760787"/>
              <a:ext cx="149" cy="163"/>
            </a:xfrm>
            <a:custGeom>
              <a:rect b="b" l="l" r="r" t="t"/>
              <a:pathLst>
                <a:path extrusionOk="0" h="12" w="11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80"/>
            <p:cNvSpPr/>
            <p:nvPr/>
          </p:nvSpPr>
          <p:spPr>
            <a:xfrm>
              <a:off x="2338427" y="1752993"/>
              <a:ext cx="4630" cy="1439"/>
            </a:xfrm>
            <a:custGeom>
              <a:rect b="b" l="l" r="r" t="t"/>
              <a:pathLst>
                <a:path extrusionOk="0" h="106" w="341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80"/>
            <p:cNvSpPr/>
            <p:nvPr/>
          </p:nvSpPr>
          <p:spPr>
            <a:xfrm>
              <a:off x="2312236" y="1761601"/>
              <a:ext cx="258" cy="109"/>
            </a:xfrm>
            <a:custGeom>
              <a:rect b="b" l="l" r="r" t="t"/>
              <a:pathLst>
                <a:path extrusionOk="0" h="8" w="19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80"/>
            <p:cNvSpPr/>
            <p:nvPr/>
          </p:nvSpPr>
          <p:spPr>
            <a:xfrm>
              <a:off x="2314001" y="1760312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80"/>
            <p:cNvSpPr/>
            <p:nvPr/>
          </p:nvSpPr>
          <p:spPr>
            <a:xfrm>
              <a:off x="2312955" y="1761221"/>
              <a:ext cx="299" cy="149"/>
            </a:xfrm>
            <a:custGeom>
              <a:rect b="b" l="l" r="r" t="t"/>
              <a:pathLst>
                <a:path extrusionOk="0" h="11" w="22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80"/>
            <p:cNvSpPr/>
            <p:nvPr/>
          </p:nvSpPr>
          <p:spPr>
            <a:xfrm>
              <a:off x="2356254" y="1750291"/>
              <a:ext cx="1344" cy="285"/>
            </a:xfrm>
            <a:custGeom>
              <a:rect b="b" l="l" r="r" t="t"/>
              <a:pathLst>
                <a:path extrusionOk="0" h="21" w="99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80"/>
            <p:cNvSpPr/>
            <p:nvPr/>
          </p:nvSpPr>
          <p:spPr>
            <a:xfrm>
              <a:off x="2314720" y="1754758"/>
              <a:ext cx="2009" cy="2770"/>
            </a:xfrm>
            <a:custGeom>
              <a:rect b="b" l="l" r="r" t="t"/>
              <a:pathLst>
                <a:path extrusionOk="0" h="204" w="148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80"/>
            <p:cNvSpPr/>
            <p:nvPr/>
          </p:nvSpPr>
          <p:spPr>
            <a:xfrm>
              <a:off x="2313335" y="1761031"/>
              <a:ext cx="204" cy="109"/>
            </a:xfrm>
            <a:custGeom>
              <a:rect b="b" l="l" r="r" t="t"/>
              <a:pathLst>
                <a:path extrusionOk="0" h="8" w="15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80"/>
            <p:cNvSpPr/>
            <p:nvPr/>
          </p:nvSpPr>
          <p:spPr>
            <a:xfrm>
              <a:off x="2360911" y="1713591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80"/>
            <p:cNvSpPr/>
            <p:nvPr/>
          </p:nvSpPr>
          <p:spPr>
            <a:xfrm>
              <a:off x="2360531" y="1713686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80"/>
            <p:cNvSpPr/>
            <p:nvPr/>
          </p:nvSpPr>
          <p:spPr>
            <a:xfrm>
              <a:off x="2361291" y="1713442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80"/>
            <p:cNvSpPr/>
            <p:nvPr/>
          </p:nvSpPr>
          <p:spPr>
            <a:xfrm>
              <a:off x="2364332" y="1715628"/>
              <a:ext cx="1208" cy="1724"/>
            </a:xfrm>
            <a:custGeom>
              <a:rect b="b" l="l" r="r" t="t"/>
              <a:pathLst>
                <a:path extrusionOk="0" h="127" w="89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80"/>
            <p:cNvSpPr/>
            <p:nvPr/>
          </p:nvSpPr>
          <p:spPr>
            <a:xfrm>
              <a:off x="2358725" y="1713917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80"/>
            <p:cNvSpPr/>
            <p:nvPr/>
          </p:nvSpPr>
          <p:spPr>
            <a:xfrm>
              <a:off x="2354163" y="1713822"/>
              <a:ext cx="258" cy="14"/>
            </a:xfrm>
            <a:custGeom>
              <a:rect b="b" l="l" r="r" t="t"/>
              <a:pathLst>
                <a:path extrusionOk="0" h="1" w="19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80"/>
            <p:cNvSpPr/>
            <p:nvPr/>
          </p:nvSpPr>
          <p:spPr>
            <a:xfrm>
              <a:off x="2353552" y="1713781"/>
              <a:ext cx="394" cy="14"/>
            </a:xfrm>
            <a:custGeom>
              <a:rect b="b" l="l" r="r" t="t"/>
              <a:pathLst>
                <a:path extrusionOk="0" h="1" w="29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80"/>
            <p:cNvSpPr/>
            <p:nvPr/>
          </p:nvSpPr>
          <p:spPr>
            <a:xfrm>
              <a:off x="2359200" y="1713876"/>
              <a:ext cx="258" cy="14"/>
            </a:xfrm>
            <a:custGeom>
              <a:rect b="b" l="l" r="r" t="t"/>
              <a:pathLst>
                <a:path extrusionOk="0" h="1" w="19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80"/>
            <p:cNvSpPr/>
            <p:nvPr/>
          </p:nvSpPr>
          <p:spPr>
            <a:xfrm>
              <a:off x="2365812" y="171781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80"/>
            <p:cNvSpPr/>
            <p:nvPr/>
          </p:nvSpPr>
          <p:spPr>
            <a:xfrm>
              <a:off x="2354788" y="1713876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80"/>
            <p:cNvSpPr/>
            <p:nvPr/>
          </p:nvSpPr>
          <p:spPr>
            <a:xfrm>
              <a:off x="2355358" y="171391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80"/>
            <p:cNvSpPr/>
            <p:nvPr/>
          </p:nvSpPr>
          <p:spPr>
            <a:xfrm>
              <a:off x="2357680" y="171397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80"/>
            <p:cNvSpPr/>
            <p:nvPr/>
          </p:nvSpPr>
          <p:spPr>
            <a:xfrm>
              <a:off x="2359675" y="1713822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80"/>
            <p:cNvSpPr/>
            <p:nvPr/>
          </p:nvSpPr>
          <p:spPr>
            <a:xfrm>
              <a:off x="2358209" y="171391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80"/>
            <p:cNvSpPr/>
            <p:nvPr/>
          </p:nvSpPr>
          <p:spPr>
            <a:xfrm>
              <a:off x="2356539" y="171391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80"/>
            <p:cNvSpPr/>
            <p:nvPr/>
          </p:nvSpPr>
          <p:spPr>
            <a:xfrm>
              <a:off x="2360110" y="1713781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80"/>
            <p:cNvSpPr/>
            <p:nvPr/>
          </p:nvSpPr>
          <p:spPr>
            <a:xfrm>
              <a:off x="2357299" y="171397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80"/>
            <p:cNvSpPr/>
            <p:nvPr/>
          </p:nvSpPr>
          <p:spPr>
            <a:xfrm>
              <a:off x="2355969" y="171391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80"/>
            <p:cNvSpPr/>
            <p:nvPr/>
          </p:nvSpPr>
          <p:spPr>
            <a:xfrm>
              <a:off x="2628523" y="1764588"/>
              <a:ext cx="15085" cy="14419"/>
            </a:xfrm>
            <a:custGeom>
              <a:rect b="b" l="l" r="r" t="t"/>
              <a:pathLst>
                <a:path extrusionOk="0" h="1062" w="1111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80"/>
            <p:cNvSpPr/>
            <p:nvPr/>
          </p:nvSpPr>
          <p:spPr>
            <a:xfrm>
              <a:off x="2634090" y="1775192"/>
              <a:ext cx="964" cy="2620"/>
            </a:xfrm>
            <a:custGeom>
              <a:rect b="b" l="l" r="r" t="t"/>
              <a:pathLst>
                <a:path extrusionOk="0" h="193" w="71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80"/>
            <p:cNvSpPr/>
            <p:nvPr/>
          </p:nvSpPr>
          <p:spPr>
            <a:xfrm>
              <a:off x="2633846" y="1775002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80"/>
            <p:cNvSpPr/>
            <p:nvPr/>
          </p:nvSpPr>
          <p:spPr>
            <a:xfrm>
              <a:off x="2628483" y="1768349"/>
              <a:ext cx="339" cy="489"/>
            </a:xfrm>
            <a:custGeom>
              <a:rect b="b" l="l" r="r" t="t"/>
              <a:pathLst>
                <a:path extrusionOk="0" h="36" w="25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80"/>
            <p:cNvSpPr/>
            <p:nvPr/>
          </p:nvSpPr>
          <p:spPr>
            <a:xfrm>
              <a:off x="2634891" y="1778858"/>
              <a:ext cx="14" cy="95"/>
            </a:xfrm>
            <a:custGeom>
              <a:rect b="b" l="l" r="r" t="t"/>
              <a:pathLst>
                <a:path extrusionOk="0" h="7" w="1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80"/>
            <p:cNvSpPr/>
            <p:nvPr/>
          </p:nvSpPr>
          <p:spPr>
            <a:xfrm>
              <a:off x="2629148" y="1769341"/>
              <a:ext cx="204" cy="394"/>
            </a:xfrm>
            <a:custGeom>
              <a:rect b="b" l="l" r="r" t="t"/>
              <a:pathLst>
                <a:path extrusionOk="0" h="29" w="15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80"/>
            <p:cNvSpPr/>
            <p:nvPr/>
          </p:nvSpPr>
          <p:spPr>
            <a:xfrm>
              <a:off x="2634986" y="1777894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80"/>
            <p:cNvSpPr/>
            <p:nvPr/>
          </p:nvSpPr>
          <p:spPr>
            <a:xfrm>
              <a:off x="2628904" y="1768865"/>
              <a:ext cx="204" cy="394"/>
            </a:xfrm>
            <a:custGeom>
              <a:rect b="b" l="l" r="r" t="t"/>
              <a:pathLst>
                <a:path extrusionOk="0" h="29" w="15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80"/>
            <p:cNvSpPr/>
            <p:nvPr/>
          </p:nvSpPr>
          <p:spPr>
            <a:xfrm>
              <a:off x="2629379" y="1769816"/>
              <a:ext cx="204" cy="489"/>
            </a:xfrm>
            <a:custGeom>
              <a:rect b="b" l="l" r="r" t="t"/>
              <a:pathLst>
                <a:path extrusionOk="0" h="36" w="15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80"/>
            <p:cNvSpPr/>
            <p:nvPr/>
          </p:nvSpPr>
          <p:spPr>
            <a:xfrm>
              <a:off x="2964159" y="1702797"/>
              <a:ext cx="47345" cy="45539"/>
            </a:xfrm>
            <a:custGeom>
              <a:rect b="b" l="l" r="r" t="t"/>
              <a:pathLst>
                <a:path extrusionOk="0" h="3354" w="3487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80"/>
            <p:cNvSpPr/>
            <p:nvPr/>
          </p:nvSpPr>
          <p:spPr>
            <a:xfrm>
              <a:off x="2991817" y="1742539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80"/>
            <p:cNvSpPr/>
            <p:nvPr/>
          </p:nvSpPr>
          <p:spPr>
            <a:xfrm>
              <a:off x="2987920" y="1742769"/>
              <a:ext cx="625" cy="68"/>
            </a:xfrm>
            <a:custGeom>
              <a:rect b="b" l="l" r="r" t="t"/>
              <a:pathLst>
                <a:path extrusionOk="0" h="5" w="46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80"/>
            <p:cNvSpPr/>
            <p:nvPr/>
          </p:nvSpPr>
          <p:spPr>
            <a:xfrm>
              <a:off x="2992387" y="1742294"/>
              <a:ext cx="163" cy="68"/>
            </a:xfrm>
            <a:custGeom>
              <a:rect b="b" l="l" r="r" t="t"/>
              <a:pathLst>
                <a:path extrusionOk="0" h="5" w="12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80"/>
            <p:cNvSpPr/>
            <p:nvPr/>
          </p:nvSpPr>
          <p:spPr>
            <a:xfrm>
              <a:off x="2980547" y="1745770"/>
              <a:ext cx="774" cy="584"/>
            </a:xfrm>
            <a:custGeom>
              <a:rect b="b" l="l" r="r" t="t"/>
              <a:pathLst>
                <a:path extrusionOk="0" h="43" w="57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80"/>
            <p:cNvSpPr/>
            <p:nvPr/>
          </p:nvSpPr>
          <p:spPr>
            <a:xfrm>
              <a:off x="2979556" y="1746476"/>
              <a:ext cx="815" cy="584"/>
            </a:xfrm>
            <a:custGeom>
              <a:rect b="b" l="l" r="r" t="t"/>
              <a:pathLst>
                <a:path extrusionOk="0" h="43" w="6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80"/>
            <p:cNvSpPr/>
            <p:nvPr/>
          </p:nvSpPr>
          <p:spPr>
            <a:xfrm>
              <a:off x="2982312" y="1744100"/>
              <a:ext cx="1154" cy="964"/>
            </a:xfrm>
            <a:custGeom>
              <a:rect b="b" l="l" r="r" t="t"/>
              <a:pathLst>
                <a:path extrusionOk="0" h="71" w="85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80"/>
            <p:cNvSpPr/>
            <p:nvPr/>
          </p:nvSpPr>
          <p:spPr>
            <a:xfrm>
              <a:off x="2989101" y="1742674"/>
              <a:ext cx="1398" cy="14"/>
            </a:xfrm>
            <a:custGeom>
              <a:rect b="b" l="l" r="r" t="t"/>
              <a:pathLst>
                <a:path extrusionOk="0" h="1" w="103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80"/>
            <p:cNvSpPr/>
            <p:nvPr/>
          </p:nvSpPr>
          <p:spPr>
            <a:xfrm>
              <a:off x="2993052" y="174196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80"/>
            <p:cNvSpPr/>
            <p:nvPr/>
          </p:nvSpPr>
          <p:spPr>
            <a:xfrm>
              <a:off x="2991111" y="1742674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80"/>
            <p:cNvSpPr/>
            <p:nvPr/>
          </p:nvSpPr>
          <p:spPr>
            <a:xfrm>
              <a:off x="2643975" y="1811444"/>
              <a:ext cx="54487" cy="30006"/>
            </a:xfrm>
            <a:custGeom>
              <a:rect b="b" l="l" r="r" t="t"/>
              <a:pathLst>
                <a:path extrusionOk="0" h="2210" w="4013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80"/>
            <p:cNvSpPr/>
            <p:nvPr/>
          </p:nvSpPr>
          <p:spPr>
            <a:xfrm>
              <a:off x="2645115" y="1813508"/>
              <a:ext cx="3001" cy="3381"/>
            </a:xfrm>
            <a:custGeom>
              <a:rect b="b" l="l" r="r" t="t"/>
              <a:pathLst>
                <a:path extrusionOk="0" h="249" w="221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80"/>
            <p:cNvSpPr/>
            <p:nvPr/>
          </p:nvSpPr>
          <p:spPr>
            <a:xfrm>
              <a:off x="2697592" y="1832327"/>
              <a:ext cx="14" cy="394"/>
            </a:xfrm>
            <a:custGeom>
              <a:rect b="b" l="l" r="r" t="t"/>
              <a:pathLst>
                <a:path extrusionOk="0" h="29" w="1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80"/>
            <p:cNvSpPr/>
            <p:nvPr/>
          </p:nvSpPr>
          <p:spPr>
            <a:xfrm>
              <a:off x="2650763" y="1826149"/>
              <a:ext cx="2878" cy="1955"/>
            </a:xfrm>
            <a:custGeom>
              <a:rect b="b" l="l" r="r" t="t"/>
              <a:pathLst>
                <a:path extrusionOk="0" h="144" w="212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80"/>
            <p:cNvSpPr/>
            <p:nvPr/>
          </p:nvSpPr>
          <p:spPr>
            <a:xfrm>
              <a:off x="2697633" y="1831892"/>
              <a:ext cx="68" cy="353"/>
            </a:xfrm>
            <a:custGeom>
              <a:rect b="b" l="l" r="r" t="t"/>
              <a:pathLst>
                <a:path extrusionOk="0" h="26" w="5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80"/>
            <p:cNvSpPr/>
            <p:nvPr/>
          </p:nvSpPr>
          <p:spPr>
            <a:xfrm>
              <a:off x="2658856" y="1830426"/>
              <a:ext cx="5811" cy="3381"/>
            </a:xfrm>
            <a:custGeom>
              <a:rect b="b" l="l" r="r" t="t"/>
              <a:pathLst>
                <a:path extrusionOk="0" h="249" w="428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80"/>
            <p:cNvSpPr/>
            <p:nvPr/>
          </p:nvSpPr>
          <p:spPr>
            <a:xfrm>
              <a:off x="2726960" y="1826773"/>
              <a:ext cx="59904" cy="135897"/>
            </a:xfrm>
            <a:custGeom>
              <a:rect b="b" l="l" r="r" t="t"/>
              <a:pathLst>
                <a:path extrusionOk="0" h="10009" w="4412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80"/>
            <p:cNvSpPr/>
            <p:nvPr/>
          </p:nvSpPr>
          <p:spPr>
            <a:xfrm>
              <a:off x="2728671" y="1883663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80"/>
            <p:cNvSpPr/>
            <p:nvPr/>
          </p:nvSpPr>
          <p:spPr>
            <a:xfrm>
              <a:off x="2729241" y="1883039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80"/>
            <p:cNvSpPr/>
            <p:nvPr/>
          </p:nvSpPr>
          <p:spPr>
            <a:xfrm>
              <a:off x="2728155" y="1883989"/>
              <a:ext cx="149" cy="163"/>
            </a:xfrm>
            <a:custGeom>
              <a:rect b="b" l="l" r="r" t="t"/>
              <a:pathLst>
                <a:path extrusionOk="0" h="12" w="11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80"/>
            <p:cNvSpPr/>
            <p:nvPr/>
          </p:nvSpPr>
          <p:spPr>
            <a:xfrm>
              <a:off x="2728820" y="1883568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80"/>
            <p:cNvSpPr/>
            <p:nvPr/>
          </p:nvSpPr>
          <p:spPr>
            <a:xfrm>
              <a:off x="2728440" y="1883799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80"/>
            <p:cNvSpPr/>
            <p:nvPr/>
          </p:nvSpPr>
          <p:spPr>
            <a:xfrm>
              <a:off x="2727341" y="1884518"/>
              <a:ext cx="299" cy="244"/>
            </a:xfrm>
            <a:custGeom>
              <a:rect b="b" l="l" r="r" t="t"/>
              <a:pathLst>
                <a:path extrusionOk="0" h="18" w="22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80"/>
            <p:cNvSpPr/>
            <p:nvPr/>
          </p:nvSpPr>
          <p:spPr>
            <a:xfrm>
              <a:off x="2727775" y="1884233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80"/>
            <p:cNvSpPr/>
            <p:nvPr/>
          </p:nvSpPr>
          <p:spPr>
            <a:xfrm>
              <a:off x="2726825" y="1884844"/>
              <a:ext cx="394" cy="394"/>
            </a:xfrm>
            <a:custGeom>
              <a:rect b="b" l="l" r="r" t="t"/>
              <a:pathLst>
                <a:path extrusionOk="0" h="29" w="29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80"/>
            <p:cNvSpPr/>
            <p:nvPr/>
          </p:nvSpPr>
          <p:spPr>
            <a:xfrm>
              <a:off x="2729296" y="1878531"/>
              <a:ext cx="1914" cy="4331"/>
            </a:xfrm>
            <a:custGeom>
              <a:rect b="b" l="l" r="r" t="t"/>
              <a:pathLst>
                <a:path extrusionOk="0" h="319" w="141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80"/>
            <p:cNvSpPr/>
            <p:nvPr/>
          </p:nvSpPr>
          <p:spPr>
            <a:xfrm>
              <a:off x="2733668" y="187467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80"/>
            <p:cNvSpPr/>
            <p:nvPr/>
          </p:nvSpPr>
          <p:spPr>
            <a:xfrm>
              <a:off x="2760334" y="1831037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80"/>
            <p:cNvSpPr/>
            <p:nvPr/>
          </p:nvSpPr>
          <p:spPr>
            <a:xfrm>
              <a:off x="2760565" y="1830806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80"/>
            <p:cNvSpPr/>
            <p:nvPr/>
          </p:nvSpPr>
          <p:spPr>
            <a:xfrm>
              <a:off x="2760945" y="1830236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80"/>
            <p:cNvSpPr/>
            <p:nvPr/>
          </p:nvSpPr>
          <p:spPr>
            <a:xfrm>
              <a:off x="2760089" y="1831227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80"/>
            <p:cNvSpPr/>
            <p:nvPr/>
          </p:nvSpPr>
          <p:spPr>
            <a:xfrm>
              <a:off x="2760755" y="1830521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80"/>
            <p:cNvSpPr/>
            <p:nvPr/>
          </p:nvSpPr>
          <p:spPr>
            <a:xfrm>
              <a:off x="2761135" y="1829951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80"/>
            <p:cNvSpPr/>
            <p:nvPr/>
          </p:nvSpPr>
          <p:spPr>
            <a:xfrm>
              <a:off x="2755297" y="183627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80"/>
            <p:cNvSpPr/>
            <p:nvPr/>
          </p:nvSpPr>
          <p:spPr>
            <a:xfrm>
              <a:off x="2734374" y="1864885"/>
              <a:ext cx="1059" cy="5010"/>
            </a:xfrm>
            <a:custGeom>
              <a:rect b="b" l="l" r="r" t="t"/>
              <a:pathLst>
                <a:path extrusionOk="0" h="369" w="78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80"/>
            <p:cNvSpPr/>
            <p:nvPr/>
          </p:nvSpPr>
          <p:spPr>
            <a:xfrm>
              <a:off x="2731903" y="1878151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80"/>
            <p:cNvSpPr/>
            <p:nvPr/>
          </p:nvSpPr>
          <p:spPr>
            <a:xfrm>
              <a:off x="2761135" y="1836658"/>
              <a:ext cx="204" cy="720"/>
            </a:xfrm>
            <a:custGeom>
              <a:rect b="b" l="l" r="r" t="t"/>
              <a:pathLst>
                <a:path extrusionOk="0" h="53" w="15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80"/>
            <p:cNvSpPr/>
            <p:nvPr/>
          </p:nvSpPr>
          <p:spPr>
            <a:xfrm>
              <a:off x="2755527" y="1836128"/>
              <a:ext cx="204" cy="68"/>
            </a:xfrm>
            <a:custGeom>
              <a:rect b="b" l="l" r="r" t="t"/>
              <a:pathLst>
                <a:path extrusionOk="0" h="5" w="15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80"/>
            <p:cNvSpPr/>
            <p:nvPr/>
          </p:nvSpPr>
          <p:spPr>
            <a:xfrm>
              <a:off x="2761990" y="1827805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80"/>
            <p:cNvSpPr/>
            <p:nvPr/>
          </p:nvSpPr>
          <p:spPr>
            <a:xfrm>
              <a:off x="2762045" y="182761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80"/>
            <p:cNvSpPr/>
            <p:nvPr/>
          </p:nvSpPr>
          <p:spPr>
            <a:xfrm>
              <a:off x="2732717" y="1877716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80"/>
            <p:cNvSpPr/>
            <p:nvPr/>
          </p:nvSpPr>
          <p:spPr>
            <a:xfrm>
              <a:off x="2761895" y="1828050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80"/>
            <p:cNvSpPr/>
            <p:nvPr/>
          </p:nvSpPr>
          <p:spPr>
            <a:xfrm>
              <a:off x="2761325" y="182966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80"/>
            <p:cNvSpPr/>
            <p:nvPr/>
          </p:nvSpPr>
          <p:spPr>
            <a:xfrm>
              <a:off x="2732188" y="1878056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80"/>
            <p:cNvSpPr/>
            <p:nvPr/>
          </p:nvSpPr>
          <p:spPr>
            <a:xfrm>
              <a:off x="2761855" y="1828335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80"/>
            <p:cNvSpPr/>
            <p:nvPr/>
          </p:nvSpPr>
          <p:spPr>
            <a:xfrm>
              <a:off x="2761474" y="1829231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80"/>
            <p:cNvSpPr/>
            <p:nvPr/>
          </p:nvSpPr>
          <p:spPr>
            <a:xfrm>
              <a:off x="2761610" y="1828905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80"/>
            <p:cNvSpPr/>
            <p:nvPr/>
          </p:nvSpPr>
          <p:spPr>
            <a:xfrm>
              <a:off x="2761705" y="1828620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80"/>
            <p:cNvSpPr/>
            <p:nvPr/>
          </p:nvSpPr>
          <p:spPr>
            <a:xfrm>
              <a:off x="2732473" y="1877906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80"/>
            <p:cNvSpPr/>
            <p:nvPr/>
          </p:nvSpPr>
          <p:spPr>
            <a:xfrm>
              <a:off x="2731197" y="1878151"/>
              <a:ext cx="434" cy="394"/>
            </a:xfrm>
            <a:custGeom>
              <a:rect b="b" l="l" r="r" t="t"/>
              <a:pathLst>
                <a:path extrusionOk="0" h="29" w="32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80"/>
            <p:cNvSpPr/>
            <p:nvPr/>
          </p:nvSpPr>
          <p:spPr>
            <a:xfrm>
              <a:off x="2755867" y="1836088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80"/>
            <p:cNvSpPr/>
            <p:nvPr/>
          </p:nvSpPr>
          <p:spPr>
            <a:xfrm>
              <a:off x="2730911" y="1878246"/>
              <a:ext cx="584" cy="625"/>
            </a:xfrm>
            <a:custGeom>
              <a:rect b="b" l="l" r="r" t="t"/>
              <a:pathLst>
                <a:path extrusionOk="0" h="46" w="43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80"/>
            <p:cNvSpPr/>
            <p:nvPr/>
          </p:nvSpPr>
          <p:spPr>
            <a:xfrm>
              <a:off x="2705196" y="1828905"/>
              <a:ext cx="20163" cy="10197"/>
            </a:xfrm>
            <a:custGeom>
              <a:rect b="b" l="l" r="r" t="t"/>
              <a:pathLst>
                <a:path extrusionOk="0" h="751" w="1485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80"/>
            <p:cNvSpPr/>
            <p:nvPr/>
          </p:nvSpPr>
          <p:spPr>
            <a:xfrm>
              <a:off x="2713179" y="1838314"/>
              <a:ext cx="489" cy="163"/>
            </a:xfrm>
            <a:custGeom>
              <a:rect b="b" l="l" r="r" t="t"/>
              <a:pathLst>
                <a:path extrusionOk="0" h="12" w="36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80"/>
            <p:cNvSpPr/>
            <p:nvPr/>
          </p:nvSpPr>
          <p:spPr>
            <a:xfrm>
              <a:off x="2712039" y="1838178"/>
              <a:ext cx="489" cy="54"/>
            </a:xfrm>
            <a:custGeom>
              <a:rect b="b" l="l" r="r" t="t"/>
              <a:pathLst>
                <a:path extrusionOk="0" h="4" w="36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80"/>
            <p:cNvSpPr/>
            <p:nvPr/>
          </p:nvSpPr>
          <p:spPr>
            <a:xfrm>
              <a:off x="2713804" y="1838504"/>
              <a:ext cx="489" cy="163"/>
            </a:xfrm>
            <a:custGeom>
              <a:rect b="b" l="l" r="r" t="t"/>
              <a:pathLst>
                <a:path extrusionOk="0" h="12" w="36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80"/>
            <p:cNvSpPr/>
            <p:nvPr/>
          </p:nvSpPr>
          <p:spPr>
            <a:xfrm>
              <a:off x="2711523" y="1838178"/>
              <a:ext cx="394" cy="14"/>
            </a:xfrm>
            <a:custGeom>
              <a:rect b="b" l="l" r="r" t="t"/>
              <a:pathLst>
                <a:path extrusionOk="0" h="1" w="29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80"/>
            <p:cNvSpPr/>
            <p:nvPr/>
          </p:nvSpPr>
          <p:spPr>
            <a:xfrm>
              <a:off x="2723403" y="1831851"/>
              <a:ext cx="394" cy="679"/>
            </a:xfrm>
            <a:custGeom>
              <a:rect b="b" l="l" r="r" t="t"/>
              <a:pathLst>
                <a:path extrusionOk="0" h="50" w="29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80"/>
            <p:cNvSpPr/>
            <p:nvPr/>
          </p:nvSpPr>
          <p:spPr>
            <a:xfrm>
              <a:off x="2706051" y="1837079"/>
              <a:ext cx="2105" cy="638"/>
            </a:xfrm>
            <a:custGeom>
              <a:rect b="b" l="l" r="r" t="t"/>
              <a:pathLst>
                <a:path extrusionOk="0" h="47" w="155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80"/>
            <p:cNvSpPr/>
            <p:nvPr/>
          </p:nvSpPr>
          <p:spPr>
            <a:xfrm>
              <a:off x="2710857" y="1838219"/>
              <a:ext cx="530" cy="109"/>
            </a:xfrm>
            <a:custGeom>
              <a:rect b="b" l="l" r="r" t="t"/>
              <a:pathLst>
                <a:path extrusionOk="0" h="8" w="39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80"/>
            <p:cNvSpPr/>
            <p:nvPr/>
          </p:nvSpPr>
          <p:spPr>
            <a:xfrm>
              <a:off x="2712568" y="1838219"/>
              <a:ext cx="584" cy="109"/>
            </a:xfrm>
            <a:custGeom>
              <a:rect b="b" l="l" r="r" t="t"/>
              <a:pathLst>
                <a:path extrusionOk="0" h="8" w="43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80"/>
            <p:cNvSpPr/>
            <p:nvPr/>
          </p:nvSpPr>
          <p:spPr>
            <a:xfrm>
              <a:off x="2798745" y="1868022"/>
              <a:ext cx="52056" cy="110847"/>
            </a:xfrm>
            <a:custGeom>
              <a:rect b="b" l="l" r="r" t="t"/>
              <a:pathLst>
                <a:path extrusionOk="0" h="8164" w="3834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80"/>
            <p:cNvSpPr/>
            <p:nvPr/>
          </p:nvSpPr>
          <p:spPr>
            <a:xfrm>
              <a:off x="2799356" y="1936670"/>
              <a:ext cx="40800" cy="29477"/>
            </a:xfrm>
            <a:custGeom>
              <a:rect b="b" l="l" r="r" t="t"/>
              <a:pathLst>
                <a:path extrusionOk="0" h="2171" w="3005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80"/>
            <p:cNvSpPr/>
            <p:nvPr/>
          </p:nvSpPr>
          <p:spPr>
            <a:xfrm>
              <a:off x="2816708" y="1965033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80"/>
            <p:cNvSpPr/>
            <p:nvPr/>
          </p:nvSpPr>
          <p:spPr>
            <a:xfrm>
              <a:off x="2815798" y="1965563"/>
              <a:ext cx="299" cy="149"/>
            </a:xfrm>
            <a:custGeom>
              <a:rect b="b" l="l" r="r" t="t"/>
              <a:pathLst>
                <a:path extrusionOk="0" h="11" w="22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80"/>
            <p:cNvSpPr/>
            <p:nvPr/>
          </p:nvSpPr>
          <p:spPr>
            <a:xfrm>
              <a:off x="2817033" y="1964802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80"/>
            <p:cNvSpPr/>
            <p:nvPr/>
          </p:nvSpPr>
          <p:spPr>
            <a:xfrm>
              <a:off x="2815133" y="1965848"/>
              <a:ext cx="448" cy="204"/>
            </a:xfrm>
            <a:custGeom>
              <a:rect b="b" l="l" r="r" t="t"/>
              <a:pathLst>
                <a:path extrusionOk="0" h="15" w="33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80"/>
            <p:cNvSpPr/>
            <p:nvPr/>
          </p:nvSpPr>
          <p:spPr>
            <a:xfrm>
              <a:off x="2816273" y="1965277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80"/>
            <p:cNvSpPr/>
            <p:nvPr/>
          </p:nvSpPr>
          <p:spPr>
            <a:xfrm>
              <a:off x="2818364" y="196370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80"/>
            <p:cNvSpPr/>
            <p:nvPr/>
          </p:nvSpPr>
          <p:spPr>
            <a:xfrm>
              <a:off x="2838147" y="1943839"/>
              <a:ext cx="625" cy="1059"/>
            </a:xfrm>
            <a:custGeom>
              <a:rect b="b" l="l" r="r" t="t"/>
              <a:pathLst>
                <a:path extrusionOk="0" h="78" w="46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80"/>
            <p:cNvSpPr/>
            <p:nvPr/>
          </p:nvSpPr>
          <p:spPr>
            <a:xfrm>
              <a:off x="2818364" y="1963702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80"/>
            <p:cNvSpPr/>
            <p:nvPr/>
          </p:nvSpPr>
          <p:spPr>
            <a:xfrm>
              <a:off x="2818364" y="196370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80"/>
            <p:cNvSpPr/>
            <p:nvPr/>
          </p:nvSpPr>
          <p:spPr>
            <a:xfrm>
              <a:off x="2836096" y="1936710"/>
              <a:ext cx="2064" cy="7142"/>
            </a:xfrm>
            <a:custGeom>
              <a:rect b="b" l="l" r="r" t="t"/>
              <a:pathLst>
                <a:path extrusionOk="0" h="526" w="152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80"/>
            <p:cNvSpPr/>
            <p:nvPr/>
          </p:nvSpPr>
          <p:spPr>
            <a:xfrm>
              <a:off x="2817373" y="1964612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80"/>
            <p:cNvSpPr/>
            <p:nvPr/>
          </p:nvSpPr>
          <p:spPr>
            <a:xfrm>
              <a:off x="2818364" y="1962616"/>
              <a:ext cx="543" cy="1005"/>
            </a:xfrm>
            <a:custGeom>
              <a:rect b="b" l="l" r="r" t="t"/>
              <a:pathLst>
                <a:path extrusionOk="0" h="74" w="4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80"/>
            <p:cNvSpPr/>
            <p:nvPr/>
          </p:nvSpPr>
          <p:spPr>
            <a:xfrm>
              <a:off x="2818133" y="1963947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80"/>
            <p:cNvSpPr/>
            <p:nvPr/>
          </p:nvSpPr>
          <p:spPr>
            <a:xfrm>
              <a:off x="2817848" y="1964273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80"/>
            <p:cNvSpPr/>
            <p:nvPr/>
          </p:nvSpPr>
          <p:spPr>
            <a:xfrm>
              <a:off x="2817604" y="1964422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80"/>
            <p:cNvSpPr/>
            <p:nvPr/>
          </p:nvSpPr>
          <p:spPr>
            <a:xfrm>
              <a:off x="2817984" y="1964083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80"/>
            <p:cNvSpPr/>
            <p:nvPr/>
          </p:nvSpPr>
          <p:spPr>
            <a:xfrm>
              <a:off x="2818228" y="1963852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80"/>
            <p:cNvSpPr/>
            <p:nvPr/>
          </p:nvSpPr>
          <p:spPr>
            <a:xfrm>
              <a:off x="2818323" y="1963757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80"/>
            <p:cNvSpPr/>
            <p:nvPr/>
          </p:nvSpPr>
          <p:spPr>
            <a:xfrm>
              <a:off x="2784244" y="1875299"/>
              <a:ext cx="52436" cy="63936"/>
            </a:xfrm>
            <a:custGeom>
              <a:rect b="b" l="l" r="r" t="t"/>
              <a:pathLst>
                <a:path extrusionOk="0" h="4709" w="3862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80"/>
            <p:cNvSpPr/>
            <p:nvPr/>
          </p:nvSpPr>
          <p:spPr>
            <a:xfrm>
              <a:off x="2786525" y="1885469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80"/>
            <p:cNvSpPr/>
            <p:nvPr/>
          </p:nvSpPr>
          <p:spPr>
            <a:xfrm>
              <a:off x="2788086" y="1882998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80"/>
            <p:cNvSpPr/>
            <p:nvPr/>
          </p:nvSpPr>
          <p:spPr>
            <a:xfrm>
              <a:off x="2785615" y="1887981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80"/>
            <p:cNvSpPr/>
            <p:nvPr/>
          </p:nvSpPr>
          <p:spPr>
            <a:xfrm>
              <a:off x="2788996" y="1881857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80"/>
            <p:cNvSpPr/>
            <p:nvPr/>
          </p:nvSpPr>
          <p:spPr>
            <a:xfrm>
              <a:off x="2788371" y="1882618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80"/>
            <p:cNvSpPr/>
            <p:nvPr/>
          </p:nvSpPr>
          <p:spPr>
            <a:xfrm>
              <a:off x="2786185" y="1886514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80"/>
            <p:cNvSpPr/>
            <p:nvPr/>
          </p:nvSpPr>
          <p:spPr>
            <a:xfrm>
              <a:off x="2786376" y="1885795"/>
              <a:ext cx="68" cy="163"/>
            </a:xfrm>
            <a:custGeom>
              <a:rect b="b" l="l" r="r" t="t"/>
              <a:pathLst>
                <a:path extrusionOk="0" h="12" w="5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80"/>
            <p:cNvSpPr/>
            <p:nvPr/>
          </p:nvSpPr>
          <p:spPr>
            <a:xfrm>
              <a:off x="2786280" y="1886039"/>
              <a:ext cx="68" cy="149"/>
            </a:xfrm>
            <a:custGeom>
              <a:rect b="b" l="l" r="r" t="t"/>
              <a:pathLst>
                <a:path extrusionOk="0" h="11" w="5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80"/>
            <p:cNvSpPr/>
            <p:nvPr/>
          </p:nvSpPr>
          <p:spPr>
            <a:xfrm>
              <a:off x="2787801" y="1883378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80"/>
            <p:cNvSpPr/>
            <p:nvPr/>
          </p:nvSpPr>
          <p:spPr>
            <a:xfrm>
              <a:off x="2788657" y="1882237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80"/>
            <p:cNvSpPr/>
            <p:nvPr/>
          </p:nvSpPr>
          <p:spPr>
            <a:xfrm>
              <a:off x="2786185" y="1886270"/>
              <a:ext cx="68" cy="163"/>
            </a:xfrm>
            <a:custGeom>
              <a:rect b="b" l="l" r="r" t="t"/>
              <a:pathLst>
                <a:path extrusionOk="0" h="12" w="5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80"/>
            <p:cNvSpPr/>
            <p:nvPr/>
          </p:nvSpPr>
          <p:spPr>
            <a:xfrm>
              <a:off x="2785289" y="1888320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80"/>
            <p:cNvSpPr/>
            <p:nvPr/>
          </p:nvSpPr>
          <p:spPr>
            <a:xfrm>
              <a:off x="2786050" y="1887180"/>
              <a:ext cx="54" cy="149"/>
            </a:xfrm>
            <a:custGeom>
              <a:rect b="b" l="l" r="r" t="t"/>
              <a:pathLst>
                <a:path extrusionOk="0" h="11" w="4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80"/>
            <p:cNvSpPr/>
            <p:nvPr/>
          </p:nvSpPr>
          <p:spPr>
            <a:xfrm>
              <a:off x="2785860" y="1887601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80"/>
            <p:cNvSpPr/>
            <p:nvPr/>
          </p:nvSpPr>
          <p:spPr>
            <a:xfrm>
              <a:off x="2787570" y="1883758"/>
              <a:ext cx="109" cy="204"/>
            </a:xfrm>
            <a:custGeom>
              <a:rect b="b" l="l" r="r" t="t"/>
              <a:pathLst>
                <a:path extrusionOk="0" h="15" w="8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80"/>
            <p:cNvSpPr/>
            <p:nvPr/>
          </p:nvSpPr>
          <p:spPr>
            <a:xfrm>
              <a:off x="2789281" y="1881572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80"/>
            <p:cNvSpPr/>
            <p:nvPr/>
          </p:nvSpPr>
          <p:spPr>
            <a:xfrm>
              <a:off x="2787285" y="1884138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80"/>
            <p:cNvSpPr/>
            <p:nvPr/>
          </p:nvSpPr>
          <p:spPr>
            <a:xfrm>
              <a:off x="2787041" y="1884464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80"/>
            <p:cNvSpPr/>
            <p:nvPr/>
          </p:nvSpPr>
          <p:spPr>
            <a:xfrm>
              <a:off x="2786851" y="1884844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80"/>
            <p:cNvSpPr/>
            <p:nvPr/>
          </p:nvSpPr>
          <p:spPr>
            <a:xfrm>
              <a:off x="2786715" y="1885184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80"/>
            <p:cNvSpPr/>
            <p:nvPr/>
          </p:nvSpPr>
          <p:spPr>
            <a:xfrm>
              <a:off x="2836191" y="1932053"/>
              <a:ext cx="109" cy="530"/>
            </a:xfrm>
            <a:custGeom>
              <a:rect b="b" l="l" r="r" t="t"/>
              <a:pathLst>
                <a:path extrusionOk="0" h="39" w="8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80"/>
            <p:cNvSpPr/>
            <p:nvPr/>
          </p:nvSpPr>
          <p:spPr>
            <a:xfrm>
              <a:off x="2836056" y="1932664"/>
              <a:ext cx="149" cy="2064"/>
            </a:xfrm>
            <a:custGeom>
              <a:rect b="b" l="l" r="r" t="t"/>
              <a:pathLst>
                <a:path extrusionOk="0" h="152" w="11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80"/>
            <p:cNvSpPr/>
            <p:nvPr/>
          </p:nvSpPr>
          <p:spPr>
            <a:xfrm>
              <a:off x="2797075" y="187524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80"/>
            <p:cNvSpPr/>
            <p:nvPr/>
          </p:nvSpPr>
          <p:spPr>
            <a:xfrm>
              <a:off x="2825316" y="1938231"/>
              <a:ext cx="339" cy="815"/>
            </a:xfrm>
            <a:custGeom>
              <a:rect b="b" l="l" r="r" t="t"/>
              <a:pathLst>
                <a:path extrusionOk="0" h="60" w="25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80"/>
            <p:cNvSpPr/>
            <p:nvPr/>
          </p:nvSpPr>
          <p:spPr>
            <a:xfrm>
              <a:off x="2832009" y="1935380"/>
              <a:ext cx="353" cy="149"/>
            </a:xfrm>
            <a:custGeom>
              <a:rect b="b" l="l" r="r" t="t"/>
              <a:pathLst>
                <a:path extrusionOk="0" h="11" w="26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80"/>
            <p:cNvSpPr/>
            <p:nvPr/>
          </p:nvSpPr>
          <p:spPr>
            <a:xfrm>
              <a:off x="2832960" y="1935570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80"/>
            <p:cNvSpPr/>
            <p:nvPr/>
          </p:nvSpPr>
          <p:spPr>
            <a:xfrm>
              <a:off x="2824881" y="1938516"/>
              <a:ext cx="394" cy="625"/>
            </a:xfrm>
            <a:custGeom>
              <a:rect b="b" l="l" r="r" t="t"/>
              <a:pathLst>
                <a:path extrusionOk="0" h="46" w="29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80"/>
            <p:cNvSpPr/>
            <p:nvPr/>
          </p:nvSpPr>
          <p:spPr>
            <a:xfrm>
              <a:off x="2835865" y="1934714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80"/>
            <p:cNvSpPr/>
            <p:nvPr/>
          </p:nvSpPr>
          <p:spPr>
            <a:xfrm>
              <a:off x="2833489" y="1935570"/>
              <a:ext cx="339" cy="14"/>
            </a:xfrm>
            <a:custGeom>
              <a:rect b="b" l="l" r="r" t="t"/>
              <a:pathLst>
                <a:path extrusionOk="0" h="1" w="25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80"/>
            <p:cNvSpPr/>
            <p:nvPr/>
          </p:nvSpPr>
          <p:spPr>
            <a:xfrm>
              <a:off x="2832444" y="1935516"/>
              <a:ext cx="339" cy="68"/>
            </a:xfrm>
            <a:custGeom>
              <a:rect b="b" l="l" r="r" t="t"/>
              <a:pathLst>
                <a:path extrusionOk="0" h="5" w="25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80"/>
            <p:cNvSpPr/>
            <p:nvPr/>
          </p:nvSpPr>
          <p:spPr>
            <a:xfrm>
              <a:off x="2834671" y="1935230"/>
              <a:ext cx="353" cy="163"/>
            </a:xfrm>
            <a:custGeom>
              <a:rect b="b" l="l" r="r" t="t"/>
              <a:pathLst>
                <a:path extrusionOk="0" h="12" w="26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80"/>
            <p:cNvSpPr/>
            <p:nvPr/>
          </p:nvSpPr>
          <p:spPr>
            <a:xfrm>
              <a:off x="2834060" y="1935421"/>
              <a:ext cx="339" cy="109"/>
            </a:xfrm>
            <a:custGeom>
              <a:rect b="b" l="l" r="r" t="t"/>
              <a:pathLst>
                <a:path extrusionOk="0" h="8" w="25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80"/>
            <p:cNvSpPr/>
            <p:nvPr/>
          </p:nvSpPr>
          <p:spPr>
            <a:xfrm>
              <a:off x="2835241" y="1934945"/>
              <a:ext cx="353" cy="204"/>
            </a:xfrm>
            <a:custGeom>
              <a:rect b="b" l="l" r="r" t="t"/>
              <a:pathLst>
                <a:path extrusionOk="0" h="15" w="26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80"/>
            <p:cNvSpPr/>
            <p:nvPr/>
          </p:nvSpPr>
          <p:spPr>
            <a:xfrm>
              <a:off x="2836056" y="193471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80"/>
            <p:cNvSpPr/>
            <p:nvPr/>
          </p:nvSpPr>
          <p:spPr>
            <a:xfrm>
              <a:off x="2764461" y="1889977"/>
              <a:ext cx="57148" cy="110439"/>
            </a:xfrm>
            <a:custGeom>
              <a:rect b="b" l="l" r="r" t="t"/>
              <a:pathLst>
                <a:path extrusionOk="0" h="8134" w="4209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80"/>
            <p:cNvSpPr/>
            <p:nvPr/>
          </p:nvSpPr>
          <p:spPr>
            <a:xfrm>
              <a:off x="2774359" y="1962182"/>
              <a:ext cx="149" cy="258"/>
            </a:xfrm>
            <a:custGeom>
              <a:rect b="b" l="l" r="r" t="t"/>
              <a:pathLst>
                <a:path extrusionOk="0" h="19" w="11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80"/>
            <p:cNvSpPr/>
            <p:nvPr/>
          </p:nvSpPr>
          <p:spPr>
            <a:xfrm>
              <a:off x="2774115" y="1962657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80"/>
            <p:cNvSpPr/>
            <p:nvPr/>
          </p:nvSpPr>
          <p:spPr>
            <a:xfrm>
              <a:off x="2774590" y="1961761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80"/>
            <p:cNvSpPr/>
            <p:nvPr/>
          </p:nvSpPr>
          <p:spPr>
            <a:xfrm>
              <a:off x="2775595" y="1959521"/>
              <a:ext cx="109" cy="258"/>
            </a:xfrm>
            <a:custGeom>
              <a:rect b="b" l="l" r="r" t="t"/>
              <a:pathLst>
                <a:path extrusionOk="0" h="19" w="8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80"/>
            <p:cNvSpPr/>
            <p:nvPr/>
          </p:nvSpPr>
          <p:spPr>
            <a:xfrm>
              <a:off x="2775310" y="1960145"/>
              <a:ext cx="149" cy="394"/>
            </a:xfrm>
            <a:custGeom>
              <a:rect b="b" l="l" r="r" t="t"/>
              <a:pathLst>
                <a:path extrusionOk="0" h="29" w="11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80"/>
            <p:cNvSpPr/>
            <p:nvPr/>
          </p:nvSpPr>
          <p:spPr>
            <a:xfrm>
              <a:off x="2775065" y="1960756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80"/>
            <p:cNvSpPr/>
            <p:nvPr/>
          </p:nvSpPr>
          <p:spPr>
            <a:xfrm>
              <a:off x="2774835" y="1961286"/>
              <a:ext cx="149" cy="244"/>
            </a:xfrm>
            <a:custGeom>
              <a:rect b="b" l="l" r="r" t="t"/>
              <a:pathLst>
                <a:path extrusionOk="0" h="18" w="11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80"/>
            <p:cNvSpPr/>
            <p:nvPr/>
          </p:nvSpPr>
          <p:spPr>
            <a:xfrm>
              <a:off x="2773884" y="1963091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80"/>
            <p:cNvSpPr/>
            <p:nvPr/>
          </p:nvSpPr>
          <p:spPr>
            <a:xfrm>
              <a:off x="2772268" y="1965087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80"/>
            <p:cNvSpPr/>
            <p:nvPr/>
          </p:nvSpPr>
          <p:spPr>
            <a:xfrm>
              <a:off x="2772839" y="1964517"/>
              <a:ext cx="109" cy="149"/>
            </a:xfrm>
            <a:custGeom>
              <a:rect b="b" l="l" r="r" t="t"/>
              <a:pathLst>
                <a:path extrusionOk="0" h="11" w="8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80"/>
            <p:cNvSpPr/>
            <p:nvPr/>
          </p:nvSpPr>
          <p:spPr>
            <a:xfrm>
              <a:off x="2771983" y="1965318"/>
              <a:ext cx="149" cy="68"/>
            </a:xfrm>
            <a:custGeom>
              <a:rect b="b" l="l" r="r" t="t"/>
              <a:pathLst>
                <a:path extrusionOk="0" h="5" w="11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80"/>
            <p:cNvSpPr/>
            <p:nvPr/>
          </p:nvSpPr>
          <p:spPr>
            <a:xfrm>
              <a:off x="2773599" y="1963512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80"/>
            <p:cNvSpPr/>
            <p:nvPr/>
          </p:nvSpPr>
          <p:spPr>
            <a:xfrm>
              <a:off x="2773070" y="1964178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80"/>
            <p:cNvSpPr/>
            <p:nvPr/>
          </p:nvSpPr>
          <p:spPr>
            <a:xfrm>
              <a:off x="2773355" y="1963852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80"/>
            <p:cNvSpPr/>
            <p:nvPr/>
          </p:nvSpPr>
          <p:spPr>
            <a:xfrm>
              <a:off x="2776776" y="1956384"/>
              <a:ext cx="68" cy="299"/>
            </a:xfrm>
            <a:custGeom>
              <a:rect b="b" l="l" r="r" t="t"/>
              <a:pathLst>
                <a:path extrusionOk="0" h="22" w="5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80"/>
            <p:cNvSpPr/>
            <p:nvPr/>
          </p:nvSpPr>
          <p:spPr>
            <a:xfrm>
              <a:off x="2777496" y="1954062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80"/>
            <p:cNvSpPr/>
            <p:nvPr/>
          </p:nvSpPr>
          <p:spPr>
            <a:xfrm>
              <a:off x="2777632" y="1953628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80"/>
            <p:cNvSpPr/>
            <p:nvPr/>
          </p:nvSpPr>
          <p:spPr>
            <a:xfrm>
              <a:off x="2776926" y="1955909"/>
              <a:ext cx="109" cy="258"/>
            </a:xfrm>
            <a:custGeom>
              <a:rect b="b" l="l" r="r" t="t"/>
              <a:pathLst>
                <a:path extrusionOk="0" h="19" w="8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80"/>
            <p:cNvSpPr/>
            <p:nvPr/>
          </p:nvSpPr>
          <p:spPr>
            <a:xfrm>
              <a:off x="2777251" y="1954959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80"/>
            <p:cNvSpPr/>
            <p:nvPr/>
          </p:nvSpPr>
          <p:spPr>
            <a:xfrm>
              <a:off x="2777781" y="1953248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80"/>
            <p:cNvSpPr/>
            <p:nvPr/>
          </p:nvSpPr>
          <p:spPr>
            <a:xfrm>
              <a:off x="2777061" y="1955434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80"/>
            <p:cNvSpPr/>
            <p:nvPr/>
          </p:nvSpPr>
          <p:spPr>
            <a:xfrm>
              <a:off x="2776586" y="1956914"/>
              <a:ext cx="109" cy="244"/>
            </a:xfrm>
            <a:custGeom>
              <a:rect b="b" l="l" r="r" t="t"/>
              <a:pathLst>
                <a:path extrusionOk="0" h="18" w="8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80"/>
            <p:cNvSpPr/>
            <p:nvPr/>
          </p:nvSpPr>
          <p:spPr>
            <a:xfrm>
              <a:off x="2776206" y="1957959"/>
              <a:ext cx="109" cy="244"/>
            </a:xfrm>
            <a:custGeom>
              <a:rect b="b" l="l" r="r" t="t"/>
              <a:pathLst>
                <a:path extrusionOk="0" h="18" w="8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80"/>
            <p:cNvSpPr/>
            <p:nvPr/>
          </p:nvSpPr>
          <p:spPr>
            <a:xfrm>
              <a:off x="2776016" y="1958475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80"/>
            <p:cNvSpPr/>
            <p:nvPr/>
          </p:nvSpPr>
          <p:spPr>
            <a:xfrm>
              <a:off x="2776396" y="1957430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80"/>
            <p:cNvSpPr/>
            <p:nvPr/>
          </p:nvSpPr>
          <p:spPr>
            <a:xfrm>
              <a:off x="2777401" y="1954483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80"/>
            <p:cNvSpPr/>
            <p:nvPr/>
          </p:nvSpPr>
          <p:spPr>
            <a:xfrm>
              <a:off x="2772554" y="1964802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80"/>
            <p:cNvSpPr/>
            <p:nvPr/>
          </p:nvSpPr>
          <p:spPr>
            <a:xfrm>
              <a:off x="2775826" y="1959005"/>
              <a:ext cx="109" cy="244"/>
            </a:xfrm>
            <a:custGeom>
              <a:rect b="b" l="l" r="r" t="t"/>
              <a:pathLst>
                <a:path extrusionOk="0" h="18" w="8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80"/>
            <p:cNvSpPr/>
            <p:nvPr/>
          </p:nvSpPr>
          <p:spPr>
            <a:xfrm>
              <a:off x="2771698" y="1965508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80"/>
            <p:cNvSpPr/>
            <p:nvPr/>
          </p:nvSpPr>
          <p:spPr>
            <a:xfrm>
              <a:off x="2800401" y="1951917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80"/>
            <p:cNvSpPr/>
            <p:nvPr/>
          </p:nvSpPr>
          <p:spPr>
            <a:xfrm>
              <a:off x="2800591" y="1952582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80"/>
            <p:cNvSpPr/>
            <p:nvPr/>
          </p:nvSpPr>
          <p:spPr>
            <a:xfrm>
              <a:off x="2800591" y="195301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80"/>
            <p:cNvSpPr/>
            <p:nvPr/>
          </p:nvSpPr>
          <p:spPr>
            <a:xfrm>
              <a:off x="2820930" y="1936276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80"/>
            <p:cNvSpPr/>
            <p:nvPr/>
          </p:nvSpPr>
          <p:spPr>
            <a:xfrm>
              <a:off x="2800550" y="195229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80"/>
            <p:cNvSpPr/>
            <p:nvPr/>
          </p:nvSpPr>
          <p:spPr>
            <a:xfrm>
              <a:off x="2783293" y="1890642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80"/>
            <p:cNvSpPr/>
            <p:nvPr/>
          </p:nvSpPr>
          <p:spPr>
            <a:xfrm>
              <a:off x="2821609" y="1933425"/>
              <a:ext cx="0" cy="109"/>
            </a:xfrm>
            <a:custGeom>
              <a:rect b="b" l="l" r="r" t="t"/>
              <a:pathLst>
                <a:path extrusionOk="0" h="8" w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80"/>
            <p:cNvSpPr/>
            <p:nvPr/>
          </p:nvSpPr>
          <p:spPr>
            <a:xfrm>
              <a:off x="2821555" y="1932854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80"/>
            <p:cNvSpPr/>
            <p:nvPr/>
          </p:nvSpPr>
          <p:spPr>
            <a:xfrm>
              <a:off x="2787380" y="1905767"/>
              <a:ext cx="964" cy="2390"/>
            </a:xfrm>
            <a:custGeom>
              <a:rect b="b" l="l" r="r" t="t"/>
              <a:pathLst>
                <a:path extrusionOk="0" h="176" w="71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80"/>
            <p:cNvSpPr/>
            <p:nvPr/>
          </p:nvSpPr>
          <p:spPr>
            <a:xfrm>
              <a:off x="2782913" y="1890262"/>
              <a:ext cx="204" cy="163"/>
            </a:xfrm>
            <a:custGeom>
              <a:rect b="b" l="l" r="r" t="t"/>
              <a:pathLst>
                <a:path extrusionOk="0" h="12" w="15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80"/>
            <p:cNvSpPr/>
            <p:nvPr/>
          </p:nvSpPr>
          <p:spPr>
            <a:xfrm>
              <a:off x="2783198" y="1890547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80"/>
            <p:cNvSpPr/>
            <p:nvPr/>
          </p:nvSpPr>
          <p:spPr>
            <a:xfrm>
              <a:off x="2815988" y="1913221"/>
              <a:ext cx="299" cy="1018"/>
            </a:xfrm>
            <a:custGeom>
              <a:rect b="b" l="l" r="r" t="t"/>
              <a:pathLst>
                <a:path extrusionOk="0" h="75" w="22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80"/>
            <p:cNvSpPr/>
            <p:nvPr/>
          </p:nvSpPr>
          <p:spPr>
            <a:xfrm>
              <a:off x="2821650" y="1933995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80"/>
            <p:cNvSpPr/>
            <p:nvPr/>
          </p:nvSpPr>
          <p:spPr>
            <a:xfrm>
              <a:off x="2782574" y="188993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80"/>
            <p:cNvSpPr/>
            <p:nvPr/>
          </p:nvSpPr>
          <p:spPr>
            <a:xfrm>
              <a:off x="2782723" y="1890072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80"/>
            <p:cNvSpPr/>
            <p:nvPr/>
          </p:nvSpPr>
          <p:spPr>
            <a:xfrm>
              <a:off x="2783103" y="1890411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80"/>
            <p:cNvSpPr/>
            <p:nvPr/>
          </p:nvSpPr>
          <p:spPr>
            <a:xfrm>
              <a:off x="2783334" y="1890696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80"/>
            <p:cNvSpPr/>
            <p:nvPr/>
          </p:nvSpPr>
          <p:spPr>
            <a:xfrm>
              <a:off x="2821324" y="1935950"/>
              <a:ext cx="0" cy="14"/>
            </a:xfrm>
            <a:custGeom>
              <a:rect b="b" l="l" r="r" t="t"/>
              <a:pathLst>
                <a:path extrusionOk="0" h="1" w="0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80"/>
            <p:cNvSpPr/>
            <p:nvPr/>
          </p:nvSpPr>
          <p:spPr>
            <a:xfrm>
              <a:off x="2821609" y="1934945"/>
              <a:ext cx="0" cy="68"/>
            </a:xfrm>
            <a:custGeom>
              <a:rect b="b" l="l" r="r" t="t"/>
              <a:pathLst>
                <a:path extrusionOk="0" h="5" w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80"/>
            <p:cNvSpPr/>
            <p:nvPr/>
          </p:nvSpPr>
          <p:spPr>
            <a:xfrm>
              <a:off x="2821650" y="1934429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80"/>
            <p:cNvSpPr/>
            <p:nvPr/>
          </p:nvSpPr>
          <p:spPr>
            <a:xfrm>
              <a:off x="2821039" y="1936330"/>
              <a:ext cx="0" cy="54"/>
            </a:xfrm>
            <a:custGeom>
              <a:rect b="b" l="l" r="r" t="t"/>
              <a:pathLst>
                <a:path extrusionOk="0" h="4" w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80"/>
            <p:cNvSpPr/>
            <p:nvPr/>
          </p:nvSpPr>
          <p:spPr>
            <a:xfrm>
              <a:off x="2821460" y="1935421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80"/>
            <p:cNvSpPr/>
            <p:nvPr/>
          </p:nvSpPr>
          <p:spPr>
            <a:xfrm>
              <a:off x="2154289" y="1586085"/>
              <a:ext cx="69123" cy="54935"/>
            </a:xfrm>
            <a:custGeom>
              <a:rect b="b" l="l" r="r" t="t"/>
              <a:pathLst>
                <a:path extrusionOk="0" h="4046" w="5091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80"/>
            <p:cNvSpPr/>
            <p:nvPr/>
          </p:nvSpPr>
          <p:spPr>
            <a:xfrm>
              <a:off x="2164512" y="1680435"/>
              <a:ext cx="24820" cy="22661"/>
            </a:xfrm>
            <a:custGeom>
              <a:rect b="b" l="l" r="r" t="t"/>
              <a:pathLst>
                <a:path extrusionOk="0" h="1669" w="1828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80"/>
            <p:cNvSpPr/>
            <p:nvPr/>
          </p:nvSpPr>
          <p:spPr>
            <a:xfrm>
              <a:off x="2151397" y="1668202"/>
              <a:ext cx="37270" cy="31337"/>
            </a:xfrm>
            <a:custGeom>
              <a:rect b="b" l="l" r="r" t="t"/>
              <a:pathLst>
                <a:path extrusionOk="0" h="2308" w="2745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80"/>
            <p:cNvSpPr/>
            <p:nvPr/>
          </p:nvSpPr>
          <p:spPr>
            <a:xfrm>
              <a:off x="2186141" y="168088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80"/>
            <p:cNvSpPr/>
            <p:nvPr/>
          </p:nvSpPr>
          <p:spPr>
            <a:xfrm>
              <a:off x="2187187" y="1681358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80"/>
            <p:cNvSpPr/>
            <p:nvPr/>
          </p:nvSpPr>
          <p:spPr>
            <a:xfrm>
              <a:off x="2188327" y="1682024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80"/>
            <p:cNvSpPr/>
            <p:nvPr/>
          </p:nvSpPr>
          <p:spPr>
            <a:xfrm>
              <a:off x="2185571" y="1680652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80"/>
            <p:cNvSpPr/>
            <p:nvPr/>
          </p:nvSpPr>
          <p:spPr>
            <a:xfrm>
              <a:off x="2186657" y="1681128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80"/>
            <p:cNvSpPr/>
            <p:nvPr/>
          </p:nvSpPr>
          <p:spPr>
            <a:xfrm>
              <a:off x="2184756" y="1680313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80"/>
            <p:cNvSpPr/>
            <p:nvPr/>
          </p:nvSpPr>
          <p:spPr>
            <a:xfrm>
              <a:off x="2185137" y="1680462"/>
              <a:ext cx="163" cy="54"/>
            </a:xfrm>
            <a:custGeom>
              <a:rect b="b" l="l" r="r" t="t"/>
              <a:pathLst>
                <a:path extrusionOk="0" h="4" w="12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80"/>
            <p:cNvSpPr/>
            <p:nvPr/>
          </p:nvSpPr>
          <p:spPr>
            <a:xfrm>
              <a:off x="2183616" y="167989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80"/>
            <p:cNvSpPr/>
            <p:nvPr/>
          </p:nvSpPr>
          <p:spPr>
            <a:xfrm>
              <a:off x="2175347" y="1698615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80"/>
            <p:cNvSpPr/>
            <p:nvPr/>
          </p:nvSpPr>
          <p:spPr>
            <a:xfrm>
              <a:off x="2176257" y="1699525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80"/>
            <p:cNvSpPr/>
            <p:nvPr/>
          </p:nvSpPr>
          <p:spPr>
            <a:xfrm>
              <a:off x="2187703" y="1681698"/>
              <a:ext cx="258" cy="109"/>
            </a:xfrm>
            <a:custGeom>
              <a:rect b="b" l="l" r="r" t="t"/>
              <a:pathLst>
                <a:path extrusionOk="0" h="8" w="19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80"/>
            <p:cNvSpPr/>
            <p:nvPr/>
          </p:nvSpPr>
          <p:spPr>
            <a:xfrm>
              <a:off x="2167595" y="1679838"/>
              <a:ext cx="489" cy="163"/>
            </a:xfrm>
            <a:custGeom>
              <a:rect b="b" l="l" r="r" t="t"/>
              <a:pathLst>
                <a:path extrusionOk="0" h="12" w="36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80"/>
            <p:cNvSpPr/>
            <p:nvPr/>
          </p:nvSpPr>
          <p:spPr>
            <a:xfrm>
              <a:off x="2183711" y="167993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80"/>
            <p:cNvSpPr/>
            <p:nvPr/>
          </p:nvSpPr>
          <p:spPr>
            <a:xfrm>
              <a:off x="2184145" y="168008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80"/>
            <p:cNvSpPr/>
            <p:nvPr/>
          </p:nvSpPr>
          <p:spPr>
            <a:xfrm>
              <a:off x="2183860" y="1679987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80"/>
            <p:cNvSpPr/>
            <p:nvPr/>
          </p:nvSpPr>
          <p:spPr>
            <a:xfrm>
              <a:off x="2189794" y="1704318"/>
              <a:ext cx="11324" cy="24833"/>
            </a:xfrm>
            <a:custGeom>
              <a:rect b="b" l="l" r="r" t="t"/>
              <a:pathLst>
                <a:path extrusionOk="0" h="1829" w="834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80"/>
            <p:cNvSpPr/>
            <p:nvPr/>
          </p:nvSpPr>
          <p:spPr>
            <a:xfrm>
              <a:off x="2121119" y="1644237"/>
              <a:ext cx="52626" cy="23163"/>
            </a:xfrm>
            <a:custGeom>
              <a:rect b="b" l="l" r="r" t="t"/>
              <a:pathLst>
                <a:path extrusionOk="0" h="1706" w="3876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80"/>
            <p:cNvSpPr/>
            <p:nvPr/>
          </p:nvSpPr>
          <p:spPr>
            <a:xfrm>
              <a:off x="2168545" y="1647618"/>
              <a:ext cx="45838" cy="25064"/>
            </a:xfrm>
            <a:custGeom>
              <a:rect b="b" l="l" r="r" t="t"/>
              <a:pathLst>
                <a:path extrusionOk="0" h="1846" w="3376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80"/>
            <p:cNvSpPr/>
            <p:nvPr/>
          </p:nvSpPr>
          <p:spPr>
            <a:xfrm>
              <a:off x="2170215" y="1666817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80"/>
            <p:cNvSpPr/>
            <p:nvPr/>
          </p:nvSpPr>
          <p:spPr>
            <a:xfrm>
              <a:off x="2170636" y="1667061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80"/>
            <p:cNvSpPr/>
            <p:nvPr/>
          </p:nvSpPr>
          <p:spPr>
            <a:xfrm>
              <a:off x="2175252" y="1670524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80"/>
            <p:cNvSpPr/>
            <p:nvPr/>
          </p:nvSpPr>
          <p:spPr>
            <a:xfrm>
              <a:off x="2182571" y="1671854"/>
              <a:ext cx="2539" cy="733"/>
            </a:xfrm>
            <a:custGeom>
              <a:rect b="b" l="l" r="r" t="t"/>
              <a:pathLst>
                <a:path extrusionOk="0" h="54" w="187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80"/>
            <p:cNvSpPr/>
            <p:nvPr/>
          </p:nvSpPr>
          <p:spPr>
            <a:xfrm>
              <a:off x="2175592" y="1670809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80"/>
            <p:cNvSpPr/>
            <p:nvPr/>
          </p:nvSpPr>
          <p:spPr>
            <a:xfrm>
              <a:off x="2174587" y="1669858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80"/>
            <p:cNvSpPr/>
            <p:nvPr/>
          </p:nvSpPr>
          <p:spPr>
            <a:xfrm>
              <a:off x="2174207" y="1669573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80"/>
            <p:cNvSpPr/>
            <p:nvPr/>
          </p:nvSpPr>
          <p:spPr>
            <a:xfrm>
              <a:off x="2171070" y="1667346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80"/>
            <p:cNvSpPr/>
            <p:nvPr/>
          </p:nvSpPr>
          <p:spPr>
            <a:xfrm>
              <a:off x="2173786" y="1669247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80"/>
            <p:cNvSpPr/>
            <p:nvPr/>
          </p:nvSpPr>
          <p:spPr>
            <a:xfrm>
              <a:off x="2174926" y="1670198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80"/>
            <p:cNvSpPr/>
            <p:nvPr/>
          </p:nvSpPr>
          <p:spPr>
            <a:xfrm>
              <a:off x="2171546" y="166767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80"/>
            <p:cNvSpPr/>
            <p:nvPr/>
          </p:nvSpPr>
          <p:spPr>
            <a:xfrm>
              <a:off x="2172971" y="1668623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80"/>
            <p:cNvSpPr/>
            <p:nvPr/>
          </p:nvSpPr>
          <p:spPr>
            <a:xfrm>
              <a:off x="2173351" y="1668908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80"/>
            <p:cNvSpPr/>
            <p:nvPr/>
          </p:nvSpPr>
          <p:spPr>
            <a:xfrm>
              <a:off x="2174831" y="1654081"/>
              <a:ext cx="54" cy="299"/>
            </a:xfrm>
            <a:custGeom>
              <a:rect b="b" l="l" r="r" t="t"/>
              <a:pathLst>
                <a:path extrusionOk="0" h="22" w="4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80"/>
            <p:cNvSpPr/>
            <p:nvPr/>
          </p:nvSpPr>
          <p:spPr>
            <a:xfrm>
              <a:off x="2168599" y="1663436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80"/>
            <p:cNvSpPr/>
            <p:nvPr/>
          </p:nvSpPr>
          <p:spPr>
            <a:xfrm>
              <a:off x="2168409" y="1663871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80"/>
            <p:cNvSpPr/>
            <p:nvPr/>
          </p:nvSpPr>
          <p:spPr>
            <a:xfrm>
              <a:off x="2168450" y="1663680"/>
              <a:ext cx="68" cy="149"/>
            </a:xfrm>
            <a:custGeom>
              <a:rect b="b" l="l" r="r" t="t"/>
              <a:pathLst>
                <a:path extrusionOk="0" h="11" w="5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80"/>
            <p:cNvSpPr/>
            <p:nvPr/>
          </p:nvSpPr>
          <p:spPr>
            <a:xfrm>
              <a:off x="2168735" y="166334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80"/>
            <p:cNvSpPr/>
            <p:nvPr/>
          </p:nvSpPr>
          <p:spPr>
            <a:xfrm>
              <a:off x="2168694" y="166334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80"/>
            <p:cNvSpPr/>
            <p:nvPr/>
          </p:nvSpPr>
          <p:spPr>
            <a:xfrm>
              <a:off x="2168640" y="166339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80"/>
            <p:cNvSpPr/>
            <p:nvPr/>
          </p:nvSpPr>
          <p:spPr>
            <a:xfrm>
              <a:off x="2168504" y="1663531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80"/>
            <p:cNvSpPr/>
            <p:nvPr/>
          </p:nvSpPr>
          <p:spPr>
            <a:xfrm>
              <a:off x="2174872" y="1653891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80"/>
            <p:cNvSpPr/>
            <p:nvPr/>
          </p:nvSpPr>
          <p:spPr>
            <a:xfrm>
              <a:off x="2141078" y="1625270"/>
              <a:ext cx="43597" cy="21317"/>
            </a:xfrm>
            <a:custGeom>
              <a:rect b="b" l="l" r="r" t="t"/>
              <a:pathLst>
                <a:path extrusionOk="0" h="1570" w="3211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80"/>
            <p:cNvSpPr/>
            <p:nvPr/>
          </p:nvSpPr>
          <p:spPr>
            <a:xfrm>
              <a:off x="2183195" y="1635589"/>
              <a:ext cx="1534" cy="2390"/>
            </a:xfrm>
            <a:custGeom>
              <a:rect b="b" l="l" r="r" t="t"/>
              <a:pathLst>
                <a:path extrusionOk="0" h="176" w="113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80"/>
            <p:cNvSpPr/>
            <p:nvPr/>
          </p:nvSpPr>
          <p:spPr>
            <a:xfrm>
              <a:off x="2161756" y="1626465"/>
              <a:ext cx="774" cy="394"/>
            </a:xfrm>
            <a:custGeom>
              <a:rect b="b" l="l" r="r" t="t"/>
              <a:pathLst>
                <a:path extrusionOk="0" h="29" w="57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80"/>
            <p:cNvSpPr/>
            <p:nvPr/>
          </p:nvSpPr>
          <p:spPr>
            <a:xfrm>
              <a:off x="2162612" y="1626885"/>
              <a:ext cx="720" cy="299"/>
            </a:xfrm>
            <a:custGeom>
              <a:rect b="b" l="l" r="r" t="t"/>
              <a:pathLst>
                <a:path extrusionOk="0" h="22" w="53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80"/>
            <p:cNvSpPr/>
            <p:nvPr/>
          </p:nvSpPr>
          <p:spPr>
            <a:xfrm>
              <a:off x="2183046" y="1635439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80"/>
            <p:cNvSpPr/>
            <p:nvPr/>
          </p:nvSpPr>
          <p:spPr>
            <a:xfrm>
              <a:off x="2160711" y="1625894"/>
              <a:ext cx="815" cy="489"/>
            </a:xfrm>
            <a:custGeom>
              <a:rect b="b" l="l" r="r" t="t"/>
              <a:pathLst>
                <a:path extrusionOk="0" h="36" w="6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80"/>
            <p:cNvSpPr/>
            <p:nvPr/>
          </p:nvSpPr>
          <p:spPr>
            <a:xfrm>
              <a:off x="2159801" y="1625270"/>
              <a:ext cx="869" cy="584"/>
            </a:xfrm>
            <a:custGeom>
              <a:rect b="b" l="l" r="r" t="t"/>
              <a:pathLst>
                <a:path extrusionOk="0" h="43" w="64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80"/>
            <p:cNvSpPr/>
            <p:nvPr/>
          </p:nvSpPr>
          <p:spPr>
            <a:xfrm>
              <a:off x="2166359" y="1644333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80"/>
            <p:cNvSpPr/>
            <p:nvPr/>
          </p:nvSpPr>
          <p:spPr>
            <a:xfrm>
              <a:off x="2156855" y="1646478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80"/>
            <p:cNvSpPr/>
            <p:nvPr/>
          </p:nvSpPr>
          <p:spPr>
            <a:xfrm>
              <a:off x="2157045" y="1646423"/>
              <a:ext cx="163" cy="68"/>
            </a:xfrm>
            <a:custGeom>
              <a:rect b="b" l="l" r="r" t="t"/>
              <a:pathLst>
                <a:path extrusionOk="0" h="5" w="12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80"/>
            <p:cNvSpPr/>
            <p:nvPr/>
          </p:nvSpPr>
          <p:spPr>
            <a:xfrm>
              <a:off x="2156570" y="1646518"/>
              <a:ext cx="204" cy="68"/>
            </a:xfrm>
            <a:custGeom>
              <a:rect b="b" l="l" r="r" t="t"/>
              <a:pathLst>
                <a:path extrusionOk="0" h="5" w="15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80"/>
            <p:cNvSpPr/>
            <p:nvPr/>
          </p:nvSpPr>
          <p:spPr>
            <a:xfrm>
              <a:off x="2157384" y="1646233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80"/>
            <p:cNvSpPr/>
            <p:nvPr/>
          </p:nvSpPr>
          <p:spPr>
            <a:xfrm>
              <a:off x="2165028" y="1643531"/>
              <a:ext cx="1059" cy="584"/>
            </a:xfrm>
            <a:custGeom>
              <a:rect b="b" l="l" r="r" t="t"/>
              <a:pathLst>
                <a:path extrusionOk="0" h="43" w="78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80"/>
            <p:cNvSpPr/>
            <p:nvPr/>
          </p:nvSpPr>
          <p:spPr>
            <a:xfrm>
              <a:off x="2157235" y="1646383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80"/>
            <p:cNvSpPr/>
            <p:nvPr/>
          </p:nvSpPr>
          <p:spPr>
            <a:xfrm>
              <a:off x="2160561" y="1642432"/>
              <a:ext cx="1303" cy="204"/>
            </a:xfrm>
            <a:custGeom>
              <a:rect b="b" l="l" r="r" t="t"/>
              <a:pathLst>
                <a:path extrusionOk="0" h="15" w="96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80"/>
            <p:cNvSpPr/>
            <p:nvPr/>
          </p:nvSpPr>
          <p:spPr>
            <a:xfrm>
              <a:off x="2164458" y="1643287"/>
              <a:ext cx="489" cy="204"/>
            </a:xfrm>
            <a:custGeom>
              <a:rect b="b" l="l" r="r" t="t"/>
              <a:pathLst>
                <a:path extrusionOk="0" h="15" w="36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80"/>
            <p:cNvSpPr/>
            <p:nvPr/>
          </p:nvSpPr>
          <p:spPr>
            <a:xfrm>
              <a:off x="2162136" y="1642676"/>
              <a:ext cx="2200" cy="584"/>
            </a:xfrm>
            <a:custGeom>
              <a:rect b="b" l="l" r="r" t="t"/>
              <a:pathLst>
                <a:path extrusionOk="0" h="43" w="162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80"/>
            <p:cNvSpPr/>
            <p:nvPr/>
          </p:nvSpPr>
          <p:spPr>
            <a:xfrm>
              <a:off x="2156244" y="1646614"/>
              <a:ext cx="244" cy="14"/>
            </a:xfrm>
            <a:custGeom>
              <a:rect b="b" l="l" r="r" t="t"/>
              <a:pathLst>
                <a:path extrusionOk="0" h="1" w="18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80"/>
            <p:cNvSpPr/>
            <p:nvPr/>
          </p:nvSpPr>
          <p:spPr>
            <a:xfrm>
              <a:off x="2154628" y="1646614"/>
              <a:ext cx="1195" cy="54"/>
            </a:xfrm>
            <a:custGeom>
              <a:rect b="b" l="l" r="r" t="t"/>
              <a:pathLst>
                <a:path extrusionOk="0" h="4" w="88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80"/>
            <p:cNvSpPr/>
            <p:nvPr/>
          </p:nvSpPr>
          <p:spPr>
            <a:xfrm>
              <a:off x="2166984" y="1644903"/>
              <a:ext cx="2906" cy="1113"/>
            </a:xfrm>
            <a:custGeom>
              <a:rect b="b" l="l" r="r" t="t"/>
              <a:pathLst>
                <a:path extrusionOk="0" h="82" w="214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80"/>
            <p:cNvSpPr/>
            <p:nvPr/>
          </p:nvSpPr>
          <p:spPr>
            <a:xfrm>
              <a:off x="2154248" y="1646614"/>
              <a:ext cx="394" cy="14"/>
            </a:xfrm>
            <a:custGeom>
              <a:rect b="b" l="l" r="r" t="t"/>
              <a:pathLst>
                <a:path extrusionOk="0" h="1" w="29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80"/>
            <p:cNvSpPr/>
            <p:nvPr/>
          </p:nvSpPr>
          <p:spPr>
            <a:xfrm>
              <a:off x="2153813" y="1646573"/>
              <a:ext cx="353" cy="54"/>
            </a:xfrm>
            <a:custGeom>
              <a:rect b="b" l="l" r="r" t="t"/>
              <a:pathLst>
                <a:path extrusionOk="0" h="4" w="26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80"/>
            <p:cNvSpPr/>
            <p:nvPr/>
          </p:nvSpPr>
          <p:spPr>
            <a:xfrm>
              <a:off x="2153433" y="1646518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80"/>
            <p:cNvSpPr/>
            <p:nvPr/>
          </p:nvSpPr>
          <p:spPr>
            <a:xfrm>
              <a:off x="2171641" y="1645052"/>
              <a:ext cx="1100" cy="530"/>
            </a:xfrm>
            <a:custGeom>
              <a:rect b="b" l="l" r="r" t="t"/>
              <a:pathLst>
                <a:path extrusionOk="0" h="39" w="81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80"/>
            <p:cNvSpPr/>
            <p:nvPr/>
          </p:nvSpPr>
          <p:spPr>
            <a:xfrm>
              <a:off x="2152958" y="1646478"/>
              <a:ext cx="353" cy="54"/>
            </a:xfrm>
            <a:custGeom>
              <a:rect b="b" l="l" r="r" t="t"/>
              <a:pathLst>
                <a:path extrusionOk="0" h="4" w="26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80"/>
            <p:cNvSpPr/>
            <p:nvPr/>
          </p:nvSpPr>
          <p:spPr>
            <a:xfrm>
              <a:off x="2155864" y="1646614"/>
              <a:ext cx="299" cy="14"/>
            </a:xfrm>
            <a:custGeom>
              <a:rect b="b" l="l" r="r" t="t"/>
              <a:pathLst>
                <a:path extrusionOk="0" h="1" w="22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80"/>
            <p:cNvSpPr/>
            <p:nvPr/>
          </p:nvSpPr>
          <p:spPr>
            <a:xfrm>
              <a:off x="2152768" y="1646423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80"/>
            <p:cNvSpPr/>
            <p:nvPr/>
          </p:nvSpPr>
          <p:spPr>
            <a:xfrm>
              <a:off x="2173637" y="1639417"/>
              <a:ext cx="38709" cy="14569"/>
            </a:xfrm>
            <a:custGeom>
              <a:rect b="b" l="l" r="r" t="t"/>
              <a:pathLst>
                <a:path extrusionOk="0" h="1073" w="2851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80"/>
            <p:cNvSpPr/>
            <p:nvPr/>
          </p:nvSpPr>
          <p:spPr>
            <a:xfrm>
              <a:off x="2211667" y="1642866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80"/>
            <p:cNvSpPr/>
            <p:nvPr/>
          </p:nvSpPr>
          <p:spPr>
            <a:xfrm>
              <a:off x="2209332" y="1642147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80"/>
            <p:cNvSpPr/>
            <p:nvPr/>
          </p:nvSpPr>
          <p:spPr>
            <a:xfrm>
              <a:off x="2200343" y="1640341"/>
              <a:ext cx="3014" cy="489"/>
            </a:xfrm>
            <a:custGeom>
              <a:rect b="b" l="l" r="r" t="t"/>
              <a:pathLst>
                <a:path extrusionOk="0" h="36" w="222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80"/>
            <p:cNvSpPr/>
            <p:nvPr/>
          </p:nvSpPr>
          <p:spPr>
            <a:xfrm>
              <a:off x="2212088" y="1642961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80"/>
            <p:cNvSpPr/>
            <p:nvPr/>
          </p:nvSpPr>
          <p:spPr>
            <a:xfrm>
              <a:off x="2209807" y="1642337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80"/>
            <p:cNvSpPr/>
            <p:nvPr/>
          </p:nvSpPr>
          <p:spPr>
            <a:xfrm>
              <a:off x="2209481" y="1642201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80"/>
            <p:cNvSpPr/>
            <p:nvPr/>
          </p:nvSpPr>
          <p:spPr>
            <a:xfrm>
              <a:off x="2209576" y="1642242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80"/>
            <p:cNvSpPr/>
            <p:nvPr/>
          </p:nvSpPr>
          <p:spPr>
            <a:xfrm>
              <a:off x="2209291" y="164205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80"/>
            <p:cNvSpPr/>
            <p:nvPr/>
          </p:nvSpPr>
          <p:spPr>
            <a:xfrm>
              <a:off x="2209956" y="1642432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80"/>
            <p:cNvSpPr/>
            <p:nvPr/>
          </p:nvSpPr>
          <p:spPr>
            <a:xfrm>
              <a:off x="2185802" y="1639390"/>
              <a:ext cx="353" cy="258"/>
            </a:xfrm>
            <a:custGeom>
              <a:rect b="b" l="l" r="r" t="t"/>
              <a:pathLst>
                <a:path extrusionOk="0" h="19" w="26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80"/>
            <p:cNvSpPr/>
            <p:nvPr/>
          </p:nvSpPr>
          <p:spPr>
            <a:xfrm>
              <a:off x="2209196" y="164201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80"/>
            <p:cNvSpPr/>
            <p:nvPr/>
          </p:nvSpPr>
          <p:spPr>
            <a:xfrm>
              <a:off x="2210187" y="1642486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80"/>
            <p:cNvSpPr/>
            <p:nvPr/>
          </p:nvSpPr>
          <p:spPr>
            <a:xfrm>
              <a:off x="2210472" y="1642581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80"/>
            <p:cNvSpPr/>
            <p:nvPr/>
          </p:nvSpPr>
          <p:spPr>
            <a:xfrm>
              <a:off x="2198062" y="1640056"/>
              <a:ext cx="2295" cy="299"/>
            </a:xfrm>
            <a:custGeom>
              <a:rect b="b" l="l" r="r" t="t"/>
              <a:pathLst>
                <a:path extrusionOk="0" h="22" w="169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80"/>
            <p:cNvSpPr/>
            <p:nvPr/>
          </p:nvSpPr>
          <p:spPr>
            <a:xfrm>
              <a:off x="2210757" y="1642676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80"/>
            <p:cNvSpPr/>
            <p:nvPr/>
          </p:nvSpPr>
          <p:spPr>
            <a:xfrm>
              <a:off x="2173501" y="1647713"/>
              <a:ext cx="2145" cy="4195"/>
            </a:xfrm>
            <a:custGeom>
              <a:rect b="b" l="l" r="r" t="t"/>
              <a:pathLst>
                <a:path extrusionOk="0" h="309" w="158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80"/>
            <p:cNvSpPr/>
            <p:nvPr/>
          </p:nvSpPr>
          <p:spPr>
            <a:xfrm>
              <a:off x="2208286" y="164837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80"/>
            <p:cNvSpPr/>
            <p:nvPr/>
          </p:nvSpPr>
          <p:spPr>
            <a:xfrm>
              <a:off x="2208191" y="164832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80"/>
            <p:cNvSpPr/>
            <p:nvPr/>
          </p:nvSpPr>
          <p:spPr>
            <a:xfrm>
              <a:off x="2209956" y="1649085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80"/>
            <p:cNvSpPr/>
            <p:nvPr/>
          </p:nvSpPr>
          <p:spPr>
            <a:xfrm>
              <a:off x="2209427" y="1648895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80"/>
            <p:cNvSpPr/>
            <p:nvPr/>
          </p:nvSpPr>
          <p:spPr>
            <a:xfrm>
              <a:off x="2208381" y="164847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80"/>
            <p:cNvSpPr/>
            <p:nvPr/>
          </p:nvSpPr>
          <p:spPr>
            <a:xfrm>
              <a:off x="2175632" y="1651895"/>
              <a:ext cx="638" cy="774"/>
            </a:xfrm>
            <a:custGeom>
              <a:rect b="b" l="l" r="r" t="t"/>
              <a:pathLst>
                <a:path extrusionOk="0" h="57" w="47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80"/>
            <p:cNvSpPr/>
            <p:nvPr/>
          </p:nvSpPr>
          <p:spPr>
            <a:xfrm>
              <a:off x="2208531" y="1648514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80"/>
            <p:cNvSpPr/>
            <p:nvPr/>
          </p:nvSpPr>
          <p:spPr>
            <a:xfrm>
              <a:off x="2208816" y="164866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80"/>
            <p:cNvSpPr/>
            <p:nvPr/>
          </p:nvSpPr>
          <p:spPr>
            <a:xfrm>
              <a:off x="2209047" y="1648800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80"/>
            <p:cNvSpPr/>
            <p:nvPr/>
          </p:nvSpPr>
          <p:spPr>
            <a:xfrm>
              <a:off x="2175402" y="1651515"/>
              <a:ext cx="530" cy="720"/>
            </a:xfrm>
            <a:custGeom>
              <a:rect b="b" l="l" r="r" t="t"/>
              <a:pathLst>
                <a:path extrusionOk="0" h="53" w="39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80"/>
            <p:cNvSpPr/>
            <p:nvPr/>
          </p:nvSpPr>
          <p:spPr>
            <a:xfrm>
              <a:off x="2174492" y="164632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80"/>
            <p:cNvSpPr/>
            <p:nvPr/>
          </p:nvSpPr>
          <p:spPr>
            <a:xfrm>
              <a:off x="2174356" y="164647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80"/>
            <p:cNvSpPr/>
            <p:nvPr/>
          </p:nvSpPr>
          <p:spPr>
            <a:xfrm>
              <a:off x="2174166" y="164666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80"/>
            <p:cNvSpPr/>
            <p:nvPr/>
          </p:nvSpPr>
          <p:spPr>
            <a:xfrm>
              <a:off x="2174587" y="164623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80"/>
            <p:cNvSpPr/>
            <p:nvPr/>
          </p:nvSpPr>
          <p:spPr>
            <a:xfrm>
              <a:off x="2173732" y="164727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80"/>
            <p:cNvSpPr/>
            <p:nvPr/>
          </p:nvSpPr>
          <p:spPr>
            <a:xfrm>
              <a:off x="2173976" y="1646899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80"/>
            <p:cNvSpPr/>
            <p:nvPr/>
          </p:nvSpPr>
          <p:spPr>
            <a:xfrm>
              <a:off x="2182910" y="1641345"/>
              <a:ext cx="339" cy="339"/>
            </a:xfrm>
            <a:custGeom>
              <a:rect b="b" l="l" r="r" t="t"/>
              <a:pathLst>
                <a:path extrusionOk="0" h="25" w="25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80"/>
            <p:cNvSpPr/>
            <p:nvPr/>
          </p:nvSpPr>
          <p:spPr>
            <a:xfrm>
              <a:off x="2174682" y="164623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80"/>
            <p:cNvSpPr/>
            <p:nvPr/>
          </p:nvSpPr>
          <p:spPr>
            <a:xfrm>
              <a:off x="2185517" y="1639390"/>
              <a:ext cx="299" cy="163"/>
            </a:xfrm>
            <a:custGeom>
              <a:rect b="b" l="l" r="r" t="t"/>
              <a:pathLst>
                <a:path extrusionOk="0" h="12" w="22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80"/>
            <p:cNvSpPr/>
            <p:nvPr/>
          </p:nvSpPr>
          <p:spPr>
            <a:xfrm>
              <a:off x="2184906" y="1639635"/>
              <a:ext cx="489" cy="339"/>
            </a:xfrm>
            <a:custGeom>
              <a:rect b="b" l="l" r="r" t="t"/>
              <a:pathLst>
                <a:path extrusionOk="0" h="25" w="36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80"/>
            <p:cNvSpPr/>
            <p:nvPr/>
          </p:nvSpPr>
          <p:spPr>
            <a:xfrm>
              <a:off x="2173501" y="164771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80"/>
            <p:cNvSpPr/>
            <p:nvPr/>
          </p:nvSpPr>
          <p:spPr>
            <a:xfrm>
              <a:off x="2184376" y="1640056"/>
              <a:ext cx="353" cy="299"/>
            </a:xfrm>
            <a:custGeom>
              <a:rect b="b" l="l" r="r" t="t"/>
              <a:pathLst>
                <a:path extrusionOk="0" h="22" w="26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80"/>
            <p:cNvSpPr/>
            <p:nvPr/>
          </p:nvSpPr>
          <p:spPr>
            <a:xfrm>
              <a:off x="2182380" y="1641821"/>
              <a:ext cx="394" cy="489"/>
            </a:xfrm>
            <a:custGeom>
              <a:rect b="b" l="l" r="r" t="t"/>
              <a:pathLst>
                <a:path extrusionOk="0" h="36" w="29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80"/>
            <p:cNvSpPr/>
            <p:nvPr/>
          </p:nvSpPr>
          <p:spPr>
            <a:xfrm>
              <a:off x="2183860" y="1640490"/>
              <a:ext cx="339" cy="244"/>
            </a:xfrm>
            <a:custGeom>
              <a:rect b="b" l="l" r="r" t="t"/>
              <a:pathLst>
                <a:path extrusionOk="0" h="18" w="25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80"/>
            <p:cNvSpPr/>
            <p:nvPr/>
          </p:nvSpPr>
          <p:spPr>
            <a:xfrm>
              <a:off x="2183385" y="1640911"/>
              <a:ext cx="339" cy="258"/>
            </a:xfrm>
            <a:custGeom>
              <a:rect b="b" l="l" r="r" t="t"/>
              <a:pathLst>
                <a:path extrusionOk="0" h="19" w="25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80"/>
            <p:cNvSpPr/>
            <p:nvPr/>
          </p:nvSpPr>
          <p:spPr>
            <a:xfrm>
              <a:off x="2173501" y="164775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80"/>
            <p:cNvSpPr/>
            <p:nvPr/>
          </p:nvSpPr>
          <p:spPr>
            <a:xfrm>
              <a:off x="1977808" y="1708880"/>
              <a:ext cx="22865" cy="43584"/>
            </a:xfrm>
            <a:custGeom>
              <a:rect b="b" l="l" r="r" t="t"/>
              <a:pathLst>
                <a:path extrusionOk="0" h="3210" w="1684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80"/>
            <p:cNvSpPr/>
            <p:nvPr/>
          </p:nvSpPr>
          <p:spPr>
            <a:xfrm>
              <a:off x="2073964" y="1600939"/>
              <a:ext cx="27440" cy="23163"/>
            </a:xfrm>
            <a:custGeom>
              <a:rect b="b" l="l" r="r" t="t"/>
              <a:pathLst>
                <a:path extrusionOk="0" h="1706" w="2021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80"/>
            <p:cNvSpPr/>
            <p:nvPr/>
          </p:nvSpPr>
          <p:spPr>
            <a:xfrm>
              <a:off x="2092647" y="1634489"/>
              <a:ext cx="2865" cy="4114"/>
            </a:xfrm>
            <a:custGeom>
              <a:rect b="b" l="l" r="r" t="t"/>
              <a:pathLst>
                <a:path extrusionOk="0" h="303" w="211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80"/>
            <p:cNvSpPr/>
            <p:nvPr/>
          </p:nvSpPr>
          <p:spPr>
            <a:xfrm>
              <a:off x="2068873" y="1620273"/>
              <a:ext cx="26014" cy="18194"/>
            </a:xfrm>
            <a:custGeom>
              <a:rect b="b" l="l" r="r" t="t"/>
              <a:pathLst>
                <a:path extrusionOk="0" h="1340" w="1916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80"/>
            <p:cNvSpPr/>
            <p:nvPr/>
          </p:nvSpPr>
          <p:spPr>
            <a:xfrm>
              <a:off x="2073244" y="1623043"/>
              <a:ext cx="258" cy="54"/>
            </a:xfrm>
            <a:custGeom>
              <a:rect b="b" l="l" r="r" t="t"/>
              <a:pathLst>
                <a:path extrusionOk="0" h="4" w="19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80"/>
            <p:cNvSpPr/>
            <p:nvPr/>
          </p:nvSpPr>
          <p:spPr>
            <a:xfrm>
              <a:off x="2091547" y="1625134"/>
              <a:ext cx="543" cy="530"/>
            </a:xfrm>
            <a:custGeom>
              <a:rect b="b" l="l" r="r" t="t"/>
              <a:pathLst>
                <a:path extrusionOk="0" h="39" w="4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80"/>
            <p:cNvSpPr/>
            <p:nvPr/>
          </p:nvSpPr>
          <p:spPr>
            <a:xfrm>
              <a:off x="2074480" y="162336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80"/>
            <p:cNvSpPr/>
            <p:nvPr/>
          </p:nvSpPr>
          <p:spPr>
            <a:xfrm>
              <a:off x="2072769" y="1622853"/>
              <a:ext cx="258" cy="109"/>
            </a:xfrm>
            <a:custGeom>
              <a:rect b="b" l="l" r="r" t="t"/>
              <a:pathLst>
                <a:path extrusionOk="0" h="8" w="19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80"/>
            <p:cNvSpPr/>
            <p:nvPr/>
          </p:nvSpPr>
          <p:spPr>
            <a:xfrm>
              <a:off x="2072253" y="1622609"/>
              <a:ext cx="299" cy="109"/>
            </a:xfrm>
            <a:custGeom>
              <a:rect b="b" l="l" r="r" t="t"/>
              <a:pathLst>
                <a:path extrusionOk="0" h="8" w="22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80"/>
            <p:cNvSpPr/>
            <p:nvPr/>
          </p:nvSpPr>
          <p:spPr>
            <a:xfrm>
              <a:off x="2074005" y="1623274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80"/>
            <p:cNvSpPr/>
            <p:nvPr/>
          </p:nvSpPr>
          <p:spPr>
            <a:xfrm>
              <a:off x="2073679" y="1623179"/>
              <a:ext cx="149" cy="68"/>
            </a:xfrm>
            <a:custGeom>
              <a:rect b="b" l="l" r="r" t="t"/>
              <a:pathLst>
                <a:path extrusionOk="0" h="5" w="11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80"/>
            <p:cNvSpPr/>
            <p:nvPr/>
          </p:nvSpPr>
          <p:spPr>
            <a:xfrm>
              <a:off x="2074249" y="1623328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80"/>
            <p:cNvSpPr/>
            <p:nvPr/>
          </p:nvSpPr>
          <p:spPr>
            <a:xfrm>
              <a:off x="2092212" y="1625745"/>
              <a:ext cx="638" cy="543"/>
            </a:xfrm>
            <a:custGeom>
              <a:rect b="b" l="l" r="r" t="t"/>
              <a:pathLst>
                <a:path extrusionOk="0" h="40" w="47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80"/>
            <p:cNvSpPr/>
            <p:nvPr/>
          </p:nvSpPr>
          <p:spPr>
            <a:xfrm>
              <a:off x="2091031" y="1635724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80"/>
            <p:cNvSpPr/>
            <p:nvPr/>
          </p:nvSpPr>
          <p:spPr>
            <a:xfrm>
              <a:off x="2091167" y="1635208"/>
              <a:ext cx="109" cy="204"/>
            </a:xfrm>
            <a:custGeom>
              <a:rect b="b" l="l" r="r" t="t"/>
              <a:pathLst>
                <a:path extrusionOk="0" h="15" w="8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80"/>
            <p:cNvSpPr/>
            <p:nvPr/>
          </p:nvSpPr>
          <p:spPr>
            <a:xfrm>
              <a:off x="2091547" y="1634353"/>
              <a:ext cx="109" cy="149"/>
            </a:xfrm>
            <a:custGeom>
              <a:rect b="b" l="l" r="r" t="t"/>
              <a:pathLst>
                <a:path extrusionOk="0" h="11" w="8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80"/>
            <p:cNvSpPr/>
            <p:nvPr/>
          </p:nvSpPr>
          <p:spPr>
            <a:xfrm>
              <a:off x="2092362" y="1633213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80"/>
            <p:cNvSpPr/>
            <p:nvPr/>
          </p:nvSpPr>
          <p:spPr>
            <a:xfrm>
              <a:off x="2092117" y="163359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80"/>
            <p:cNvSpPr/>
            <p:nvPr/>
          </p:nvSpPr>
          <p:spPr>
            <a:xfrm>
              <a:off x="2092647" y="1632927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80"/>
            <p:cNvSpPr/>
            <p:nvPr/>
          </p:nvSpPr>
          <p:spPr>
            <a:xfrm>
              <a:off x="2091832" y="1633973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80"/>
            <p:cNvSpPr/>
            <p:nvPr/>
          </p:nvSpPr>
          <p:spPr>
            <a:xfrm>
              <a:off x="2090746" y="1637734"/>
              <a:ext cx="14" cy="95"/>
            </a:xfrm>
            <a:custGeom>
              <a:rect b="b" l="l" r="r" t="t"/>
              <a:pathLst>
                <a:path extrusionOk="0" h="7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80"/>
            <p:cNvSpPr/>
            <p:nvPr/>
          </p:nvSpPr>
          <p:spPr>
            <a:xfrm>
              <a:off x="2093448" y="1632262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80"/>
            <p:cNvSpPr/>
            <p:nvPr/>
          </p:nvSpPr>
          <p:spPr>
            <a:xfrm>
              <a:off x="2090936" y="1636254"/>
              <a:ext cx="54" cy="244"/>
            </a:xfrm>
            <a:custGeom>
              <a:rect b="b" l="l" r="r" t="t"/>
              <a:pathLst>
                <a:path extrusionOk="0" h="18" w="4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80"/>
            <p:cNvSpPr/>
            <p:nvPr/>
          </p:nvSpPr>
          <p:spPr>
            <a:xfrm>
              <a:off x="2090841" y="1636919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80"/>
            <p:cNvSpPr/>
            <p:nvPr/>
          </p:nvSpPr>
          <p:spPr>
            <a:xfrm>
              <a:off x="2091357" y="1634774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80"/>
            <p:cNvSpPr/>
            <p:nvPr/>
          </p:nvSpPr>
          <p:spPr>
            <a:xfrm>
              <a:off x="2093163" y="1632452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80"/>
            <p:cNvSpPr/>
            <p:nvPr/>
          </p:nvSpPr>
          <p:spPr>
            <a:xfrm>
              <a:off x="2092878" y="1632683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80"/>
            <p:cNvSpPr/>
            <p:nvPr/>
          </p:nvSpPr>
          <p:spPr>
            <a:xfrm>
              <a:off x="2199162" y="1650755"/>
              <a:ext cx="65131" cy="41439"/>
            </a:xfrm>
            <a:custGeom>
              <a:rect b="b" l="l" r="r" t="t"/>
              <a:pathLst>
                <a:path extrusionOk="0" h="3052" w="4797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80"/>
            <p:cNvSpPr/>
            <p:nvPr/>
          </p:nvSpPr>
          <p:spPr>
            <a:xfrm>
              <a:off x="2215795" y="1653321"/>
              <a:ext cx="353" cy="720"/>
            </a:xfrm>
            <a:custGeom>
              <a:rect b="b" l="l" r="r" t="t"/>
              <a:pathLst>
                <a:path extrusionOk="0" h="53" w="26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80"/>
            <p:cNvSpPr/>
            <p:nvPr/>
          </p:nvSpPr>
          <p:spPr>
            <a:xfrm>
              <a:off x="2214654" y="1654841"/>
              <a:ext cx="353" cy="244"/>
            </a:xfrm>
            <a:custGeom>
              <a:rect b="b" l="l" r="r" t="t"/>
              <a:pathLst>
                <a:path extrusionOk="0" h="18" w="26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80"/>
            <p:cNvSpPr/>
            <p:nvPr/>
          </p:nvSpPr>
          <p:spPr>
            <a:xfrm>
              <a:off x="2199108" y="1671623"/>
              <a:ext cx="774" cy="489"/>
            </a:xfrm>
            <a:custGeom>
              <a:rect b="b" l="l" r="r" t="t"/>
              <a:pathLst>
                <a:path extrusionOk="0" h="36" w="57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80"/>
            <p:cNvSpPr/>
            <p:nvPr/>
          </p:nvSpPr>
          <p:spPr>
            <a:xfrm>
              <a:off x="2215319" y="1654502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80"/>
            <p:cNvSpPr/>
            <p:nvPr/>
          </p:nvSpPr>
          <p:spPr>
            <a:xfrm>
              <a:off x="2213948" y="1655127"/>
              <a:ext cx="679" cy="434"/>
            </a:xfrm>
            <a:custGeom>
              <a:rect b="b" l="l" r="r" t="t"/>
              <a:pathLst>
                <a:path extrusionOk="0" h="32" w="5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80"/>
            <p:cNvSpPr/>
            <p:nvPr/>
          </p:nvSpPr>
          <p:spPr>
            <a:xfrm>
              <a:off x="2215659" y="1654122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80"/>
            <p:cNvSpPr/>
            <p:nvPr/>
          </p:nvSpPr>
          <p:spPr>
            <a:xfrm>
              <a:off x="2245977" y="1649234"/>
              <a:ext cx="20746" cy="26205"/>
            </a:xfrm>
            <a:custGeom>
              <a:rect b="b" l="l" r="r" t="t"/>
              <a:pathLst>
                <a:path extrusionOk="0" h="1930" w="1528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80"/>
            <p:cNvSpPr/>
            <p:nvPr/>
          </p:nvSpPr>
          <p:spPr>
            <a:xfrm>
              <a:off x="2249548" y="1656498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80"/>
            <p:cNvSpPr/>
            <p:nvPr/>
          </p:nvSpPr>
          <p:spPr>
            <a:xfrm>
              <a:off x="2249304" y="1656172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80"/>
            <p:cNvSpPr/>
            <p:nvPr/>
          </p:nvSpPr>
          <p:spPr>
            <a:xfrm>
              <a:off x="2254776" y="1673714"/>
              <a:ext cx="204" cy="584"/>
            </a:xfrm>
            <a:custGeom>
              <a:rect b="b" l="l" r="r" t="t"/>
              <a:pathLst>
                <a:path extrusionOk="0" h="43" w="15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80"/>
            <p:cNvSpPr/>
            <p:nvPr/>
          </p:nvSpPr>
          <p:spPr>
            <a:xfrm>
              <a:off x="2254626" y="1673144"/>
              <a:ext cx="163" cy="625"/>
            </a:xfrm>
            <a:custGeom>
              <a:rect b="b" l="l" r="r" t="t"/>
              <a:pathLst>
                <a:path extrusionOk="0" h="46" w="12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80"/>
            <p:cNvSpPr/>
            <p:nvPr/>
          </p:nvSpPr>
          <p:spPr>
            <a:xfrm>
              <a:off x="2255251" y="1674950"/>
              <a:ext cx="244" cy="434"/>
            </a:xfrm>
            <a:custGeom>
              <a:rect b="b" l="l" r="r" t="t"/>
              <a:pathLst>
                <a:path extrusionOk="0" h="32" w="18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80"/>
            <p:cNvSpPr/>
            <p:nvPr/>
          </p:nvSpPr>
          <p:spPr>
            <a:xfrm>
              <a:off x="2254531" y="1672479"/>
              <a:ext cx="109" cy="489"/>
            </a:xfrm>
            <a:custGeom>
              <a:rect b="b" l="l" r="r" t="t"/>
              <a:pathLst>
                <a:path extrusionOk="0" h="36" w="8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80"/>
            <p:cNvSpPr/>
            <p:nvPr/>
          </p:nvSpPr>
          <p:spPr>
            <a:xfrm>
              <a:off x="2250119" y="1657313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80"/>
            <p:cNvSpPr/>
            <p:nvPr/>
          </p:nvSpPr>
          <p:spPr>
            <a:xfrm>
              <a:off x="2249928" y="1657068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80"/>
            <p:cNvSpPr/>
            <p:nvPr/>
          </p:nvSpPr>
          <p:spPr>
            <a:xfrm>
              <a:off x="2254436" y="1671623"/>
              <a:ext cx="109" cy="679"/>
            </a:xfrm>
            <a:custGeom>
              <a:rect b="b" l="l" r="r" t="t"/>
              <a:pathLst>
                <a:path extrusionOk="0" h="50" w="8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80"/>
            <p:cNvSpPr/>
            <p:nvPr/>
          </p:nvSpPr>
          <p:spPr>
            <a:xfrm>
              <a:off x="2249738" y="1656837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80"/>
            <p:cNvSpPr/>
            <p:nvPr/>
          </p:nvSpPr>
          <p:spPr>
            <a:xfrm>
              <a:off x="2255006" y="1674420"/>
              <a:ext cx="204" cy="394"/>
            </a:xfrm>
            <a:custGeom>
              <a:rect b="b" l="l" r="r" t="t"/>
              <a:pathLst>
                <a:path extrusionOk="0" h="29" w="15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80"/>
            <p:cNvSpPr/>
            <p:nvPr/>
          </p:nvSpPr>
          <p:spPr>
            <a:xfrm>
              <a:off x="2247933" y="1653796"/>
              <a:ext cx="149" cy="299"/>
            </a:xfrm>
            <a:custGeom>
              <a:rect b="b" l="l" r="r" t="t"/>
              <a:pathLst>
                <a:path extrusionOk="0" h="22" w="11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80"/>
            <p:cNvSpPr/>
            <p:nvPr/>
          </p:nvSpPr>
          <p:spPr>
            <a:xfrm>
              <a:off x="2255482" y="167542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80"/>
            <p:cNvSpPr/>
            <p:nvPr/>
          </p:nvSpPr>
          <p:spPr>
            <a:xfrm>
              <a:off x="2248258" y="1654366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80"/>
            <p:cNvSpPr/>
            <p:nvPr/>
          </p:nvSpPr>
          <p:spPr>
            <a:xfrm>
              <a:off x="2245977" y="1650225"/>
              <a:ext cx="163" cy="353"/>
            </a:xfrm>
            <a:custGeom>
              <a:rect b="b" l="l" r="r" t="t"/>
              <a:pathLst>
                <a:path extrusionOk="0" h="26" w="12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80"/>
            <p:cNvSpPr/>
            <p:nvPr/>
          </p:nvSpPr>
          <p:spPr>
            <a:xfrm>
              <a:off x="2247593" y="1653226"/>
              <a:ext cx="204" cy="339"/>
            </a:xfrm>
            <a:custGeom>
              <a:rect b="b" l="l" r="r" t="t"/>
              <a:pathLst>
                <a:path extrusionOk="0" h="25" w="15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80"/>
            <p:cNvSpPr/>
            <p:nvPr/>
          </p:nvSpPr>
          <p:spPr>
            <a:xfrm>
              <a:off x="2247267" y="1652601"/>
              <a:ext cx="149" cy="353"/>
            </a:xfrm>
            <a:custGeom>
              <a:rect b="b" l="l" r="r" t="t"/>
              <a:pathLst>
                <a:path extrusionOk="0" h="26" w="11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80"/>
            <p:cNvSpPr/>
            <p:nvPr/>
          </p:nvSpPr>
          <p:spPr>
            <a:xfrm>
              <a:off x="2246697" y="1651610"/>
              <a:ext cx="394" cy="679"/>
            </a:xfrm>
            <a:custGeom>
              <a:rect b="b" l="l" r="r" t="t"/>
              <a:pathLst>
                <a:path extrusionOk="0" h="50" w="29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80"/>
            <p:cNvSpPr/>
            <p:nvPr/>
          </p:nvSpPr>
          <p:spPr>
            <a:xfrm>
              <a:off x="2246317" y="1650890"/>
              <a:ext cx="244" cy="448"/>
            </a:xfrm>
            <a:custGeom>
              <a:rect b="b" l="l" r="r" t="t"/>
              <a:pathLst>
                <a:path extrusionOk="0" h="33" w="18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80"/>
            <p:cNvSpPr/>
            <p:nvPr/>
          </p:nvSpPr>
          <p:spPr>
            <a:xfrm>
              <a:off x="2249073" y="1655792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80"/>
            <p:cNvSpPr/>
            <p:nvPr/>
          </p:nvSpPr>
          <p:spPr>
            <a:xfrm>
              <a:off x="2248829" y="1655357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80"/>
            <p:cNvSpPr/>
            <p:nvPr/>
          </p:nvSpPr>
          <p:spPr>
            <a:xfrm>
              <a:off x="2248544" y="1654882"/>
              <a:ext cx="163" cy="258"/>
            </a:xfrm>
            <a:custGeom>
              <a:rect b="b" l="l" r="r" t="t"/>
              <a:pathLst>
                <a:path extrusionOk="0" h="19" w="12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80"/>
            <p:cNvSpPr/>
            <p:nvPr/>
          </p:nvSpPr>
          <p:spPr>
            <a:xfrm>
              <a:off x="2212047" y="1690224"/>
              <a:ext cx="44073" cy="23516"/>
            </a:xfrm>
            <a:custGeom>
              <a:rect b="b" l="l" r="r" t="t"/>
              <a:pathLst>
                <a:path extrusionOk="0" h="1732" w="3246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80"/>
            <p:cNvSpPr/>
            <p:nvPr/>
          </p:nvSpPr>
          <p:spPr>
            <a:xfrm>
              <a:off x="2240994" y="1708500"/>
              <a:ext cx="339" cy="394"/>
            </a:xfrm>
            <a:custGeom>
              <a:rect b="b" l="l" r="r" t="t"/>
              <a:pathLst>
                <a:path extrusionOk="0" h="29" w="25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80"/>
            <p:cNvSpPr/>
            <p:nvPr/>
          </p:nvSpPr>
          <p:spPr>
            <a:xfrm>
              <a:off x="2250784" y="1708364"/>
              <a:ext cx="204" cy="54"/>
            </a:xfrm>
            <a:custGeom>
              <a:rect b="b" l="l" r="r" t="t"/>
              <a:pathLst>
                <a:path extrusionOk="0" h="4" w="15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80"/>
            <p:cNvSpPr/>
            <p:nvPr/>
          </p:nvSpPr>
          <p:spPr>
            <a:xfrm>
              <a:off x="2240845" y="1709600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80"/>
            <p:cNvSpPr/>
            <p:nvPr/>
          </p:nvSpPr>
          <p:spPr>
            <a:xfrm>
              <a:off x="2251015" y="1708269"/>
              <a:ext cx="258" cy="109"/>
            </a:xfrm>
            <a:custGeom>
              <a:rect b="b" l="l" r="r" t="t"/>
              <a:pathLst>
                <a:path extrusionOk="0" h="8" w="19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80"/>
            <p:cNvSpPr/>
            <p:nvPr/>
          </p:nvSpPr>
          <p:spPr>
            <a:xfrm>
              <a:off x="2251259" y="1708215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80"/>
            <p:cNvSpPr/>
            <p:nvPr/>
          </p:nvSpPr>
          <p:spPr>
            <a:xfrm>
              <a:off x="2241605" y="1707644"/>
              <a:ext cx="5485" cy="679"/>
            </a:xfrm>
            <a:custGeom>
              <a:rect b="b" l="l" r="r" t="t"/>
              <a:pathLst>
                <a:path extrusionOk="0" h="50" w="404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80"/>
            <p:cNvSpPr/>
            <p:nvPr/>
          </p:nvSpPr>
          <p:spPr>
            <a:xfrm>
              <a:off x="2241375" y="1708310"/>
              <a:ext cx="244" cy="163"/>
            </a:xfrm>
            <a:custGeom>
              <a:rect b="b" l="l" r="r" t="t"/>
              <a:pathLst>
                <a:path extrusionOk="0" h="12" w="18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80"/>
            <p:cNvSpPr/>
            <p:nvPr/>
          </p:nvSpPr>
          <p:spPr>
            <a:xfrm>
              <a:off x="2250444" y="1708405"/>
              <a:ext cx="299" cy="68"/>
            </a:xfrm>
            <a:custGeom>
              <a:rect b="b" l="l" r="r" t="t"/>
              <a:pathLst>
                <a:path extrusionOk="0" h="5" w="22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80"/>
            <p:cNvSpPr/>
            <p:nvPr/>
          </p:nvSpPr>
          <p:spPr>
            <a:xfrm>
              <a:off x="2250214" y="1708459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80"/>
            <p:cNvSpPr/>
            <p:nvPr/>
          </p:nvSpPr>
          <p:spPr>
            <a:xfrm>
              <a:off x="2240899" y="1708934"/>
              <a:ext cx="109" cy="244"/>
            </a:xfrm>
            <a:custGeom>
              <a:rect b="b" l="l" r="r" t="t"/>
              <a:pathLst>
                <a:path extrusionOk="0" h="18" w="8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80"/>
            <p:cNvSpPr/>
            <p:nvPr/>
          </p:nvSpPr>
          <p:spPr>
            <a:xfrm>
              <a:off x="2249928" y="1708364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80"/>
            <p:cNvSpPr/>
            <p:nvPr/>
          </p:nvSpPr>
          <p:spPr>
            <a:xfrm>
              <a:off x="2240845" y="1709165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80"/>
            <p:cNvSpPr/>
            <p:nvPr/>
          </p:nvSpPr>
          <p:spPr>
            <a:xfrm>
              <a:off x="2255631" y="1693578"/>
              <a:ext cx="299" cy="109"/>
            </a:xfrm>
            <a:custGeom>
              <a:rect b="b" l="l" r="r" t="t"/>
              <a:pathLst>
                <a:path extrusionOk="0" h="8" w="22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80"/>
            <p:cNvSpPr/>
            <p:nvPr/>
          </p:nvSpPr>
          <p:spPr>
            <a:xfrm>
              <a:off x="2238849" y="1689396"/>
              <a:ext cx="8187" cy="2200"/>
            </a:xfrm>
            <a:custGeom>
              <a:rect b="b" l="l" r="r" t="t"/>
              <a:pathLst>
                <a:path extrusionOk="0" h="162" w="603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80"/>
            <p:cNvSpPr/>
            <p:nvPr/>
          </p:nvSpPr>
          <p:spPr>
            <a:xfrm>
              <a:off x="2247023" y="168939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80"/>
            <p:cNvSpPr/>
            <p:nvPr/>
          </p:nvSpPr>
          <p:spPr>
            <a:xfrm>
              <a:off x="2213283" y="1690197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80"/>
            <p:cNvSpPr/>
            <p:nvPr/>
          </p:nvSpPr>
          <p:spPr>
            <a:xfrm>
              <a:off x="2253581" y="1692668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80"/>
            <p:cNvSpPr/>
            <p:nvPr/>
          </p:nvSpPr>
          <p:spPr>
            <a:xfrm>
              <a:off x="2214233" y="1690822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80"/>
            <p:cNvSpPr/>
            <p:nvPr/>
          </p:nvSpPr>
          <p:spPr>
            <a:xfrm>
              <a:off x="2253296" y="1692533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80"/>
            <p:cNvSpPr/>
            <p:nvPr/>
          </p:nvSpPr>
          <p:spPr>
            <a:xfrm>
              <a:off x="2254056" y="1692913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80"/>
            <p:cNvSpPr/>
            <p:nvPr/>
          </p:nvSpPr>
          <p:spPr>
            <a:xfrm>
              <a:off x="2253011" y="1692383"/>
              <a:ext cx="163" cy="68"/>
            </a:xfrm>
            <a:custGeom>
              <a:rect b="b" l="l" r="r" t="t"/>
              <a:pathLst>
                <a:path extrusionOk="0" h="5" w="12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80"/>
            <p:cNvSpPr/>
            <p:nvPr/>
          </p:nvSpPr>
          <p:spPr>
            <a:xfrm>
              <a:off x="2213758" y="1690482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80"/>
            <p:cNvSpPr/>
            <p:nvPr/>
          </p:nvSpPr>
          <p:spPr>
            <a:xfrm>
              <a:off x="2214708" y="1691243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80"/>
            <p:cNvSpPr/>
            <p:nvPr/>
          </p:nvSpPr>
          <p:spPr>
            <a:xfrm>
              <a:off x="2252820" y="1692247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80"/>
            <p:cNvSpPr/>
            <p:nvPr/>
          </p:nvSpPr>
          <p:spPr>
            <a:xfrm>
              <a:off x="2254531" y="1693144"/>
              <a:ext cx="204" cy="68"/>
            </a:xfrm>
            <a:custGeom>
              <a:rect b="b" l="l" r="r" t="t"/>
              <a:pathLst>
                <a:path extrusionOk="0" h="5" w="15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80"/>
            <p:cNvSpPr/>
            <p:nvPr/>
          </p:nvSpPr>
          <p:spPr>
            <a:xfrm>
              <a:off x="2255061" y="1693334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80"/>
            <p:cNvSpPr/>
            <p:nvPr/>
          </p:nvSpPr>
          <p:spPr>
            <a:xfrm>
              <a:off x="2252400" y="1691867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80"/>
            <p:cNvSpPr/>
            <p:nvPr/>
          </p:nvSpPr>
          <p:spPr>
            <a:xfrm>
              <a:off x="2252495" y="1692003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80"/>
            <p:cNvSpPr/>
            <p:nvPr/>
          </p:nvSpPr>
          <p:spPr>
            <a:xfrm>
              <a:off x="2252305" y="1691813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80"/>
            <p:cNvSpPr/>
            <p:nvPr/>
          </p:nvSpPr>
          <p:spPr>
            <a:xfrm>
              <a:off x="2252250" y="1691718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80"/>
            <p:cNvSpPr/>
            <p:nvPr/>
          </p:nvSpPr>
          <p:spPr>
            <a:xfrm>
              <a:off x="2252209" y="169167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80"/>
            <p:cNvSpPr/>
            <p:nvPr/>
          </p:nvSpPr>
          <p:spPr>
            <a:xfrm>
              <a:off x="2252630" y="1692098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80"/>
            <p:cNvSpPr/>
            <p:nvPr/>
          </p:nvSpPr>
          <p:spPr>
            <a:xfrm>
              <a:off x="2198782" y="1705988"/>
              <a:ext cx="18031" cy="12274"/>
            </a:xfrm>
            <a:custGeom>
              <a:rect b="b" l="l" r="r" t="t"/>
              <a:pathLst>
                <a:path extrusionOk="0" h="904" w="1328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80"/>
            <p:cNvSpPr/>
            <p:nvPr/>
          </p:nvSpPr>
          <p:spPr>
            <a:xfrm>
              <a:off x="2198823" y="171097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80"/>
            <p:cNvSpPr/>
            <p:nvPr/>
          </p:nvSpPr>
          <p:spPr>
            <a:xfrm>
              <a:off x="2198728" y="171178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80"/>
            <p:cNvSpPr/>
            <p:nvPr/>
          </p:nvSpPr>
          <p:spPr>
            <a:xfrm>
              <a:off x="2198728" y="1713917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80"/>
            <p:cNvSpPr/>
            <p:nvPr/>
          </p:nvSpPr>
          <p:spPr>
            <a:xfrm>
              <a:off x="2202204" y="1718153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80"/>
            <p:cNvSpPr/>
            <p:nvPr/>
          </p:nvSpPr>
          <p:spPr>
            <a:xfrm>
              <a:off x="2199447" y="1715628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80"/>
            <p:cNvSpPr/>
            <p:nvPr/>
          </p:nvSpPr>
          <p:spPr>
            <a:xfrm>
              <a:off x="2198687" y="1712492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80"/>
            <p:cNvSpPr/>
            <p:nvPr/>
          </p:nvSpPr>
          <p:spPr>
            <a:xfrm>
              <a:off x="2199828" y="1716103"/>
              <a:ext cx="299" cy="258"/>
            </a:xfrm>
            <a:custGeom>
              <a:rect b="b" l="l" r="r" t="t"/>
              <a:pathLst>
                <a:path extrusionOk="0" h="19" w="22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80"/>
            <p:cNvSpPr/>
            <p:nvPr/>
          </p:nvSpPr>
          <p:spPr>
            <a:xfrm>
              <a:off x="2198687" y="171334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80"/>
            <p:cNvSpPr/>
            <p:nvPr/>
          </p:nvSpPr>
          <p:spPr>
            <a:xfrm>
              <a:off x="2201538" y="1717583"/>
              <a:ext cx="394" cy="339"/>
            </a:xfrm>
            <a:custGeom>
              <a:rect b="b" l="l" r="r" t="t"/>
              <a:pathLst>
                <a:path extrusionOk="0" h="25" w="29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80"/>
            <p:cNvSpPr/>
            <p:nvPr/>
          </p:nvSpPr>
          <p:spPr>
            <a:xfrm>
              <a:off x="2198918" y="1709980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80"/>
            <p:cNvSpPr/>
            <p:nvPr/>
          </p:nvSpPr>
          <p:spPr>
            <a:xfrm>
              <a:off x="2200873" y="1717108"/>
              <a:ext cx="339" cy="244"/>
            </a:xfrm>
            <a:custGeom>
              <a:rect b="b" l="l" r="r" t="t"/>
              <a:pathLst>
                <a:path extrusionOk="0" h="18" w="25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80"/>
            <p:cNvSpPr/>
            <p:nvPr/>
          </p:nvSpPr>
          <p:spPr>
            <a:xfrm>
              <a:off x="2198823" y="1714447"/>
              <a:ext cx="204" cy="530"/>
            </a:xfrm>
            <a:custGeom>
              <a:rect b="b" l="l" r="r" t="t"/>
              <a:pathLst>
                <a:path extrusionOk="0" h="39" w="15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80"/>
            <p:cNvSpPr/>
            <p:nvPr/>
          </p:nvSpPr>
          <p:spPr>
            <a:xfrm>
              <a:off x="2200343" y="1716578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80"/>
            <p:cNvSpPr/>
            <p:nvPr/>
          </p:nvSpPr>
          <p:spPr>
            <a:xfrm>
              <a:off x="2199108" y="1709029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80"/>
            <p:cNvSpPr/>
            <p:nvPr/>
          </p:nvSpPr>
          <p:spPr>
            <a:xfrm>
              <a:off x="2199108" y="1715112"/>
              <a:ext cx="204" cy="339"/>
            </a:xfrm>
            <a:custGeom>
              <a:rect b="b" l="l" r="r" t="t"/>
              <a:pathLst>
                <a:path extrusionOk="0" h="25" w="15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80"/>
            <p:cNvSpPr/>
            <p:nvPr/>
          </p:nvSpPr>
          <p:spPr>
            <a:xfrm>
              <a:off x="2199352" y="170821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80"/>
            <p:cNvSpPr/>
            <p:nvPr/>
          </p:nvSpPr>
          <p:spPr>
            <a:xfrm>
              <a:off x="2216609" y="1712967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80"/>
            <p:cNvSpPr/>
            <p:nvPr/>
          </p:nvSpPr>
          <p:spPr>
            <a:xfrm>
              <a:off x="2216745" y="171311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80"/>
            <p:cNvSpPr/>
            <p:nvPr/>
          </p:nvSpPr>
          <p:spPr>
            <a:xfrm>
              <a:off x="2211097" y="1705988"/>
              <a:ext cx="434" cy="1005"/>
            </a:xfrm>
            <a:custGeom>
              <a:rect b="b" l="l" r="r" t="t"/>
              <a:pathLst>
                <a:path extrusionOk="0" h="74" w="32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80"/>
            <p:cNvSpPr/>
            <p:nvPr/>
          </p:nvSpPr>
          <p:spPr>
            <a:xfrm>
              <a:off x="2211572" y="1611095"/>
              <a:ext cx="130385" cy="74283"/>
            </a:xfrm>
            <a:custGeom>
              <a:rect b="b" l="l" r="r" t="t"/>
              <a:pathLst>
                <a:path extrusionOk="0" h="5471" w="9603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80"/>
            <p:cNvSpPr/>
            <p:nvPr/>
          </p:nvSpPr>
          <p:spPr>
            <a:xfrm>
              <a:off x="2221782" y="162004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80"/>
            <p:cNvSpPr/>
            <p:nvPr/>
          </p:nvSpPr>
          <p:spPr>
            <a:xfrm>
              <a:off x="2214518" y="1642961"/>
              <a:ext cx="299" cy="394"/>
            </a:xfrm>
            <a:custGeom>
              <a:rect b="b" l="l" r="r" t="t"/>
              <a:pathLst>
                <a:path extrusionOk="0" h="29" w="22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80"/>
            <p:cNvSpPr/>
            <p:nvPr/>
          </p:nvSpPr>
          <p:spPr>
            <a:xfrm>
              <a:off x="2223113" y="1622133"/>
              <a:ext cx="2200" cy="5865"/>
            </a:xfrm>
            <a:custGeom>
              <a:rect b="b" l="l" r="r" t="t"/>
              <a:pathLst>
                <a:path extrusionOk="0" h="432" w="162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80"/>
            <p:cNvSpPr/>
            <p:nvPr/>
          </p:nvSpPr>
          <p:spPr>
            <a:xfrm>
              <a:off x="2213609" y="1650510"/>
              <a:ext cx="258" cy="163"/>
            </a:xfrm>
            <a:custGeom>
              <a:rect b="b" l="l" r="r" t="t"/>
              <a:pathLst>
                <a:path extrusionOk="0" h="12" w="19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80"/>
            <p:cNvSpPr/>
            <p:nvPr/>
          </p:nvSpPr>
          <p:spPr>
            <a:xfrm>
              <a:off x="2212808" y="1649940"/>
              <a:ext cx="679" cy="489"/>
            </a:xfrm>
            <a:custGeom>
              <a:rect b="b" l="l" r="r" t="t"/>
              <a:pathLst>
                <a:path extrusionOk="0" h="36" w="5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80"/>
            <p:cNvSpPr/>
            <p:nvPr/>
          </p:nvSpPr>
          <p:spPr>
            <a:xfrm>
              <a:off x="2214654" y="1650985"/>
              <a:ext cx="299" cy="163"/>
            </a:xfrm>
            <a:custGeom>
              <a:rect b="b" l="l" r="r" t="t"/>
              <a:pathLst>
                <a:path extrusionOk="0" h="12" w="22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80"/>
            <p:cNvSpPr/>
            <p:nvPr/>
          </p:nvSpPr>
          <p:spPr>
            <a:xfrm>
              <a:off x="2214994" y="1651176"/>
              <a:ext cx="584" cy="394"/>
            </a:xfrm>
            <a:custGeom>
              <a:rect b="b" l="l" r="r" t="t"/>
              <a:pathLst>
                <a:path extrusionOk="0" h="29" w="43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80"/>
            <p:cNvSpPr/>
            <p:nvPr/>
          </p:nvSpPr>
          <p:spPr>
            <a:xfrm>
              <a:off x="2212563" y="1649655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80"/>
            <p:cNvSpPr/>
            <p:nvPr/>
          </p:nvSpPr>
          <p:spPr>
            <a:xfrm>
              <a:off x="2211762" y="1648664"/>
              <a:ext cx="109" cy="149"/>
            </a:xfrm>
            <a:custGeom>
              <a:rect b="b" l="l" r="r" t="t"/>
              <a:pathLst>
                <a:path extrusionOk="0" h="11" w="8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80"/>
            <p:cNvSpPr/>
            <p:nvPr/>
          </p:nvSpPr>
          <p:spPr>
            <a:xfrm>
              <a:off x="2212332" y="1649465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80"/>
            <p:cNvSpPr/>
            <p:nvPr/>
          </p:nvSpPr>
          <p:spPr>
            <a:xfrm>
              <a:off x="2212047" y="1649085"/>
              <a:ext cx="109" cy="163"/>
            </a:xfrm>
            <a:custGeom>
              <a:rect b="b" l="l" r="r" t="t"/>
              <a:pathLst>
                <a:path extrusionOk="0" h="12" w="8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80"/>
            <p:cNvSpPr/>
            <p:nvPr/>
          </p:nvSpPr>
          <p:spPr>
            <a:xfrm>
              <a:off x="2211667" y="1648324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80"/>
            <p:cNvSpPr/>
            <p:nvPr/>
          </p:nvSpPr>
          <p:spPr>
            <a:xfrm>
              <a:off x="2214939" y="1641631"/>
              <a:ext cx="584" cy="1059"/>
            </a:xfrm>
            <a:custGeom>
              <a:rect b="b" l="l" r="r" t="t"/>
              <a:pathLst>
                <a:path extrusionOk="0" h="78" w="43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80"/>
            <p:cNvSpPr/>
            <p:nvPr/>
          </p:nvSpPr>
          <p:spPr>
            <a:xfrm>
              <a:off x="2214518" y="1643056"/>
              <a:ext cx="244" cy="244"/>
            </a:xfrm>
            <a:custGeom>
              <a:rect b="b" l="l" r="r" t="t"/>
              <a:pathLst>
                <a:path extrusionOk="0" h="18" w="18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80"/>
            <p:cNvSpPr/>
            <p:nvPr/>
          </p:nvSpPr>
          <p:spPr>
            <a:xfrm>
              <a:off x="2212713" y="1649845"/>
              <a:ext cx="136" cy="136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80"/>
            <p:cNvSpPr/>
            <p:nvPr/>
          </p:nvSpPr>
          <p:spPr>
            <a:xfrm>
              <a:off x="2216270" y="1651420"/>
              <a:ext cx="638" cy="54"/>
            </a:xfrm>
            <a:custGeom>
              <a:rect b="b" l="l" r="r" t="t"/>
              <a:pathLst>
                <a:path extrusionOk="0" h="4" w="47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80"/>
            <p:cNvSpPr/>
            <p:nvPr/>
          </p:nvSpPr>
          <p:spPr>
            <a:xfrm>
              <a:off x="2217600" y="1651366"/>
              <a:ext cx="448" cy="14"/>
            </a:xfrm>
            <a:custGeom>
              <a:rect b="b" l="l" r="r" t="t"/>
              <a:pathLst>
                <a:path extrusionOk="0" h="1" w="33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80"/>
            <p:cNvSpPr/>
            <p:nvPr/>
          </p:nvSpPr>
          <p:spPr>
            <a:xfrm>
              <a:off x="2242895" y="164937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80"/>
            <p:cNvSpPr/>
            <p:nvPr/>
          </p:nvSpPr>
          <p:spPr>
            <a:xfrm>
              <a:off x="2244891" y="1648609"/>
              <a:ext cx="244" cy="68"/>
            </a:xfrm>
            <a:custGeom>
              <a:rect b="b" l="l" r="r" t="t"/>
              <a:pathLst>
                <a:path extrusionOk="0" h="5" w="18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80"/>
            <p:cNvSpPr/>
            <p:nvPr/>
          </p:nvSpPr>
          <p:spPr>
            <a:xfrm>
              <a:off x="2216989" y="1651366"/>
              <a:ext cx="530" cy="68"/>
            </a:xfrm>
            <a:custGeom>
              <a:rect b="b" l="l" r="r" t="t"/>
              <a:pathLst>
                <a:path extrusionOk="0" h="5" w="39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80"/>
            <p:cNvSpPr/>
            <p:nvPr/>
          </p:nvSpPr>
          <p:spPr>
            <a:xfrm>
              <a:off x="2240329" y="1649424"/>
              <a:ext cx="2430" cy="1534"/>
            </a:xfrm>
            <a:custGeom>
              <a:rect b="b" l="l" r="r" t="t"/>
              <a:pathLst>
                <a:path extrusionOk="0" h="113" w="179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80"/>
            <p:cNvSpPr/>
            <p:nvPr/>
          </p:nvSpPr>
          <p:spPr>
            <a:xfrm>
              <a:off x="2215564" y="1651515"/>
              <a:ext cx="679" cy="54"/>
            </a:xfrm>
            <a:custGeom>
              <a:rect b="b" l="l" r="r" t="t"/>
              <a:pathLst>
                <a:path extrusionOk="0" h="4" w="5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80"/>
            <p:cNvSpPr/>
            <p:nvPr/>
          </p:nvSpPr>
          <p:spPr>
            <a:xfrm>
              <a:off x="2234151" y="1652465"/>
              <a:ext cx="1819" cy="149"/>
            </a:xfrm>
            <a:custGeom>
              <a:rect b="b" l="l" r="r" t="t"/>
              <a:pathLst>
                <a:path extrusionOk="0" h="11" w="134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80"/>
            <p:cNvSpPr/>
            <p:nvPr/>
          </p:nvSpPr>
          <p:spPr>
            <a:xfrm>
              <a:off x="2263764" y="1676796"/>
              <a:ext cx="299" cy="258"/>
            </a:xfrm>
            <a:custGeom>
              <a:rect b="b" l="l" r="r" t="t"/>
              <a:pathLst>
                <a:path extrusionOk="0" h="19" w="22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80"/>
            <p:cNvSpPr/>
            <p:nvPr/>
          </p:nvSpPr>
          <p:spPr>
            <a:xfrm>
              <a:off x="2263479" y="1676606"/>
              <a:ext cx="244" cy="204"/>
            </a:xfrm>
            <a:custGeom>
              <a:rect b="b" l="l" r="r" t="t"/>
              <a:pathLst>
                <a:path extrusionOk="0" h="15" w="18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80"/>
            <p:cNvSpPr/>
            <p:nvPr/>
          </p:nvSpPr>
          <p:spPr>
            <a:xfrm>
              <a:off x="2262528" y="1676226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80"/>
            <p:cNvSpPr/>
            <p:nvPr/>
          </p:nvSpPr>
          <p:spPr>
            <a:xfrm>
              <a:off x="2262623" y="1676226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80"/>
            <p:cNvSpPr/>
            <p:nvPr/>
          </p:nvSpPr>
          <p:spPr>
            <a:xfrm>
              <a:off x="2257532" y="1677801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80"/>
            <p:cNvSpPr/>
            <p:nvPr/>
          </p:nvSpPr>
          <p:spPr>
            <a:xfrm>
              <a:off x="2262814" y="1676280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80"/>
            <p:cNvSpPr/>
            <p:nvPr/>
          </p:nvSpPr>
          <p:spPr>
            <a:xfrm>
              <a:off x="2262949" y="1676321"/>
              <a:ext cx="204" cy="109"/>
            </a:xfrm>
            <a:custGeom>
              <a:rect b="b" l="l" r="r" t="t"/>
              <a:pathLst>
                <a:path extrusionOk="0" h="8" w="15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80"/>
            <p:cNvSpPr/>
            <p:nvPr/>
          </p:nvSpPr>
          <p:spPr>
            <a:xfrm>
              <a:off x="2262474" y="167618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80"/>
            <p:cNvSpPr/>
            <p:nvPr/>
          </p:nvSpPr>
          <p:spPr>
            <a:xfrm>
              <a:off x="2256486" y="1677462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80"/>
            <p:cNvSpPr/>
            <p:nvPr/>
          </p:nvSpPr>
          <p:spPr>
            <a:xfrm>
              <a:off x="2263194" y="1676470"/>
              <a:ext cx="244" cy="109"/>
            </a:xfrm>
            <a:custGeom>
              <a:rect b="b" l="l" r="r" t="t"/>
              <a:pathLst>
                <a:path extrusionOk="0" h="8" w="18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80"/>
            <p:cNvSpPr/>
            <p:nvPr/>
          </p:nvSpPr>
          <p:spPr>
            <a:xfrm>
              <a:off x="2262148" y="1655317"/>
              <a:ext cx="720" cy="1724"/>
            </a:xfrm>
            <a:custGeom>
              <a:rect b="b" l="l" r="r" t="t"/>
              <a:pathLst>
                <a:path extrusionOk="0" h="127" w="53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80"/>
            <p:cNvSpPr/>
            <p:nvPr/>
          </p:nvSpPr>
          <p:spPr>
            <a:xfrm>
              <a:off x="2245842" y="1647469"/>
              <a:ext cx="3951" cy="964"/>
            </a:xfrm>
            <a:custGeom>
              <a:rect b="b" l="l" r="r" t="t"/>
              <a:pathLst>
                <a:path extrusionOk="0" h="71" w="291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80"/>
            <p:cNvSpPr/>
            <p:nvPr/>
          </p:nvSpPr>
          <p:spPr>
            <a:xfrm>
              <a:off x="2264619" y="1659974"/>
              <a:ext cx="869" cy="1195"/>
            </a:xfrm>
            <a:custGeom>
              <a:rect b="b" l="l" r="r" t="t"/>
              <a:pathLst>
                <a:path extrusionOk="0" h="88" w="64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80"/>
            <p:cNvSpPr/>
            <p:nvPr/>
          </p:nvSpPr>
          <p:spPr>
            <a:xfrm>
              <a:off x="2243371" y="1648990"/>
              <a:ext cx="489" cy="204"/>
            </a:xfrm>
            <a:custGeom>
              <a:rect b="b" l="l" r="r" t="t"/>
              <a:pathLst>
                <a:path extrusionOk="0" h="15" w="36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80"/>
            <p:cNvSpPr/>
            <p:nvPr/>
          </p:nvSpPr>
          <p:spPr>
            <a:xfrm>
              <a:off x="2256242" y="1670238"/>
              <a:ext cx="4399" cy="7142"/>
            </a:xfrm>
            <a:custGeom>
              <a:rect b="b" l="l" r="r" t="t"/>
              <a:pathLst>
                <a:path extrusionOk="0" h="526" w="324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80"/>
            <p:cNvSpPr/>
            <p:nvPr/>
          </p:nvSpPr>
          <p:spPr>
            <a:xfrm>
              <a:off x="2256242" y="1677326"/>
              <a:ext cx="68" cy="54"/>
            </a:xfrm>
            <a:custGeom>
              <a:rect b="b" l="l" r="r" t="t"/>
              <a:pathLst>
                <a:path extrusionOk="0" h="4" w="5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80"/>
            <p:cNvSpPr/>
            <p:nvPr/>
          </p:nvSpPr>
          <p:spPr>
            <a:xfrm>
              <a:off x="2218985" y="1572222"/>
              <a:ext cx="67847" cy="47032"/>
            </a:xfrm>
            <a:custGeom>
              <a:rect b="b" l="l" r="r" t="t"/>
              <a:pathLst>
                <a:path extrusionOk="0" h="3464" w="4997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80"/>
            <p:cNvSpPr/>
            <p:nvPr/>
          </p:nvSpPr>
          <p:spPr>
            <a:xfrm>
              <a:off x="2221972" y="1598508"/>
              <a:ext cx="353" cy="448"/>
            </a:xfrm>
            <a:custGeom>
              <a:rect b="b" l="l" r="r" t="t"/>
              <a:pathLst>
                <a:path extrusionOk="0" h="33" w="26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80"/>
            <p:cNvSpPr/>
            <p:nvPr/>
          </p:nvSpPr>
          <p:spPr>
            <a:xfrm>
              <a:off x="2221212" y="1594666"/>
              <a:ext cx="828" cy="3856"/>
            </a:xfrm>
            <a:custGeom>
              <a:rect b="b" l="l" r="r" t="t"/>
              <a:pathLst>
                <a:path extrusionOk="0" h="284" w="61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80"/>
            <p:cNvSpPr/>
            <p:nvPr/>
          </p:nvSpPr>
          <p:spPr>
            <a:xfrm>
              <a:off x="2277355" y="1611733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80"/>
            <p:cNvSpPr/>
            <p:nvPr/>
          </p:nvSpPr>
          <p:spPr>
            <a:xfrm>
              <a:off x="2222923" y="1617001"/>
              <a:ext cx="163" cy="68"/>
            </a:xfrm>
            <a:custGeom>
              <a:rect b="b" l="l" r="r" t="t"/>
              <a:pathLst>
                <a:path extrusionOk="0" h="5" w="12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80"/>
            <p:cNvSpPr/>
            <p:nvPr/>
          </p:nvSpPr>
          <p:spPr>
            <a:xfrm>
              <a:off x="2223547" y="1616526"/>
              <a:ext cx="244" cy="258"/>
            </a:xfrm>
            <a:custGeom>
              <a:rect b="b" l="l" r="r" t="t"/>
              <a:pathLst>
                <a:path extrusionOk="0" h="19" w="18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80"/>
            <p:cNvSpPr/>
            <p:nvPr/>
          </p:nvSpPr>
          <p:spPr>
            <a:xfrm>
              <a:off x="2223208" y="1616811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80"/>
            <p:cNvSpPr/>
            <p:nvPr/>
          </p:nvSpPr>
          <p:spPr>
            <a:xfrm>
              <a:off x="2276785" y="1611774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80"/>
            <p:cNvSpPr/>
            <p:nvPr/>
          </p:nvSpPr>
          <p:spPr>
            <a:xfrm>
              <a:off x="2277016" y="1611774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80"/>
            <p:cNvSpPr/>
            <p:nvPr/>
          </p:nvSpPr>
          <p:spPr>
            <a:xfrm>
              <a:off x="2263425" y="1618576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80"/>
            <p:cNvSpPr/>
            <p:nvPr/>
          </p:nvSpPr>
          <p:spPr>
            <a:xfrm>
              <a:off x="2257776" y="1617381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80"/>
            <p:cNvSpPr/>
            <p:nvPr/>
          </p:nvSpPr>
          <p:spPr>
            <a:xfrm>
              <a:off x="2256812" y="1617286"/>
              <a:ext cx="163" cy="68"/>
            </a:xfrm>
            <a:custGeom>
              <a:rect b="b" l="l" r="r" t="t"/>
              <a:pathLst>
                <a:path extrusionOk="0" h="5" w="12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80"/>
            <p:cNvSpPr/>
            <p:nvPr/>
          </p:nvSpPr>
          <p:spPr>
            <a:xfrm>
              <a:off x="2222638" y="1617096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80"/>
            <p:cNvSpPr/>
            <p:nvPr/>
          </p:nvSpPr>
          <p:spPr>
            <a:xfrm>
              <a:off x="2278305" y="1611489"/>
              <a:ext cx="339" cy="109"/>
            </a:xfrm>
            <a:custGeom>
              <a:rect b="b" l="l" r="r" t="t"/>
              <a:pathLst>
                <a:path extrusionOk="0" h="8" w="25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80"/>
            <p:cNvSpPr/>
            <p:nvPr/>
          </p:nvSpPr>
          <p:spPr>
            <a:xfrm>
              <a:off x="2277966" y="1611584"/>
              <a:ext cx="353" cy="68"/>
            </a:xfrm>
            <a:custGeom>
              <a:rect b="b" l="l" r="r" t="t"/>
              <a:pathLst>
                <a:path extrusionOk="0" h="5" w="26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80"/>
            <p:cNvSpPr/>
            <p:nvPr/>
          </p:nvSpPr>
          <p:spPr>
            <a:xfrm>
              <a:off x="2270227" y="1618902"/>
              <a:ext cx="394" cy="204"/>
            </a:xfrm>
            <a:custGeom>
              <a:rect b="b" l="l" r="r" t="t"/>
              <a:pathLst>
                <a:path extrusionOk="0" h="15" w="29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80"/>
            <p:cNvSpPr/>
            <p:nvPr/>
          </p:nvSpPr>
          <p:spPr>
            <a:xfrm>
              <a:off x="2277640" y="1611638"/>
              <a:ext cx="204" cy="54"/>
            </a:xfrm>
            <a:custGeom>
              <a:rect b="b" l="l" r="r" t="t"/>
              <a:pathLst>
                <a:path extrusionOk="0" h="4" w="15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80"/>
            <p:cNvSpPr/>
            <p:nvPr/>
          </p:nvSpPr>
          <p:spPr>
            <a:xfrm>
              <a:off x="2222353" y="1617191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80"/>
            <p:cNvSpPr/>
            <p:nvPr/>
          </p:nvSpPr>
          <p:spPr>
            <a:xfrm>
              <a:off x="2221972" y="161719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80"/>
            <p:cNvSpPr/>
            <p:nvPr/>
          </p:nvSpPr>
          <p:spPr>
            <a:xfrm>
              <a:off x="2268272" y="1618332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80"/>
            <p:cNvSpPr/>
            <p:nvPr/>
          </p:nvSpPr>
          <p:spPr>
            <a:xfrm>
              <a:off x="2267701" y="1618291"/>
              <a:ext cx="299" cy="14"/>
            </a:xfrm>
            <a:custGeom>
              <a:rect b="b" l="l" r="r" t="t"/>
              <a:pathLst>
                <a:path extrusionOk="0" h="1" w="22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80"/>
            <p:cNvSpPr/>
            <p:nvPr/>
          </p:nvSpPr>
          <p:spPr>
            <a:xfrm>
              <a:off x="2276024" y="161186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80"/>
            <p:cNvSpPr/>
            <p:nvPr/>
          </p:nvSpPr>
          <p:spPr>
            <a:xfrm>
              <a:off x="2278726" y="1611448"/>
              <a:ext cx="258" cy="54"/>
            </a:xfrm>
            <a:custGeom>
              <a:rect b="b" l="l" r="r" t="t"/>
              <a:pathLst>
                <a:path extrusionOk="0" h="4" w="19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80"/>
            <p:cNvSpPr/>
            <p:nvPr/>
          </p:nvSpPr>
          <p:spPr>
            <a:xfrm>
              <a:off x="2266520" y="161819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80"/>
            <p:cNvSpPr/>
            <p:nvPr/>
          </p:nvSpPr>
          <p:spPr>
            <a:xfrm>
              <a:off x="2267131" y="1618237"/>
              <a:ext cx="299" cy="14"/>
            </a:xfrm>
            <a:custGeom>
              <a:rect b="b" l="l" r="r" t="t"/>
              <a:pathLst>
                <a:path extrusionOk="0" h="1" w="22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80"/>
            <p:cNvSpPr/>
            <p:nvPr/>
          </p:nvSpPr>
          <p:spPr>
            <a:xfrm>
              <a:off x="2269792" y="1618712"/>
              <a:ext cx="299" cy="163"/>
            </a:xfrm>
            <a:custGeom>
              <a:rect b="b" l="l" r="r" t="t"/>
              <a:pathLst>
                <a:path extrusionOk="0" h="12" w="22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80"/>
            <p:cNvSpPr/>
            <p:nvPr/>
          </p:nvSpPr>
          <p:spPr>
            <a:xfrm>
              <a:off x="2269317" y="1618576"/>
              <a:ext cx="299" cy="109"/>
            </a:xfrm>
            <a:custGeom>
              <a:rect b="b" l="l" r="r" t="t"/>
              <a:pathLst>
                <a:path extrusionOk="0" h="8" w="22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80"/>
            <p:cNvSpPr/>
            <p:nvPr/>
          </p:nvSpPr>
          <p:spPr>
            <a:xfrm>
              <a:off x="2263764" y="1618427"/>
              <a:ext cx="149" cy="68"/>
            </a:xfrm>
            <a:custGeom>
              <a:rect b="b" l="l" r="r" t="t"/>
              <a:pathLst>
                <a:path extrusionOk="0" h="5" w="11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80"/>
            <p:cNvSpPr/>
            <p:nvPr/>
          </p:nvSpPr>
          <p:spPr>
            <a:xfrm>
              <a:off x="2268801" y="1618427"/>
              <a:ext cx="299" cy="109"/>
            </a:xfrm>
            <a:custGeom>
              <a:rect b="b" l="l" r="r" t="t"/>
              <a:pathLst>
                <a:path extrusionOk="0" h="8" w="22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80"/>
            <p:cNvSpPr/>
            <p:nvPr/>
          </p:nvSpPr>
          <p:spPr>
            <a:xfrm>
              <a:off x="2264565" y="1618332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80"/>
            <p:cNvSpPr/>
            <p:nvPr/>
          </p:nvSpPr>
          <p:spPr>
            <a:xfrm>
              <a:off x="2276445" y="161182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80"/>
            <p:cNvSpPr/>
            <p:nvPr/>
          </p:nvSpPr>
          <p:spPr>
            <a:xfrm>
              <a:off x="2264144" y="1618386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80"/>
            <p:cNvSpPr/>
            <p:nvPr/>
          </p:nvSpPr>
          <p:spPr>
            <a:xfrm>
              <a:off x="2265570" y="1618237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80"/>
            <p:cNvSpPr/>
            <p:nvPr/>
          </p:nvSpPr>
          <p:spPr>
            <a:xfrm>
              <a:off x="2266086" y="161819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80"/>
            <p:cNvSpPr/>
            <p:nvPr/>
          </p:nvSpPr>
          <p:spPr>
            <a:xfrm>
              <a:off x="2276255" y="161182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80"/>
            <p:cNvSpPr/>
            <p:nvPr/>
          </p:nvSpPr>
          <p:spPr>
            <a:xfrm>
              <a:off x="2276119" y="161186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80"/>
            <p:cNvSpPr/>
            <p:nvPr/>
          </p:nvSpPr>
          <p:spPr>
            <a:xfrm>
              <a:off x="2265040" y="1618291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80"/>
            <p:cNvSpPr/>
            <p:nvPr/>
          </p:nvSpPr>
          <p:spPr>
            <a:xfrm>
              <a:off x="2221307" y="161719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80"/>
            <p:cNvSpPr/>
            <p:nvPr/>
          </p:nvSpPr>
          <p:spPr>
            <a:xfrm>
              <a:off x="2257002" y="1617340"/>
              <a:ext cx="638" cy="54"/>
            </a:xfrm>
            <a:custGeom>
              <a:rect b="b" l="l" r="r" t="t"/>
              <a:pathLst>
                <a:path extrusionOk="0" h="4" w="47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80"/>
            <p:cNvSpPr/>
            <p:nvPr/>
          </p:nvSpPr>
          <p:spPr>
            <a:xfrm>
              <a:off x="2221687" y="161719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80"/>
            <p:cNvSpPr/>
            <p:nvPr/>
          </p:nvSpPr>
          <p:spPr>
            <a:xfrm>
              <a:off x="2279446" y="1611298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80"/>
            <p:cNvSpPr/>
            <p:nvPr/>
          </p:nvSpPr>
          <p:spPr>
            <a:xfrm>
              <a:off x="2279107" y="1611353"/>
              <a:ext cx="258" cy="54"/>
            </a:xfrm>
            <a:custGeom>
              <a:rect b="b" l="l" r="r" t="t"/>
              <a:pathLst>
                <a:path extrusionOk="0" h="4" w="19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80"/>
            <p:cNvSpPr/>
            <p:nvPr/>
          </p:nvSpPr>
          <p:spPr>
            <a:xfrm>
              <a:off x="2201348" y="1551829"/>
              <a:ext cx="52776" cy="23503"/>
            </a:xfrm>
            <a:custGeom>
              <a:rect b="b" l="l" r="r" t="t"/>
              <a:pathLst>
                <a:path extrusionOk="0" h="1731" w="3887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80"/>
            <p:cNvSpPr/>
            <p:nvPr/>
          </p:nvSpPr>
          <p:spPr>
            <a:xfrm>
              <a:off x="2244511" y="1573173"/>
              <a:ext cx="3476" cy="1113"/>
            </a:xfrm>
            <a:custGeom>
              <a:rect b="b" l="l" r="r" t="t"/>
              <a:pathLst>
                <a:path extrusionOk="0" h="82" w="256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80"/>
            <p:cNvSpPr/>
            <p:nvPr/>
          </p:nvSpPr>
          <p:spPr>
            <a:xfrm>
              <a:off x="2243316" y="1574273"/>
              <a:ext cx="1208" cy="1154"/>
            </a:xfrm>
            <a:custGeom>
              <a:rect b="b" l="l" r="r" t="t"/>
              <a:pathLst>
                <a:path extrusionOk="0" h="85" w="89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80"/>
            <p:cNvSpPr/>
            <p:nvPr/>
          </p:nvSpPr>
          <p:spPr>
            <a:xfrm>
              <a:off x="2252820" y="1570607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80"/>
            <p:cNvSpPr/>
            <p:nvPr/>
          </p:nvSpPr>
          <p:spPr>
            <a:xfrm>
              <a:off x="2253445" y="1570322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80"/>
            <p:cNvSpPr/>
            <p:nvPr/>
          </p:nvSpPr>
          <p:spPr>
            <a:xfrm>
              <a:off x="2201973" y="1568516"/>
              <a:ext cx="40502" cy="24372"/>
            </a:xfrm>
            <a:custGeom>
              <a:rect b="b" l="l" r="r" t="t"/>
              <a:pathLst>
                <a:path extrusionOk="0" h="1795" w="2983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80"/>
            <p:cNvSpPr/>
            <p:nvPr/>
          </p:nvSpPr>
          <p:spPr>
            <a:xfrm>
              <a:off x="2219786" y="159109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80"/>
            <p:cNvSpPr/>
            <p:nvPr/>
          </p:nvSpPr>
          <p:spPr>
            <a:xfrm>
              <a:off x="2220072" y="1591285"/>
              <a:ext cx="353" cy="258"/>
            </a:xfrm>
            <a:custGeom>
              <a:rect b="b" l="l" r="r" t="t"/>
              <a:pathLst>
                <a:path extrusionOk="0" h="19" w="26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80"/>
            <p:cNvSpPr/>
            <p:nvPr/>
          </p:nvSpPr>
          <p:spPr>
            <a:xfrm>
              <a:off x="2220411" y="1591530"/>
              <a:ext cx="1154" cy="1290"/>
            </a:xfrm>
            <a:custGeom>
              <a:rect b="b" l="l" r="r" t="t"/>
              <a:pathLst>
                <a:path extrusionOk="0" h="95" w="85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80"/>
            <p:cNvSpPr/>
            <p:nvPr/>
          </p:nvSpPr>
          <p:spPr>
            <a:xfrm>
              <a:off x="2223547" y="1592901"/>
              <a:ext cx="339" cy="14"/>
            </a:xfrm>
            <a:custGeom>
              <a:rect b="b" l="l" r="r" t="t"/>
              <a:pathLst>
                <a:path extrusionOk="0" h="1" w="25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80"/>
            <p:cNvSpPr/>
            <p:nvPr/>
          </p:nvSpPr>
          <p:spPr>
            <a:xfrm>
              <a:off x="2222312" y="1592860"/>
              <a:ext cx="489" cy="14"/>
            </a:xfrm>
            <a:custGeom>
              <a:rect b="b" l="l" r="r" t="t"/>
              <a:pathLst>
                <a:path extrusionOk="0" h="1" w="36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80"/>
            <p:cNvSpPr/>
            <p:nvPr/>
          </p:nvSpPr>
          <p:spPr>
            <a:xfrm>
              <a:off x="2224878" y="1592996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80"/>
            <p:cNvSpPr/>
            <p:nvPr/>
          </p:nvSpPr>
          <p:spPr>
            <a:xfrm>
              <a:off x="2222923" y="1592860"/>
              <a:ext cx="394" cy="14"/>
            </a:xfrm>
            <a:custGeom>
              <a:rect b="b" l="l" r="r" t="t"/>
              <a:pathLst>
                <a:path extrusionOk="0" h="1" w="29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80"/>
            <p:cNvSpPr/>
            <p:nvPr/>
          </p:nvSpPr>
          <p:spPr>
            <a:xfrm>
              <a:off x="2224023" y="1592955"/>
              <a:ext cx="299" cy="14"/>
            </a:xfrm>
            <a:custGeom>
              <a:rect b="b" l="l" r="r" t="t"/>
              <a:pathLst>
                <a:path extrusionOk="0" h="1" w="22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80"/>
            <p:cNvSpPr/>
            <p:nvPr/>
          </p:nvSpPr>
          <p:spPr>
            <a:xfrm>
              <a:off x="2221592" y="1592806"/>
              <a:ext cx="584" cy="14"/>
            </a:xfrm>
            <a:custGeom>
              <a:rect b="b" l="l" r="r" t="t"/>
              <a:pathLst>
                <a:path extrusionOk="0" h="1" w="43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80"/>
            <p:cNvSpPr/>
            <p:nvPr/>
          </p:nvSpPr>
          <p:spPr>
            <a:xfrm>
              <a:off x="2224444" y="1592955"/>
              <a:ext cx="299" cy="14"/>
            </a:xfrm>
            <a:custGeom>
              <a:rect b="b" l="l" r="r" t="t"/>
              <a:pathLst>
                <a:path extrusionOk="0" h="1" w="22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80"/>
            <p:cNvSpPr/>
            <p:nvPr/>
          </p:nvSpPr>
          <p:spPr>
            <a:xfrm>
              <a:off x="2225204" y="1592996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80"/>
            <p:cNvSpPr/>
            <p:nvPr/>
          </p:nvSpPr>
          <p:spPr>
            <a:xfrm>
              <a:off x="2242081" y="1576934"/>
              <a:ext cx="353" cy="2200"/>
            </a:xfrm>
            <a:custGeom>
              <a:rect b="b" l="l" r="r" t="t"/>
              <a:pathLst>
                <a:path extrusionOk="0" h="162" w="26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80"/>
            <p:cNvSpPr/>
            <p:nvPr/>
          </p:nvSpPr>
          <p:spPr>
            <a:xfrm>
              <a:off x="2225489" y="1593050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80"/>
            <p:cNvSpPr/>
            <p:nvPr/>
          </p:nvSpPr>
          <p:spPr>
            <a:xfrm>
              <a:off x="2226494" y="159318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80"/>
            <p:cNvSpPr/>
            <p:nvPr/>
          </p:nvSpPr>
          <p:spPr>
            <a:xfrm>
              <a:off x="2226439" y="159318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80"/>
            <p:cNvSpPr/>
            <p:nvPr/>
          </p:nvSpPr>
          <p:spPr>
            <a:xfrm>
              <a:off x="2226154" y="1593145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80"/>
            <p:cNvSpPr/>
            <p:nvPr/>
          </p:nvSpPr>
          <p:spPr>
            <a:xfrm>
              <a:off x="2226304" y="159314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80"/>
            <p:cNvSpPr/>
            <p:nvPr/>
          </p:nvSpPr>
          <p:spPr>
            <a:xfrm>
              <a:off x="2225964" y="1593091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80"/>
            <p:cNvSpPr/>
            <p:nvPr/>
          </p:nvSpPr>
          <p:spPr>
            <a:xfrm>
              <a:off x="2225774" y="1593091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80"/>
            <p:cNvSpPr/>
            <p:nvPr/>
          </p:nvSpPr>
          <p:spPr>
            <a:xfrm>
              <a:off x="2240044" y="1575454"/>
              <a:ext cx="299" cy="204"/>
            </a:xfrm>
            <a:custGeom>
              <a:rect b="b" l="l" r="r" t="t"/>
              <a:pathLst>
                <a:path extrusionOk="0" h="15" w="22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80"/>
            <p:cNvSpPr/>
            <p:nvPr/>
          </p:nvSpPr>
          <p:spPr>
            <a:xfrm>
              <a:off x="2206195" y="1570566"/>
              <a:ext cx="258" cy="109"/>
            </a:xfrm>
            <a:custGeom>
              <a:rect b="b" l="l" r="r" t="t"/>
              <a:pathLst>
                <a:path extrusionOk="0" h="8" w="19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80"/>
            <p:cNvSpPr/>
            <p:nvPr/>
          </p:nvSpPr>
          <p:spPr>
            <a:xfrm>
              <a:off x="2208151" y="1569806"/>
              <a:ext cx="204" cy="109"/>
            </a:xfrm>
            <a:custGeom>
              <a:rect b="b" l="l" r="r" t="t"/>
              <a:pathLst>
                <a:path extrusionOk="0" h="8" w="15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80"/>
            <p:cNvSpPr/>
            <p:nvPr/>
          </p:nvSpPr>
          <p:spPr>
            <a:xfrm>
              <a:off x="2225109" y="1570036"/>
              <a:ext cx="1914" cy="109"/>
            </a:xfrm>
            <a:custGeom>
              <a:rect b="b" l="l" r="r" t="t"/>
              <a:pathLst>
                <a:path extrusionOk="0" h="8" w="141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80"/>
            <p:cNvSpPr/>
            <p:nvPr/>
          </p:nvSpPr>
          <p:spPr>
            <a:xfrm>
              <a:off x="2207526" y="1570091"/>
              <a:ext cx="258" cy="109"/>
            </a:xfrm>
            <a:custGeom>
              <a:rect b="b" l="l" r="r" t="t"/>
              <a:pathLst>
                <a:path extrusionOk="0" h="8" w="19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80"/>
            <p:cNvSpPr/>
            <p:nvPr/>
          </p:nvSpPr>
          <p:spPr>
            <a:xfrm>
              <a:off x="2240899" y="1576024"/>
              <a:ext cx="339" cy="204"/>
            </a:xfrm>
            <a:custGeom>
              <a:rect b="b" l="l" r="r" t="t"/>
              <a:pathLst>
                <a:path extrusionOk="0" h="15" w="25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80"/>
            <p:cNvSpPr/>
            <p:nvPr/>
          </p:nvSpPr>
          <p:spPr>
            <a:xfrm>
              <a:off x="2206915" y="1570322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80"/>
            <p:cNvSpPr/>
            <p:nvPr/>
          </p:nvSpPr>
          <p:spPr>
            <a:xfrm>
              <a:off x="2241755" y="1576554"/>
              <a:ext cx="530" cy="299"/>
            </a:xfrm>
            <a:custGeom>
              <a:rect b="b" l="l" r="r" t="t"/>
              <a:pathLst>
                <a:path extrusionOk="0" h="22" w="39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80"/>
            <p:cNvSpPr/>
            <p:nvPr/>
          </p:nvSpPr>
          <p:spPr>
            <a:xfrm>
              <a:off x="2204539" y="157094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80"/>
            <p:cNvSpPr/>
            <p:nvPr/>
          </p:nvSpPr>
          <p:spPr>
            <a:xfrm>
              <a:off x="2229345" y="1569466"/>
              <a:ext cx="1018" cy="543"/>
            </a:xfrm>
            <a:custGeom>
              <a:rect b="b" l="l" r="r" t="t"/>
              <a:pathLst>
                <a:path extrusionOk="0" h="40" w="75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80"/>
            <p:cNvSpPr/>
            <p:nvPr/>
          </p:nvSpPr>
          <p:spPr>
            <a:xfrm>
              <a:off x="2205394" y="1570756"/>
              <a:ext cx="244" cy="54"/>
            </a:xfrm>
            <a:custGeom>
              <a:rect b="b" l="l" r="r" t="t"/>
              <a:pathLst>
                <a:path extrusionOk="0" h="4" w="18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80"/>
            <p:cNvSpPr/>
            <p:nvPr/>
          </p:nvSpPr>
          <p:spPr>
            <a:xfrm>
              <a:off x="2095783" y="1657326"/>
              <a:ext cx="30481" cy="15641"/>
            </a:xfrm>
            <a:custGeom>
              <a:rect b="b" l="l" r="r" t="t"/>
              <a:pathLst>
                <a:path extrusionOk="0" h="1152" w="2245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80"/>
            <p:cNvSpPr/>
            <p:nvPr/>
          </p:nvSpPr>
          <p:spPr>
            <a:xfrm>
              <a:off x="2124445" y="1664672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80"/>
            <p:cNvSpPr/>
            <p:nvPr/>
          </p:nvSpPr>
          <p:spPr>
            <a:xfrm>
              <a:off x="2126292" y="166463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80"/>
            <p:cNvSpPr/>
            <p:nvPr/>
          </p:nvSpPr>
          <p:spPr>
            <a:xfrm>
              <a:off x="2119422" y="1659349"/>
              <a:ext cx="136" cy="2539"/>
            </a:xfrm>
            <a:custGeom>
              <a:rect b="b" l="l" r="r" t="t"/>
              <a:pathLst>
                <a:path extrusionOk="0" h="187" w="1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80"/>
            <p:cNvSpPr/>
            <p:nvPr/>
          </p:nvSpPr>
          <p:spPr>
            <a:xfrm>
              <a:off x="2125681" y="1664536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80"/>
            <p:cNvSpPr/>
            <p:nvPr/>
          </p:nvSpPr>
          <p:spPr>
            <a:xfrm>
              <a:off x="2125206" y="1664536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80"/>
            <p:cNvSpPr/>
            <p:nvPr/>
          </p:nvSpPr>
          <p:spPr>
            <a:xfrm>
              <a:off x="2124581" y="1664536"/>
              <a:ext cx="394" cy="149"/>
            </a:xfrm>
            <a:custGeom>
              <a:rect b="b" l="l" r="r" t="t"/>
              <a:pathLst>
                <a:path extrusionOk="0" h="11" w="29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80"/>
            <p:cNvSpPr/>
            <p:nvPr/>
          </p:nvSpPr>
          <p:spPr>
            <a:xfrm>
              <a:off x="2094588" y="1586533"/>
              <a:ext cx="64181" cy="72259"/>
            </a:xfrm>
            <a:custGeom>
              <a:rect b="b" l="l" r="r" t="t"/>
              <a:pathLst>
                <a:path extrusionOk="0" h="5322" w="4727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80"/>
            <p:cNvSpPr/>
            <p:nvPr/>
          </p:nvSpPr>
          <p:spPr>
            <a:xfrm>
              <a:off x="2158525" y="1622418"/>
              <a:ext cx="299" cy="1113"/>
            </a:xfrm>
            <a:custGeom>
              <a:rect b="b" l="l" r="r" t="t"/>
              <a:pathLst>
                <a:path extrusionOk="0" h="82" w="22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80"/>
            <p:cNvSpPr/>
            <p:nvPr/>
          </p:nvSpPr>
          <p:spPr>
            <a:xfrm>
              <a:off x="2158620" y="1621427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80"/>
            <p:cNvSpPr/>
            <p:nvPr/>
          </p:nvSpPr>
          <p:spPr>
            <a:xfrm>
              <a:off x="2158756" y="1622093"/>
              <a:ext cx="68" cy="149"/>
            </a:xfrm>
            <a:custGeom>
              <a:rect b="b" l="l" r="r" t="t"/>
              <a:pathLst>
                <a:path extrusionOk="0" h="11" w="5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80"/>
            <p:cNvSpPr/>
            <p:nvPr/>
          </p:nvSpPr>
          <p:spPr>
            <a:xfrm>
              <a:off x="2153433" y="1595847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80"/>
            <p:cNvSpPr/>
            <p:nvPr/>
          </p:nvSpPr>
          <p:spPr>
            <a:xfrm>
              <a:off x="2158756" y="1621753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80"/>
            <p:cNvSpPr/>
            <p:nvPr/>
          </p:nvSpPr>
          <p:spPr>
            <a:xfrm>
              <a:off x="2153433" y="1596227"/>
              <a:ext cx="109" cy="448"/>
            </a:xfrm>
            <a:custGeom>
              <a:rect b="b" l="l" r="r" t="t"/>
              <a:pathLst>
                <a:path extrusionOk="0" h="33" w="8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80"/>
            <p:cNvSpPr/>
            <p:nvPr/>
          </p:nvSpPr>
          <p:spPr>
            <a:xfrm>
              <a:off x="2147160" y="1646763"/>
              <a:ext cx="3775" cy="2390"/>
            </a:xfrm>
            <a:custGeom>
              <a:rect b="b" l="l" r="r" t="t"/>
              <a:pathLst>
                <a:path extrusionOk="0" h="176" w="278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80"/>
            <p:cNvSpPr/>
            <p:nvPr/>
          </p:nvSpPr>
          <p:spPr>
            <a:xfrm>
              <a:off x="2121445" y="1657027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80"/>
            <p:cNvSpPr/>
            <p:nvPr/>
          </p:nvSpPr>
          <p:spPr>
            <a:xfrm>
              <a:off x="2120073" y="1657123"/>
              <a:ext cx="815" cy="489"/>
            </a:xfrm>
            <a:custGeom>
              <a:rect b="b" l="l" r="r" t="t"/>
              <a:pathLst>
                <a:path extrusionOk="0" h="36" w="6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80"/>
            <p:cNvSpPr/>
            <p:nvPr/>
          </p:nvSpPr>
          <p:spPr>
            <a:xfrm>
              <a:off x="2121159" y="165702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80"/>
            <p:cNvSpPr/>
            <p:nvPr/>
          </p:nvSpPr>
          <p:spPr>
            <a:xfrm>
              <a:off x="2122069" y="1657123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80"/>
            <p:cNvSpPr/>
            <p:nvPr/>
          </p:nvSpPr>
          <p:spPr>
            <a:xfrm>
              <a:off x="2123020" y="1657598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80"/>
            <p:cNvSpPr/>
            <p:nvPr/>
          </p:nvSpPr>
          <p:spPr>
            <a:xfrm>
              <a:off x="2122680" y="1657408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80"/>
            <p:cNvSpPr/>
            <p:nvPr/>
          </p:nvSpPr>
          <p:spPr>
            <a:xfrm>
              <a:off x="2122395" y="1657258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p80"/>
            <p:cNvSpPr/>
            <p:nvPr/>
          </p:nvSpPr>
          <p:spPr>
            <a:xfrm>
              <a:off x="2121730" y="1657068"/>
              <a:ext cx="258" cy="68"/>
            </a:xfrm>
            <a:custGeom>
              <a:rect b="b" l="l" r="r" t="t"/>
              <a:pathLst>
                <a:path extrusionOk="0" h="5" w="19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p80"/>
            <p:cNvSpPr/>
            <p:nvPr/>
          </p:nvSpPr>
          <p:spPr>
            <a:xfrm>
              <a:off x="2123305" y="1657788"/>
              <a:ext cx="434" cy="299"/>
            </a:xfrm>
            <a:custGeom>
              <a:rect b="b" l="l" r="r" t="t"/>
              <a:pathLst>
                <a:path extrusionOk="0" h="22" w="32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80"/>
            <p:cNvSpPr/>
            <p:nvPr/>
          </p:nvSpPr>
          <p:spPr>
            <a:xfrm>
              <a:off x="2146454" y="1643436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8" name="Google Shape;4838;p80"/>
            <p:cNvSpPr/>
            <p:nvPr/>
          </p:nvSpPr>
          <p:spPr>
            <a:xfrm>
              <a:off x="2146780" y="1643667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9" name="Google Shape;4839;p80"/>
            <p:cNvSpPr/>
            <p:nvPr/>
          </p:nvSpPr>
          <p:spPr>
            <a:xfrm>
              <a:off x="2150867" y="164670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80"/>
            <p:cNvSpPr/>
            <p:nvPr/>
          </p:nvSpPr>
          <p:spPr>
            <a:xfrm>
              <a:off x="2158280" y="1623559"/>
              <a:ext cx="258" cy="543"/>
            </a:xfrm>
            <a:custGeom>
              <a:rect b="b" l="l" r="r" t="t"/>
              <a:pathLst>
                <a:path extrusionOk="0" h="40" w="19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80"/>
            <p:cNvSpPr/>
            <p:nvPr/>
          </p:nvSpPr>
          <p:spPr>
            <a:xfrm>
              <a:off x="2150731" y="164657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80"/>
            <p:cNvSpPr/>
            <p:nvPr/>
          </p:nvSpPr>
          <p:spPr>
            <a:xfrm>
              <a:off x="2157859" y="1623993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80"/>
            <p:cNvSpPr/>
            <p:nvPr/>
          </p:nvSpPr>
          <p:spPr>
            <a:xfrm>
              <a:off x="2158090" y="162403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80"/>
            <p:cNvSpPr/>
            <p:nvPr/>
          </p:nvSpPr>
          <p:spPr>
            <a:xfrm>
              <a:off x="2147310" y="1644047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80"/>
            <p:cNvSpPr/>
            <p:nvPr/>
          </p:nvSpPr>
          <p:spPr>
            <a:xfrm>
              <a:off x="2147785" y="164433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80"/>
            <p:cNvSpPr/>
            <p:nvPr/>
          </p:nvSpPr>
          <p:spPr>
            <a:xfrm>
              <a:off x="2145409" y="1642717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80"/>
            <p:cNvSpPr/>
            <p:nvPr/>
          </p:nvSpPr>
          <p:spPr>
            <a:xfrm>
              <a:off x="2145069" y="1642486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80"/>
            <p:cNvSpPr/>
            <p:nvPr/>
          </p:nvSpPr>
          <p:spPr>
            <a:xfrm>
              <a:off x="2158430" y="1623274"/>
              <a:ext cx="204" cy="543"/>
            </a:xfrm>
            <a:custGeom>
              <a:rect b="b" l="l" r="r" t="t"/>
              <a:pathLst>
                <a:path extrusionOk="0" h="40" w="15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80"/>
            <p:cNvSpPr/>
            <p:nvPr/>
          </p:nvSpPr>
          <p:spPr>
            <a:xfrm>
              <a:off x="2150921" y="164676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80"/>
            <p:cNvSpPr/>
            <p:nvPr/>
          </p:nvSpPr>
          <p:spPr>
            <a:xfrm>
              <a:off x="2102911" y="1600219"/>
              <a:ext cx="109" cy="489"/>
            </a:xfrm>
            <a:custGeom>
              <a:rect b="b" l="l" r="r" t="t"/>
              <a:pathLst>
                <a:path extrusionOk="0" h="36" w="8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80"/>
            <p:cNvSpPr/>
            <p:nvPr/>
          </p:nvSpPr>
          <p:spPr>
            <a:xfrm>
              <a:off x="2103101" y="1604741"/>
              <a:ext cx="54" cy="149"/>
            </a:xfrm>
            <a:custGeom>
              <a:rect b="b" l="l" r="r" t="t"/>
              <a:pathLst>
                <a:path extrusionOk="0" h="11" w="4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80"/>
            <p:cNvSpPr/>
            <p:nvPr/>
          </p:nvSpPr>
          <p:spPr>
            <a:xfrm>
              <a:off x="2103142" y="1601224"/>
              <a:ext cx="68" cy="394"/>
            </a:xfrm>
            <a:custGeom>
              <a:rect b="b" l="l" r="r" t="t"/>
              <a:pathLst>
                <a:path extrusionOk="0" h="29" w="5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80"/>
            <p:cNvSpPr/>
            <p:nvPr/>
          </p:nvSpPr>
          <p:spPr>
            <a:xfrm>
              <a:off x="2103291" y="1602079"/>
              <a:ext cx="14" cy="394"/>
            </a:xfrm>
            <a:custGeom>
              <a:rect b="b" l="l" r="r" t="t"/>
              <a:pathLst>
                <a:path extrusionOk="0" h="29" w="1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80"/>
            <p:cNvSpPr/>
            <p:nvPr/>
          </p:nvSpPr>
          <p:spPr>
            <a:xfrm>
              <a:off x="2103332" y="1602840"/>
              <a:ext cx="14" cy="339"/>
            </a:xfrm>
            <a:custGeom>
              <a:rect b="b" l="l" r="r" t="t"/>
              <a:pathLst>
                <a:path extrusionOk="0" h="25" w="1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80"/>
            <p:cNvSpPr/>
            <p:nvPr/>
          </p:nvSpPr>
          <p:spPr>
            <a:xfrm>
              <a:off x="2103237" y="1604170"/>
              <a:ext cx="68" cy="244"/>
            </a:xfrm>
            <a:custGeom>
              <a:rect b="b" l="l" r="r" t="t"/>
              <a:pathLst>
                <a:path extrusionOk="0" h="18" w="5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6" name="Google Shape;4856;p80"/>
            <p:cNvSpPr/>
            <p:nvPr/>
          </p:nvSpPr>
          <p:spPr>
            <a:xfrm>
              <a:off x="2103332" y="1603546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80"/>
            <p:cNvSpPr/>
            <p:nvPr/>
          </p:nvSpPr>
          <p:spPr>
            <a:xfrm>
              <a:off x="2095308" y="1620572"/>
              <a:ext cx="149" cy="489"/>
            </a:xfrm>
            <a:custGeom>
              <a:rect b="b" l="l" r="r" t="t"/>
              <a:pathLst>
                <a:path extrusionOk="0" h="36" w="11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80"/>
            <p:cNvSpPr/>
            <p:nvPr/>
          </p:nvSpPr>
          <p:spPr>
            <a:xfrm>
              <a:off x="2095593" y="1634068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p80"/>
            <p:cNvSpPr/>
            <p:nvPr/>
          </p:nvSpPr>
          <p:spPr>
            <a:xfrm>
              <a:off x="2095308" y="1633688"/>
              <a:ext cx="244" cy="299"/>
            </a:xfrm>
            <a:custGeom>
              <a:rect b="b" l="l" r="r" t="t"/>
              <a:pathLst>
                <a:path extrusionOk="0" h="22" w="18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80"/>
            <p:cNvSpPr/>
            <p:nvPr/>
          </p:nvSpPr>
          <p:spPr>
            <a:xfrm>
              <a:off x="2095159" y="1633443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80"/>
            <p:cNvSpPr/>
            <p:nvPr/>
          </p:nvSpPr>
          <p:spPr>
            <a:xfrm>
              <a:off x="2097345" y="1638969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80"/>
            <p:cNvSpPr/>
            <p:nvPr/>
          </p:nvSpPr>
          <p:spPr>
            <a:xfrm>
              <a:off x="2096163" y="1635059"/>
              <a:ext cx="109" cy="163"/>
            </a:xfrm>
            <a:custGeom>
              <a:rect b="b" l="l" r="r" t="t"/>
              <a:pathLst>
                <a:path extrusionOk="0" h="12" w="8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80"/>
            <p:cNvSpPr/>
            <p:nvPr/>
          </p:nvSpPr>
          <p:spPr>
            <a:xfrm>
              <a:off x="2096014" y="1634774"/>
              <a:ext cx="109" cy="163"/>
            </a:xfrm>
            <a:custGeom>
              <a:rect b="b" l="l" r="r" t="t"/>
              <a:pathLst>
                <a:path extrusionOk="0" h="12" w="8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p80"/>
            <p:cNvSpPr/>
            <p:nvPr/>
          </p:nvSpPr>
          <p:spPr>
            <a:xfrm>
              <a:off x="2097249" y="1638345"/>
              <a:ext cx="68" cy="163"/>
            </a:xfrm>
            <a:custGeom>
              <a:rect b="b" l="l" r="r" t="t"/>
              <a:pathLst>
                <a:path extrusionOk="0" h="12" w="5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80"/>
            <p:cNvSpPr/>
            <p:nvPr/>
          </p:nvSpPr>
          <p:spPr>
            <a:xfrm>
              <a:off x="2097059" y="1637299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80"/>
            <p:cNvSpPr/>
            <p:nvPr/>
          </p:nvSpPr>
          <p:spPr>
            <a:xfrm>
              <a:off x="2096774" y="1636444"/>
              <a:ext cx="68" cy="149"/>
            </a:xfrm>
            <a:custGeom>
              <a:rect b="b" l="l" r="r" t="t"/>
              <a:pathLst>
                <a:path extrusionOk="0" h="11" w="5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80"/>
            <p:cNvSpPr/>
            <p:nvPr/>
          </p:nvSpPr>
          <p:spPr>
            <a:xfrm>
              <a:off x="2096639" y="1636009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80"/>
            <p:cNvSpPr/>
            <p:nvPr/>
          </p:nvSpPr>
          <p:spPr>
            <a:xfrm>
              <a:off x="2097154" y="1637775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80"/>
            <p:cNvSpPr/>
            <p:nvPr/>
          </p:nvSpPr>
          <p:spPr>
            <a:xfrm>
              <a:off x="2096924" y="1636824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80"/>
            <p:cNvSpPr/>
            <p:nvPr/>
          </p:nvSpPr>
          <p:spPr>
            <a:xfrm>
              <a:off x="2096353" y="1635344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80"/>
            <p:cNvSpPr/>
            <p:nvPr/>
          </p:nvSpPr>
          <p:spPr>
            <a:xfrm>
              <a:off x="2096489" y="1635724"/>
              <a:ext cx="68" cy="163"/>
            </a:xfrm>
            <a:custGeom>
              <a:rect b="b" l="l" r="r" t="t"/>
              <a:pathLst>
                <a:path extrusionOk="0" h="12" w="5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80"/>
            <p:cNvSpPr/>
            <p:nvPr/>
          </p:nvSpPr>
          <p:spPr>
            <a:xfrm>
              <a:off x="2095878" y="1634543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80"/>
            <p:cNvSpPr/>
            <p:nvPr/>
          </p:nvSpPr>
          <p:spPr>
            <a:xfrm>
              <a:off x="2095729" y="1634299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80"/>
            <p:cNvSpPr/>
            <p:nvPr/>
          </p:nvSpPr>
          <p:spPr>
            <a:xfrm>
              <a:off x="2095254" y="163296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80"/>
            <p:cNvSpPr/>
            <p:nvPr/>
          </p:nvSpPr>
          <p:spPr>
            <a:xfrm>
              <a:off x="2095064" y="1633063"/>
              <a:ext cx="163" cy="258"/>
            </a:xfrm>
            <a:custGeom>
              <a:rect b="b" l="l" r="r" t="t"/>
              <a:pathLst>
                <a:path extrusionOk="0" h="19" w="12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80"/>
            <p:cNvSpPr/>
            <p:nvPr/>
          </p:nvSpPr>
          <p:spPr>
            <a:xfrm>
              <a:off x="2094588" y="1626274"/>
              <a:ext cx="964" cy="1860"/>
            </a:xfrm>
            <a:custGeom>
              <a:rect b="b" l="l" r="r" t="t"/>
              <a:pathLst>
                <a:path extrusionOk="0" h="137" w="71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80"/>
            <p:cNvSpPr/>
            <p:nvPr/>
          </p:nvSpPr>
          <p:spPr>
            <a:xfrm>
              <a:off x="2095064" y="163330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80"/>
            <p:cNvSpPr/>
            <p:nvPr/>
          </p:nvSpPr>
          <p:spPr>
            <a:xfrm>
              <a:off x="2109944" y="1656498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80"/>
            <p:cNvSpPr/>
            <p:nvPr/>
          </p:nvSpPr>
          <p:spPr>
            <a:xfrm>
              <a:off x="2110555" y="1656362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80"/>
            <p:cNvSpPr/>
            <p:nvPr/>
          </p:nvSpPr>
          <p:spPr>
            <a:xfrm>
              <a:off x="2118118" y="1656647"/>
              <a:ext cx="869" cy="394"/>
            </a:xfrm>
            <a:custGeom>
              <a:rect b="b" l="l" r="r" t="t"/>
              <a:pathLst>
                <a:path extrusionOk="0" h="29" w="64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80"/>
            <p:cNvSpPr/>
            <p:nvPr/>
          </p:nvSpPr>
          <p:spPr>
            <a:xfrm>
              <a:off x="2109374" y="1656552"/>
              <a:ext cx="244" cy="14"/>
            </a:xfrm>
            <a:custGeom>
              <a:rect b="b" l="l" r="r" t="t"/>
              <a:pathLst>
                <a:path extrusionOk="0" h="1" w="18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80"/>
            <p:cNvSpPr/>
            <p:nvPr/>
          </p:nvSpPr>
          <p:spPr>
            <a:xfrm>
              <a:off x="2110325" y="1656403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80"/>
            <p:cNvSpPr/>
            <p:nvPr/>
          </p:nvSpPr>
          <p:spPr>
            <a:xfrm>
              <a:off x="2117222" y="1656308"/>
              <a:ext cx="774" cy="299"/>
            </a:xfrm>
            <a:custGeom>
              <a:rect b="b" l="l" r="r" t="t"/>
              <a:pathLst>
                <a:path extrusionOk="0" h="22" w="57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80"/>
            <p:cNvSpPr/>
            <p:nvPr/>
          </p:nvSpPr>
          <p:spPr>
            <a:xfrm>
              <a:off x="2110650" y="1656308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p80"/>
            <p:cNvSpPr/>
            <p:nvPr/>
          </p:nvSpPr>
          <p:spPr>
            <a:xfrm>
              <a:off x="2110135" y="1656457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80"/>
            <p:cNvSpPr/>
            <p:nvPr/>
          </p:nvSpPr>
          <p:spPr>
            <a:xfrm>
              <a:off x="2119069" y="1657123"/>
              <a:ext cx="964" cy="434"/>
            </a:xfrm>
            <a:custGeom>
              <a:rect b="b" l="l" r="r" t="t"/>
              <a:pathLst>
                <a:path extrusionOk="0" h="32" w="71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80"/>
            <p:cNvSpPr/>
            <p:nvPr/>
          </p:nvSpPr>
          <p:spPr>
            <a:xfrm>
              <a:off x="2108994" y="1656593"/>
              <a:ext cx="339" cy="14"/>
            </a:xfrm>
            <a:custGeom>
              <a:rect b="b" l="l" r="r" t="t"/>
              <a:pathLst>
                <a:path extrusionOk="0" h="1" w="25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80"/>
            <p:cNvSpPr/>
            <p:nvPr/>
          </p:nvSpPr>
          <p:spPr>
            <a:xfrm>
              <a:off x="2109659" y="1656498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p80"/>
            <p:cNvSpPr/>
            <p:nvPr/>
          </p:nvSpPr>
          <p:spPr>
            <a:xfrm>
              <a:off x="2116407" y="1656023"/>
              <a:ext cx="679" cy="258"/>
            </a:xfrm>
            <a:custGeom>
              <a:rect b="b" l="l" r="r" t="t"/>
              <a:pathLst>
                <a:path extrusionOk="0" h="19" w="5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80"/>
            <p:cNvSpPr/>
            <p:nvPr/>
          </p:nvSpPr>
          <p:spPr>
            <a:xfrm>
              <a:off x="2106428" y="1656552"/>
              <a:ext cx="584" cy="14"/>
            </a:xfrm>
            <a:custGeom>
              <a:rect b="b" l="l" r="r" t="t"/>
              <a:pathLst>
                <a:path extrusionOk="0" h="1" w="43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80"/>
            <p:cNvSpPr/>
            <p:nvPr/>
          </p:nvSpPr>
          <p:spPr>
            <a:xfrm>
              <a:off x="2105898" y="1656498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80"/>
            <p:cNvSpPr/>
            <p:nvPr/>
          </p:nvSpPr>
          <p:spPr>
            <a:xfrm>
              <a:off x="2110460" y="1656403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80"/>
            <p:cNvSpPr/>
            <p:nvPr/>
          </p:nvSpPr>
          <p:spPr>
            <a:xfrm>
              <a:off x="2107039" y="1656593"/>
              <a:ext cx="1969" cy="14"/>
            </a:xfrm>
            <a:custGeom>
              <a:rect b="b" l="l" r="r" t="t"/>
              <a:pathLst>
                <a:path extrusionOk="0" h="1" w="145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80"/>
            <p:cNvSpPr/>
            <p:nvPr/>
          </p:nvSpPr>
          <p:spPr>
            <a:xfrm>
              <a:off x="2203154" y="1406808"/>
              <a:ext cx="75925" cy="121342"/>
            </a:xfrm>
            <a:custGeom>
              <a:rect b="b" l="l" r="r" t="t"/>
              <a:pathLst>
                <a:path extrusionOk="0" h="8937" w="5592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80"/>
            <p:cNvSpPr/>
            <p:nvPr/>
          </p:nvSpPr>
          <p:spPr>
            <a:xfrm>
              <a:off x="2302786" y="1795464"/>
              <a:ext cx="154498" cy="123284"/>
            </a:xfrm>
            <a:custGeom>
              <a:rect b="b" l="l" r="r" t="t"/>
              <a:pathLst>
                <a:path extrusionOk="0" h="9080" w="11379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6" name="Google Shape;4896;p80"/>
            <p:cNvSpPr/>
            <p:nvPr/>
          </p:nvSpPr>
          <p:spPr>
            <a:xfrm>
              <a:off x="2303017" y="1816074"/>
              <a:ext cx="394" cy="1059"/>
            </a:xfrm>
            <a:custGeom>
              <a:rect b="b" l="l" r="r" t="t"/>
              <a:pathLst>
                <a:path extrusionOk="0" h="78" w="29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80"/>
            <p:cNvSpPr/>
            <p:nvPr/>
          </p:nvSpPr>
          <p:spPr>
            <a:xfrm>
              <a:off x="2334625" y="1795491"/>
              <a:ext cx="1534" cy="14"/>
            </a:xfrm>
            <a:custGeom>
              <a:rect b="b" l="l" r="r" t="t"/>
              <a:pathLst>
                <a:path extrusionOk="0" h="1" w="113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80"/>
            <p:cNvSpPr/>
            <p:nvPr/>
          </p:nvSpPr>
          <p:spPr>
            <a:xfrm>
              <a:off x="2312765" y="1818355"/>
              <a:ext cx="434" cy="204"/>
            </a:xfrm>
            <a:custGeom>
              <a:rect b="b" l="l" r="r" t="t"/>
              <a:pathLst>
                <a:path extrusionOk="0" h="15" w="32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80"/>
            <p:cNvSpPr/>
            <p:nvPr/>
          </p:nvSpPr>
          <p:spPr>
            <a:xfrm>
              <a:off x="2311530" y="1818776"/>
              <a:ext cx="434" cy="109"/>
            </a:xfrm>
            <a:custGeom>
              <a:rect b="b" l="l" r="r" t="t"/>
              <a:pathLst>
                <a:path extrusionOk="0" h="8" w="32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80"/>
            <p:cNvSpPr/>
            <p:nvPr/>
          </p:nvSpPr>
          <p:spPr>
            <a:xfrm>
              <a:off x="2314571" y="1817025"/>
              <a:ext cx="584" cy="489"/>
            </a:xfrm>
            <a:custGeom>
              <a:rect b="b" l="l" r="r" t="t"/>
              <a:pathLst>
                <a:path extrusionOk="0" h="36" w="43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80"/>
            <p:cNvSpPr/>
            <p:nvPr/>
          </p:nvSpPr>
          <p:spPr>
            <a:xfrm>
              <a:off x="2310959" y="1818926"/>
              <a:ext cx="394" cy="54"/>
            </a:xfrm>
            <a:custGeom>
              <a:rect b="b" l="l" r="r" t="t"/>
              <a:pathLst>
                <a:path extrusionOk="0" h="4" w="29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80"/>
            <p:cNvSpPr/>
            <p:nvPr/>
          </p:nvSpPr>
          <p:spPr>
            <a:xfrm>
              <a:off x="2313376" y="1818016"/>
              <a:ext cx="448" cy="258"/>
            </a:xfrm>
            <a:custGeom>
              <a:rect b="b" l="l" r="r" t="t"/>
              <a:pathLst>
                <a:path extrusionOk="0" h="19" w="33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80"/>
            <p:cNvSpPr/>
            <p:nvPr/>
          </p:nvSpPr>
          <p:spPr>
            <a:xfrm>
              <a:off x="2314001" y="1817595"/>
              <a:ext cx="448" cy="299"/>
            </a:xfrm>
            <a:custGeom>
              <a:rect b="b" l="l" r="r" t="t"/>
              <a:pathLst>
                <a:path extrusionOk="0" h="22" w="33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80"/>
            <p:cNvSpPr/>
            <p:nvPr/>
          </p:nvSpPr>
          <p:spPr>
            <a:xfrm>
              <a:off x="2305963" y="1817405"/>
              <a:ext cx="4250" cy="1534"/>
            </a:xfrm>
            <a:custGeom>
              <a:rect b="b" l="l" r="r" t="t"/>
              <a:pathLst>
                <a:path extrusionOk="0" h="113" w="313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80"/>
            <p:cNvSpPr/>
            <p:nvPr/>
          </p:nvSpPr>
          <p:spPr>
            <a:xfrm>
              <a:off x="2312141" y="1818586"/>
              <a:ext cx="448" cy="163"/>
            </a:xfrm>
            <a:custGeom>
              <a:rect b="b" l="l" r="r" t="t"/>
              <a:pathLst>
                <a:path extrusionOk="0" h="12" w="33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80"/>
            <p:cNvSpPr/>
            <p:nvPr/>
          </p:nvSpPr>
          <p:spPr>
            <a:xfrm>
              <a:off x="2305447" y="1817120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80"/>
            <p:cNvSpPr/>
            <p:nvPr/>
          </p:nvSpPr>
          <p:spPr>
            <a:xfrm>
              <a:off x="2310199" y="1818966"/>
              <a:ext cx="584" cy="14"/>
            </a:xfrm>
            <a:custGeom>
              <a:rect b="b" l="l" r="r" t="t"/>
              <a:pathLst>
                <a:path extrusionOk="0" h="1" w="43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8" name="Google Shape;4908;p80"/>
            <p:cNvSpPr/>
            <p:nvPr/>
          </p:nvSpPr>
          <p:spPr>
            <a:xfrm>
              <a:off x="2431555" y="1853331"/>
              <a:ext cx="57338" cy="63991"/>
            </a:xfrm>
            <a:custGeom>
              <a:rect b="b" l="l" r="r" t="t"/>
              <a:pathLst>
                <a:path extrusionOk="0" h="4713" w="4223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80"/>
            <p:cNvSpPr/>
            <p:nvPr/>
          </p:nvSpPr>
          <p:spPr>
            <a:xfrm>
              <a:off x="2455845" y="1870778"/>
              <a:ext cx="625" cy="489"/>
            </a:xfrm>
            <a:custGeom>
              <a:rect b="b" l="l" r="r" t="t"/>
              <a:pathLst>
                <a:path extrusionOk="0" h="36" w="46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80"/>
            <p:cNvSpPr/>
            <p:nvPr/>
          </p:nvSpPr>
          <p:spPr>
            <a:xfrm>
              <a:off x="2453550" y="1892787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80"/>
            <p:cNvSpPr/>
            <p:nvPr/>
          </p:nvSpPr>
          <p:spPr>
            <a:xfrm>
              <a:off x="2455791" y="1870737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80"/>
            <p:cNvSpPr/>
            <p:nvPr/>
          </p:nvSpPr>
          <p:spPr>
            <a:xfrm>
              <a:off x="2453414" y="1892882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80"/>
            <p:cNvSpPr/>
            <p:nvPr/>
          </p:nvSpPr>
          <p:spPr>
            <a:xfrm>
              <a:off x="2454270" y="1870357"/>
              <a:ext cx="1059" cy="204"/>
            </a:xfrm>
            <a:custGeom>
              <a:rect b="b" l="l" r="r" t="t"/>
              <a:pathLst>
                <a:path extrusionOk="0" h="15" w="78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80"/>
            <p:cNvSpPr/>
            <p:nvPr/>
          </p:nvSpPr>
          <p:spPr>
            <a:xfrm>
              <a:off x="2422037" y="1845619"/>
              <a:ext cx="5961" cy="9912"/>
            </a:xfrm>
            <a:custGeom>
              <a:rect b="b" l="l" r="r" t="t"/>
              <a:pathLst>
                <a:path extrusionOk="0" h="730" w="439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p80"/>
            <p:cNvSpPr/>
            <p:nvPr/>
          </p:nvSpPr>
          <p:spPr>
            <a:xfrm>
              <a:off x="2425553" y="1855571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p80"/>
            <p:cNvSpPr/>
            <p:nvPr/>
          </p:nvSpPr>
          <p:spPr>
            <a:xfrm>
              <a:off x="2422852" y="1853956"/>
              <a:ext cx="244" cy="299"/>
            </a:xfrm>
            <a:custGeom>
              <a:rect b="b" l="l" r="r" t="t"/>
              <a:pathLst>
                <a:path extrusionOk="0" h="22" w="18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80"/>
            <p:cNvSpPr/>
            <p:nvPr/>
          </p:nvSpPr>
          <p:spPr>
            <a:xfrm>
              <a:off x="2422037" y="1852761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80"/>
            <p:cNvSpPr/>
            <p:nvPr/>
          </p:nvSpPr>
          <p:spPr>
            <a:xfrm>
              <a:off x="2422186" y="1853046"/>
              <a:ext cx="584" cy="869"/>
            </a:xfrm>
            <a:custGeom>
              <a:rect b="b" l="l" r="r" t="t"/>
              <a:pathLst>
                <a:path extrusionOk="0" h="64" w="43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80"/>
            <p:cNvSpPr/>
            <p:nvPr/>
          </p:nvSpPr>
          <p:spPr>
            <a:xfrm>
              <a:off x="2425988" y="185561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0" name="Google Shape;4920;p80"/>
            <p:cNvSpPr/>
            <p:nvPr/>
          </p:nvSpPr>
          <p:spPr>
            <a:xfrm>
              <a:off x="2424508" y="1855286"/>
              <a:ext cx="353" cy="109"/>
            </a:xfrm>
            <a:custGeom>
              <a:rect b="b" l="l" r="r" t="t"/>
              <a:pathLst>
                <a:path extrusionOk="0" h="8" w="26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p80"/>
            <p:cNvSpPr/>
            <p:nvPr/>
          </p:nvSpPr>
          <p:spPr>
            <a:xfrm>
              <a:off x="2424141" y="1855096"/>
              <a:ext cx="380" cy="149"/>
            </a:xfrm>
            <a:custGeom>
              <a:rect b="b" l="l" r="r" t="t"/>
              <a:pathLst>
                <a:path extrusionOk="0" h="11" w="28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80"/>
            <p:cNvSpPr/>
            <p:nvPr/>
          </p:nvSpPr>
          <p:spPr>
            <a:xfrm>
              <a:off x="2423137" y="1854281"/>
              <a:ext cx="339" cy="353"/>
            </a:xfrm>
            <a:custGeom>
              <a:rect b="b" l="l" r="r" t="t"/>
              <a:pathLst>
                <a:path extrusionOk="0" h="26" w="25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80"/>
            <p:cNvSpPr/>
            <p:nvPr/>
          </p:nvSpPr>
          <p:spPr>
            <a:xfrm>
              <a:off x="2423843" y="1854906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80"/>
            <p:cNvSpPr/>
            <p:nvPr/>
          </p:nvSpPr>
          <p:spPr>
            <a:xfrm>
              <a:off x="2423422" y="1854621"/>
              <a:ext cx="339" cy="244"/>
            </a:xfrm>
            <a:custGeom>
              <a:rect b="b" l="l" r="r" t="t"/>
              <a:pathLst>
                <a:path extrusionOk="0" h="18" w="25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80"/>
            <p:cNvSpPr/>
            <p:nvPr/>
          </p:nvSpPr>
          <p:spPr>
            <a:xfrm>
              <a:off x="2424847" y="1855381"/>
              <a:ext cx="720" cy="204"/>
            </a:xfrm>
            <a:custGeom>
              <a:rect b="b" l="l" r="r" t="t"/>
              <a:pathLst>
                <a:path extrusionOk="0" h="15" w="53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80"/>
            <p:cNvSpPr/>
            <p:nvPr/>
          </p:nvSpPr>
          <p:spPr>
            <a:xfrm>
              <a:off x="2431365" y="1843827"/>
              <a:ext cx="33048" cy="26544"/>
            </a:xfrm>
            <a:custGeom>
              <a:rect b="b" l="l" r="r" t="t"/>
              <a:pathLst>
                <a:path extrusionOk="0" h="1955" w="2434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p80"/>
            <p:cNvSpPr/>
            <p:nvPr/>
          </p:nvSpPr>
          <p:spPr>
            <a:xfrm>
              <a:off x="2435682" y="1868117"/>
              <a:ext cx="258" cy="163"/>
            </a:xfrm>
            <a:custGeom>
              <a:rect b="b" l="l" r="r" t="t"/>
              <a:pathLst>
                <a:path extrusionOk="0" h="12" w="19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p80"/>
            <p:cNvSpPr/>
            <p:nvPr/>
          </p:nvSpPr>
          <p:spPr>
            <a:xfrm>
              <a:off x="2432695" y="1865035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p80"/>
            <p:cNvSpPr/>
            <p:nvPr/>
          </p:nvSpPr>
          <p:spPr>
            <a:xfrm>
              <a:off x="2435397" y="1867886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80"/>
            <p:cNvSpPr/>
            <p:nvPr/>
          </p:nvSpPr>
          <p:spPr>
            <a:xfrm>
              <a:off x="2439538" y="1869027"/>
              <a:ext cx="11174" cy="1249"/>
            </a:xfrm>
            <a:custGeom>
              <a:rect b="b" l="l" r="r" t="t"/>
              <a:pathLst>
                <a:path extrusionOk="0" h="92" w="823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80"/>
            <p:cNvSpPr/>
            <p:nvPr/>
          </p:nvSpPr>
          <p:spPr>
            <a:xfrm>
              <a:off x="2435967" y="1868266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p80"/>
            <p:cNvSpPr/>
            <p:nvPr/>
          </p:nvSpPr>
          <p:spPr>
            <a:xfrm>
              <a:off x="2432315" y="1864505"/>
              <a:ext cx="244" cy="353"/>
            </a:xfrm>
            <a:custGeom>
              <a:rect b="b" l="l" r="r" t="t"/>
              <a:pathLst>
                <a:path extrusionOk="0" h="26" w="18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p80"/>
            <p:cNvSpPr/>
            <p:nvPr/>
          </p:nvSpPr>
          <p:spPr>
            <a:xfrm>
              <a:off x="2431365" y="1862645"/>
              <a:ext cx="149" cy="353"/>
            </a:xfrm>
            <a:custGeom>
              <a:rect b="b" l="l" r="r" t="t"/>
              <a:pathLst>
                <a:path extrusionOk="0" h="26" w="11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4" name="Google Shape;4934;p80"/>
            <p:cNvSpPr/>
            <p:nvPr/>
          </p:nvSpPr>
          <p:spPr>
            <a:xfrm>
              <a:off x="2435071" y="1867601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5" name="Google Shape;4935;p80"/>
            <p:cNvSpPr/>
            <p:nvPr/>
          </p:nvSpPr>
          <p:spPr>
            <a:xfrm>
              <a:off x="2433021" y="1865551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p80"/>
            <p:cNvSpPr/>
            <p:nvPr/>
          </p:nvSpPr>
          <p:spPr>
            <a:xfrm>
              <a:off x="2434732" y="1867316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7" name="Google Shape;4937;p80"/>
            <p:cNvSpPr/>
            <p:nvPr/>
          </p:nvSpPr>
          <p:spPr>
            <a:xfrm>
              <a:off x="2433456" y="1865985"/>
              <a:ext cx="299" cy="339"/>
            </a:xfrm>
            <a:custGeom>
              <a:rect b="b" l="l" r="r" t="t"/>
              <a:pathLst>
                <a:path extrusionOk="0" h="25" w="22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8" name="Google Shape;4938;p80"/>
            <p:cNvSpPr/>
            <p:nvPr/>
          </p:nvSpPr>
          <p:spPr>
            <a:xfrm>
              <a:off x="2434352" y="1866936"/>
              <a:ext cx="258" cy="244"/>
            </a:xfrm>
            <a:custGeom>
              <a:rect b="b" l="l" r="r" t="t"/>
              <a:pathLst>
                <a:path extrusionOk="0" h="18" w="19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9" name="Google Shape;4939;p80"/>
            <p:cNvSpPr/>
            <p:nvPr/>
          </p:nvSpPr>
          <p:spPr>
            <a:xfrm>
              <a:off x="2431935" y="1863840"/>
              <a:ext cx="244" cy="448"/>
            </a:xfrm>
            <a:custGeom>
              <a:rect b="b" l="l" r="r" t="t"/>
              <a:pathLst>
                <a:path extrusionOk="0" h="33" w="18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0" name="Google Shape;4940;p80"/>
            <p:cNvSpPr/>
            <p:nvPr/>
          </p:nvSpPr>
          <p:spPr>
            <a:xfrm>
              <a:off x="2433836" y="1866460"/>
              <a:ext cx="394" cy="394"/>
            </a:xfrm>
            <a:custGeom>
              <a:rect b="b" l="l" r="r" t="t"/>
              <a:pathLst>
                <a:path extrusionOk="0" h="29" w="29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1" name="Google Shape;4941;p80"/>
            <p:cNvSpPr/>
            <p:nvPr/>
          </p:nvSpPr>
          <p:spPr>
            <a:xfrm>
              <a:off x="2431595" y="1863134"/>
              <a:ext cx="258" cy="625"/>
            </a:xfrm>
            <a:custGeom>
              <a:rect b="b" l="l" r="r" t="t"/>
              <a:pathLst>
                <a:path extrusionOk="0" h="46" w="19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2" name="Google Shape;4942;p80"/>
            <p:cNvSpPr/>
            <p:nvPr/>
          </p:nvSpPr>
          <p:spPr>
            <a:xfrm>
              <a:off x="2452274" y="1864560"/>
              <a:ext cx="2295" cy="5811"/>
            </a:xfrm>
            <a:custGeom>
              <a:rect b="b" l="l" r="r" t="t"/>
              <a:pathLst>
                <a:path extrusionOk="0" h="428" w="169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3" name="Google Shape;4943;p80"/>
            <p:cNvSpPr/>
            <p:nvPr/>
          </p:nvSpPr>
          <p:spPr>
            <a:xfrm>
              <a:off x="2782384" y="1996356"/>
              <a:ext cx="29246" cy="38139"/>
            </a:xfrm>
            <a:custGeom>
              <a:rect b="b" l="l" r="r" t="t"/>
              <a:pathLst>
                <a:path extrusionOk="0" h="2809" w="2154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4" name="Google Shape;4944;p80"/>
            <p:cNvSpPr/>
            <p:nvPr/>
          </p:nvSpPr>
          <p:spPr>
            <a:xfrm>
              <a:off x="2853543" y="1995460"/>
              <a:ext cx="70169" cy="41954"/>
            </a:xfrm>
            <a:custGeom>
              <a:rect b="b" l="l" r="r" t="t"/>
              <a:pathLst>
                <a:path extrusionOk="0" h="3090" w="5168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5" name="Google Shape;4945;p80"/>
            <p:cNvSpPr/>
            <p:nvPr/>
          </p:nvSpPr>
          <p:spPr>
            <a:xfrm>
              <a:off x="2791942" y="200215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p80"/>
            <p:cNvSpPr/>
            <p:nvPr/>
          </p:nvSpPr>
          <p:spPr>
            <a:xfrm>
              <a:off x="2790367" y="2002059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7" name="Google Shape;4947;p80"/>
            <p:cNvSpPr/>
            <p:nvPr/>
          </p:nvSpPr>
          <p:spPr>
            <a:xfrm>
              <a:off x="2792458" y="2002154"/>
              <a:ext cx="394" cy="14"/>
            </a:xfrm>
            <a:custGeom>
              <a:rect b="b" l="l" r="r" t="t"/>
              <a:pathLst>
                <a:path extrusionOk="0" h="1" w="29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8" name="Google Shape;4948;p80"/>
            <p:cNvSpPr/>
            <p:nvPr/>
          </p:nvSpPr>
          <p:spPr>
            <a:xfrm>
              <a:off x="2790843" y="2002113"/>
              <a:ext cx="394" cy="14"/>
            </a:xfrm>
            <a:custGeom>
              <a:rect b="b" l="l" r="r" t="t"/>
              <a:pathLst>
                <a:path extrusionOk="0" h="1" w="29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9" name="Google Shape;4949;p80"/>
            <p:cNvSpPr/>
            <p:nvPr/>
          </p:nvSpPr>
          <p:spPr>
            <a:xfrm>
              <a:off x="2793463" y="2002059"/>
              <a:ext cx="353" cy="14"/>
            </a:xfrm>
            <a:custGeom>
              <a:rect b="b" l="l" r="r" t="t"/>
              <a:pathLst>
                <a:path extrusionOk="0" h="1" w="26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0" name="Google Shape;4950;p80"/>
            <p:cNvSpPr/>
            <p:nvPr/>
          </p:nvSpPr>
          <p:spPr>
            <a:xfrm>
              <a:off x="2792947" y="2002113"/>
              <a:ext cx="380" cy="14"/>
            </a:xfrm>
            <a:custGeom>
              <a:rect b="b" l="l" r="r" t="t"/>
              <a:pathLst>
                <a:path extrusionOk="0" h="1" w="28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1" name="Google Shape;4951;p80"/>
            <p:cNvSpPr/>
            <p:nvPr/>
          </p:nvSpPr>
          <p:spPr>
            <a:xfrm>
              <a:off x="2793938" y="2002018"/>
              <a:ext cx="299" cy="14"/>
            </a:xfrm>
            <a:custGeom>
              <a:rect b="b" l="l" r="r" t="t"/>
              <a:pathLst>
                <a:path extrusionOk="0" h="1" w="22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2" name="Google Shape;4952;p80"/>
            <p:cNvSpPr/>
            <p:nvPr/>
          </p:nvSpPr>
          <p:spPr>
            <a:xfrm>
              <a:off x="2788657" y="2001448"/>
              <a:ext cx="353" cy="244"/>
            </a:xfrm>
            <a:custGeom>
              <a:rect b="b" l="l" r="r" t="t"/>
              <a:pathLst>
                <a:path extrusionOk="0" h="18" w="26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3" name="Google Shape;4953;p80"/>
            <p:cNvSpPr/>
            <p:nvPr/>
          </p:nvSpPr>
          <p:spPr>
            <a:xfrm>
              <a:off x="2783524" y="1996546"/>
              <a:ext cx="394" cy="68"/>
            </a:xfrm>
            <a:custGeom>
              <a:rect b="b" l="l" r="r" t="t"/>
              <a:pathLst>
                <a:path extrusionOk="0" h="5" w="29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4" name="Google Shape;4954;p80"/>
            <p:cNvSpPr/>
            <p:nvPr/>
          </p:nvSpPr>
          <p:spPr>
            <a:xfrm>
              <a:off x="2782343" y="1996506"/>
              <a:ext cx="244" cy="14"/>
            </a:xfrm>
            <a:custGeom>
              <a:rect b="b" l="l" r="r" t="t"/>
              <a:pathLst>
                <a:path extrusionOk="0" h="1" w="18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5" name="Google Shape;4955;p80"/>
            <p:cNvSpPr/>
            <p:nvPr/>
          </p:nvSpPr>
          <p:spPr>
            <a:xfrm>
              <a:off x="2789471" y="2001869"/>
              <a:ext cx="299" cy="109"/>
            </a:xfrm>
            <a:custGeom>
              <a:rect b="b" l="l" r="r" t="t"/>
              <a:pathLst>
                <a:path extrusionOk="0" h="8" w="22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6" name="Google Shape;4956;p80"/>
            <p:cNvSpPr/>
            <p:nvPr/>
          </p:nvSpPr>
          <p:spPr>
            <a:xfrm>
              <a:off x="2789091" y="2001733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7" name="Google Shape;4957;p80"/>
            <p:cNvSpPr/>
            <p:nvPr/>
          </p:nvSpPr>
          <p:spPr>
            <a:xfrm>
              <a:off x="2789892" y="2001964"/>
              <a:ext cx="299" cy="109"/>
            </a:xfrm>
            <a:custGeom>
              <a:rect b="b" l="l" r="r" t="t"/>
              <a:pathLst>
                <a:path extrusionOk="0" h="8" w="22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8" name="Google Shape;4958;p80"/>
            <p:cNvSpPr/>
            <p:nvPr/>
          </p:nvSpPr>
          <p:spPr>
            <a:xfrm>
              <a:off x="2794943" y="200186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9" name="Google Shape;4959;p80"/>
            <p:cNvSpPr/>
            <p:nvPr/>
          </p:nvSpPr>
          <p:spPr>
            <a:xfrm>
              <a:off x="2796083" y="2000253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0" name="Google Shape;4960;p80"/>
            <p:cNvSpPr/>
            <p:nvPr/>
          </p:nvSpPr>
          <p:spPr>
            <a:xfrm>
              <a:off x="2791847" y="200215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80"/>
            <p:cNvSpPr/>
            <p:nvPr/>
          </p:nvSpPr>
          <p:spPr>
            <a:xfrm>
              <a:off x="2794563" y="2001923"/>
              <a:ext cx="204" cy="54"/>
            </a:xfrm>
            <a:custGeom>
              <a:rect b="b" l="l" r="r" t="t"/>
              <a:pathLst>
                <a:path extrusionOk="0" h="4" w="15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2" name="Google Shape;4962;p80"/>
            <p:cNvSpPr/>
            <p:nvPr/>
          </p:nvSpPr>
          <p:spPr>
            <a:xfrm>
              <a:off x="2794794" y="2001923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3" name="Google Shape;4963;p80"/>
            <p:cNvSpPr/>
            <p:nvPr/>
          </p:nvSpPr>
          <p:spPr>
            <a:xfrm>
              <a:off x="2796124" y="2000022"/>
              <a:ext cx="68" cy="149"/>
            </a:xfrm>
            <a:custGeom>
              <a:rect b="b" l="l" r="r" t="t"/>
              <a:pathLst>
                <a:path extrusionOk="0" h="11" w="5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4" name="Google Shape;4964;p80"/>
            <p:cNvSpPr/>
            <p:nvPr/>
          </p:nvSpPr>
          <p:spPr>
            <a:xfrm>
              <a:off x="2796749" y="199916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5" name="Google Shape;4965;p80"/>
            <p:cNvSpPr/>
            <p:nvPr/>
          </p:nvSpPr>
          <p:spPr>
            <a:xfrm>
              <a:off x="2796559" y="1999208"/>
              <a:ext cx="149" cy="163"/>
            </a:xfrm>
            <a:custGeom>
              <a:rect b="b" l="l" r="r" t="t"/>
              <a:pathLst>
                <a:path extrusionOk="0" h="12" w="11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6" name="Google Shape;4966;p80"/>
            <p:cNvSpPr/>
            <p:nvPr/>
          </p:nvSpPr>
          <p:spPr>
            <a:xfrm>
              <a:off x="2796178" y="1999737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7" name="Google Shape;4967;p80"/>
            <p:cNvSpPr/>
            <p:nvPr/>
          </p:nvSpPr>
          <p:spPr>
            <a:xfrm>
              <a:off x="2796369" y="1999398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p80"/>
            <p:cNvSpPr/>
            <p:nvPr/>
          </p:nvSpPr>
          <p:spPr>
            <a:xfrm>
              <a:off x="2796274" y="1999547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p80"/>
            <p:cNvSpPr/>
            <p:nvPr/>
          </p:nvSpPr>
          <p:spPr>
            <a:xfrm>
              <a:off x="2794223" y="2001964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p80"/>
            <p:cNvSpPr/>
            <p:nvPr/>
          </p:nvSpPr>
          <p:spPr>
            <a:xfrm>
              <a:off x="2887582" y="2010097"/>
              <a:ext cx="6572" cy="4100"/>
            </a:xfrm>
            <a:custGeom>
              <a:rect b="b" l="l" r="r" t="t"/>
              <a:pathLst>
                <a:path extrusionOk="0" h="302" w="484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80"/>
            <p:cNvSpPr/>
            <p:nvPr/>
          </p:nvSpPr>
          <p:spPr>
            <a:xfrm>
              <a:off x="2888668" y="2013192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80"/>
            <p:cNvSpPr/>
            <p:nvPr/>
          </p:nvSpPr>
          <p:spPr>
            <a:xfrm>
              <a:off x="2888913" y="2013478"/>
              <a:ext cx="109" cy="204"/>
            </a:xfrm>
            <a:custGeom>
              <a:rect b="b" l="l" r="r" t="t"/>
              <a:pathLst>
                <a:path extrusionOk="0" h="15" w="8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80"/>
            <p:cNvSpPr/>
            <p:nvPr/>
          </p:nvSpPr>
          <p:spPr>
            <a:xfrm>
              <a:off x="2888438" y="2012907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p80"/>
            <p:cNvSpPr/>
            <p:nvPr/>
          </p:nvSpPr>
          <p:spPr>
            <a:xfrm>
              <a:off x="2889049" y="2013708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p80"/>
            <p:cNvSpPr/>
            <p:nvPr/>
          </p:nvSpPr>
          <p:spPr>
            <a:xfrm>
              <a:off x="2887582" y="2011577"/>
              <a:ext cx="299" cy="434"/>
            </a:xfrm>
            <a:custGeom>
              <a:rect b="b" l="l" r="r" t="t"/>
              <a:pathLst>
                <a:path extrusionOk="0" h="32" w="22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80"/>
            <p:cNvSpPr/>
            <p:nvPr/>
          </p:nvSpPr>
          <p:spPr>
            <a:xfrm>
              <a:off x="2888247" y="2012568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p80"/>
            <p:cNvSpPr/>
            <p:nvPr/>
          </p:nvSpPr>
          <p:spPr>
            <a:xfrm>
              <a:off x="2889239" y="2013898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p80"/>
            <p:cNvSpPr/>
            <p:nvPr/>
          </p:nvSpPr>
          <p:spPr>
            <a:xfrm>
              <a:off x="2887908" y="2012093"/>
              <a:ext cx="204" cy="353"/>
            </a:xfrm>
            <a:custGeom>
              <a:rect b="b" l="l" r="r" t="t"/>
              <a:pathLst>
                <a:path extrusionOk="0" h="26" w="15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p80"/>
            <p:cNvSpPr/>
            <p:nvPr/>
          </p:nvSpPr>
          <p:spPr>
            <a:xfrm>
              <a:off x="2889334" y="2014048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80"/>
            <p:cNvSpPr/>
            <p:nvPr/>
          </p:nvSpPr>
          <p:spPr>
            <a:xfrm>
              <a:off x="2893801" y="2010246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80"/>
            <p:cNvSpPr/>
            <p:nvPr/>
          </p:nvSpPr>
          <p:spPr>
            <a:xfrm>
              <a:off x="2889483" y="2014143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80"/>
            <p:cNvSpPr/>
            <p:nvPr/>
          </p:nvSpPr>
          <p:spPr>
            <a:xfrm>
              <a:off x="2889578" y="2014238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80"/>
            <p:cNvSpPr/>
            <p:nvPr/>
          </p:nvSpPr>
          <p:spPr>
            <a:xfrm>
              <a:off x="2889619" y="2014279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4" name="Google Shape;4984;p80"/>
            <p:cNvSpPr/>
            <p:nvPr/>
          </p:nvSpPr>
          <p:spPr>
            <a:xfrm>
              <a:off x="2894181" y="2012188"/>
              <a:ext cx="68" cy="353"/>
            </a:xfrm>
            <a:custGeom>
              <a:rect b="b" l="l" r="r" t="t"/>
              <a:pathLst>
                <a:path extrusionOk="0" h="26" w="5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80"/>
            <p:cNvSpPr/>
            <p:nvPr/>
          </p:nvSpPr>
          <p:spPr>
            <a:xfrm>
              <a:off x="2893950" y="2010952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80"/>
            <p:cNvSpPr/>
            <p:nvPr/>
          </p:nvSpPr>
          <p:spPr>
            <a:xfrm>
              <a:off x="2894045" y="2011387"/>
              <a:ext cx="54" cy="394"/>
            </a:xfrm>
            <a:custGeom>
              <a:rect b="b" l="l" r="r" t="t"/>
              <a:pathLst>
                <a:path extrusionOk="0" h="29" w="4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80"/>
            <p:cNvSpPr/>
            <p:nvPr/>
          </p:nvSpPr>
          <p:spPr>
            <a:xfrm>
              <a:off x="2894140" y="2011808"/>
              <a:ext cx="54" cy="353"/>
            </a:xfrm>
            <a:custGeom>
              <a:rect b="b" l="l" r="r" t="t"/>
              <a:pathLst>
                <a:path extrusionOk="0" h="26" w="4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80"/>
            <p:cNvSpPr/>
            <p:nvPr/>
          </p:nvSpPr>
          <p:spPr>
            <a:xfrm>
              <a:off x="2889714" y="201433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9" name="Google Shape;4989;p80"/>
            <p:cNvSpPr/>
            <p:nvPr/>
          </p:nvSpPr>
          <p:spPr>
            <a:xfrm>
              <a:off x="2893855" y="2010477"/>
              <a:ext cx="54" cy="353"/>
            </a:xfrm>
            <a:custGeom>
              <a:rect b="b" l="l" r="r" t="t"/>
              <a:pathLst>
                <a:path extrusionOk="0" h="26" w="4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p80"/>
            <p:cNvSpPr/>
            <p:nvPr/>
          </p:nvSpPr>
          <p:spPr>
            <a:xfrm>
              <a:off x="2333674" y="1750386"/>
              <a:ext cx="69992" cy="68689"/>
            </a:xfrm>
            <a:custGeom>
              <a:rect b="b" l="l" r="r" t="t"/>
              <a:pathLst>
                <a:path extrusionOk="0" h="5059" w="5155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80"/>
            <p:cNvSpPr/>
            <p:nvPr/>
          </p:nvSpPr>
          <p:spPr>
            <a:xfrm>
              <a:off x="2360965" y="1751568"/>
              <a:ext cx="584" cy="204"/>
            </a:xfrm>
            <a:custGeom>
              <a:rect b="b" l="l" r="r" t="t"/>
              <a:pathLst>
                <a:path extrusionOk="0" h="15" w="43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80"/>
            <p:cNvSpPr/>
            <p:nvPr/>
          </p:nvSpPr>
          <p:spPr>
            <a:xfrm>
              <a:off x="2333674" y="1776048"/>
              <a:ext cx="15465" cy="8147"/>
            </a:xfrm>
            <a:custGeom>
              <a:rect b="b" l="l" r="r" t="t"/>
              <a:pathLst>
                <a:path extrusionOk="0" h="600" w="1139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80"/>
            <p:cNvSpPr/>
            <p:nvPr/>
          </p:nvSpPr>
          <p:spPr>
            <a:xfrm>
              <a:off x="2333674" y="178418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80"/>
            <p:cNvSpPr/>
            <p:nvPr/>
          </p:nvSpPr>
          <p:spPr>
            <a:xfrm>
              <a:off x="2334720" y="1789218"/>
              <a:ext cx="1059" cy="4481"/>
            </a:xfrm>
            <a:custGeom>
              <a:rect b="b" l="l" r="r" t="t"/>
              <a:pathLst>
                <a:path extrusionOk="0" h="330" w="78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80"/>
            <p:cNvSpPr/>
            <p:nvPr/>
          </p:nvSpPr>
          <p:spPr>
            <a:xfrm>
              <a:off x="2334530" y="1788403"/>
              <a:ext cx="204" cy="828"/>
            </a:xfrm>
            <a:custGeom>
              <a:rect b="b" l="l" r="r" t="t"/>
              <a:pathLst>
                <a:path extrusionOk="0" h="61" w="15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80"/>
            <p:cNvSpPr/>
            <p:nvPr/>
          </p:nvSpPr>
          <p:spPr>
            <a:xfrm>
              <a:off x="2334340" y="1787697"/>
              <a:ext cx="204" cy="720"/>
            </a:xfrm>
            <a:custGeom>
              <a:rect b="b" l="l" r="r" t="t"/>
              <a:pathLst>
                <a:path extrusionOk="0" h="53" w="15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80"/>
            <p:cNvSpPr/>
            <p:nvPr/>
          </p:nvSpPr>
          <p:spPr>
            <a:xfrm>
              <a:off x="2333770" y="178503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80"/>
            <p:cNvSpPr/>
            <p:nvPr/>
          </p:nvSpPr>
          <p:spPr>
            <a:xfrm>
              <a:off x="2334150" y="1787073"/>
              <a:ext cx="204" cy="584"/>
            </a:xfrm>
            <a:custGeom>
              <a:rect b="b" l="l" r="r" t="t"/>
              <a:pathLst>
                <a:path extrusionOk="0" h="43" w="15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p80"/>
            <p:cNvSpPr/>
            <p:nvPr/>
          </p:nvSpPr>
          <p:spPr>
            <a:xfrm>
              <a:off x="2333865" y="1785742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80"/>
            <p:cNvSpPr/>
            <p:nvPr/>
          </p:nvSpPr>
          <p:spPr>
            <a:xfrm>
              <a:off x="2334055" y="1786462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80"/>
            <p:cNvSpPr/>
            <p:nvPr/>
          </p:nvSpPr>
          <p:spPr>
            <a:xfrm>
              <a:off x="2333674" y="178418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80"/>
            <p:cNvSpPr/>
            <p:nvPr/>
          </p:nvSpPr>
          <p:spPr>
            <a:xfrm>
              <a:off x="2369709" y="1751568"/>
              <a:ext cx="2580" cy="1249"/>
            </a:xfrm>
            <a:custGeom>
              <a:rect b="b" l="l" r="r" t="t"/>
              <a:pathLst>
                <a:path extrusionOk="0" h="92" w="19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80"/>
            <p:cNvSpPr/>
            <p:nvPr/>
          </p:nvSpPr>
          <p:spPr>
            <a:xfrm>
              <a:off x="2348135" y="1797392"/>
              <a:ext cx="2620" cy="1724"/>
            </a:xfrm>
            <a:custGeom>
              <a:rect b="b" l="l" r="r" t="t"/>
              <a:pathLst>
                <a:path extrusionOk="0" h="127" w="193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80"/>
            <p:cNvSpPr/>
            <p:nvPr/>
          </p:nvSpPr>
          <p:spPr>
            <a:xfrm>
              <a:off x="2337666" y="179363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80"/>
            <p:cNvSpPr/>
            <p:nvPr/>
          </p:nvSpPr>
          <p:spPr>
            <a:xfrm>
              <a:off x="2338046" y="1793590"/>
              <a:ext cx="679" cy="14"/>
            </a:xfrm>
            <a:custGeom>
              <a:rect b="b" l="l" r="r" t="t"/>
              <a:pathLst>
                <a:path extrusionOk="0" h="1" w="5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80"/>
            <p:cNvSpPr/>
            <p:nvPr/>
          </p:nvSpPr>
          <p:spPr>
            <a:xfrm>
              <a:off x="2342663" y="1794255"/>
              <a:ext cx="353" cy="204"/>
            </a:xfrm>
            <a:custGeom>
              <a:rect b="b" l="l" r="r" t="t"/>
              <a:pathLst>
                <a:path extrusionOk="0" h="15" w="26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80"/>
            <p:cNvSpPr/>
            <p:nvPr/>
          </p:nvSpPr>
          <p:spPr>
            <a:xfrm>
              <a:off x="2344088" y="1795016"/>
              <a:ext cx="4060" cy="2390"/>
            </a:xfrm>
            <a:custGeom>
              <a:rect b="b" l="l" r="r" t="t"/>
              <a:pathLst>
                <a:path extrusionOk="0" h="176" w="299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p80"/>
            <p:cNvSpPr/>
            <p:nvPr/>
          </p:nvSpPr>
          <p:spPr>
            <a:xfrm>
              <a:off x="2343192" y="1794540"/>
              <a:ext cx="109" cy="54"/>
            </a:xfrm>
            <a:custGeom>
              <a:rect b="b" l="l" r="r" t="t"/>
              <a:pathLst>
                <a:path extrusionOk="0" h="4" w="8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80"/>
            <p:cNvSpPr/>
            <p:nvPr/>
          </p:nvSpPr>
          <p:spPr>
            <a:xfrm>
              <a:off x="2338712" y="1793590"/>
              <a:ext cx="2009" cy="109"/>
            </a:xfrm>
            <a:custGeom>
              <a:rect b="b" l="l" r="r" t="t"/>
              <a:pathLst>
                <a:path extrusionOk="0" h="8" w="148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80"/>
            <p:cNvSpPr/>
            <p:nvPr/>
          </p:nvSpPr>
          <p:spPr>
            <a:xfrm>
              <a:off x="2382309" y="181835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80"/>
            <p:cNvSpPr/>
            <p:nvPr/>
          </p:nvSpPr>
          <p:spPr>
            <a:xfrm>
              <a:off x="2386776" y="1818776"/>
              <a:ext cx="3435" cy="394"/>
            </a:xfrm>
            <a:custGeom>
              <a:rect b="b" l="l" r="r" t="t"/>
              <a:pathLst>
                <a:path extrusionOk="0" h="29" w="253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80"/>
            <p:cNvSpPr/>
            <p:nvPr/>
          </p:nvSpPr>
          <p:spPr>
            <a:xfrm>
              <a:off x="2392098" y="1811662"/>
              <a:ext cx="11663" cy="11554"/>
            </a:xfrm>
            <a:custGeom>
              <a:rect b="b" l="l" r="r" t="t"/>
              <a:pathLst>
                <a:path extrusionOk="0" h="851" w="859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80"/>
            <p:cNvSpPr/>
            <p:nvPr/>
          </p:nvSpPr>
          <p:spPr>
            <a:xfrm>
              <a:off x="2392003" y="1819401"/>
              <a:ext cx="3435" cy="434"/>
            </a:xfrm>
            <a:custGeom>
              <a:rect b="b" l="l" r="r" t="t"/>
              <a:pathLst>
                <a:path extrusionOk="0" h="32" w="253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80"/>
            <p:cNvSpPr/>
            <p:nvPr/>
          </p:nvSpPr>
          <p:spPr>
            <a:xfrm>
              <a:off x="2399471" y="1823053"/>
              <a:ext cx="4236" cy="204"/>
            </a:xfrm>
            <a:custGeom>
              <a:rect b="b" l="l" r="r" t="t"/>
              <a:pathLst>
                <a:path extrusionOk="0" h="15" w="312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80"/>
            <p:cNvSpPr/>
            <p:nvPr/>
          </p:nvSpPr>
          <p:spPr>
            <a:xfrm>
              <a:off x="2397991" y="1811743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80"/>
            <p:cNvSpPr/>
            <p:nvPr/>
          </p:nvSpPr>
          <p:spPr>
            <a:xfrm>
              <a:off x="2393185" y="1816685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80"/>
            <p:cNvSpPr/>
            <p:nvPr/>
          </p:nvSpPr>
          <p:spPr>
            <a:xfrm>
              <a:off x="2399702" y="1812598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80"/>
            <p:cNvSpPr/>
            <p:nvPr/>
          </p:nvSpPr>
          <p:spPr>
            <a:xfrm>
              <a:off x="2399227" y="1812273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80"/>
            <p:cNvSpPr/>
            <p:nvPr/>
          </p:nvSpPr>
          <p:spPr>
            <a:xfrm>
              <a:off x="2398426" y="1811838"/>
              <a:ext cx="149" cy="68"/>
            </a:xfrm>
            <a:custGeom>
              <a:rect b="b" l="l" r="r" t="t"/>
              <a:pathLst>
                <a:path extrusionOk="0" h="5" w="11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80"/>
            <p:cNvSpPr/>
            <p:nvPr/>
          </p:nvSpPr>
          <p:spPr>
            <a:xfrm>
              <a:off x="2397367" y="1811743"/>
              <a:ext cx="394" cy="14"/>
            </a:xfrm>
            <a:custGeom>
              <a:rect b="b" l="l" r="r" t="t"/>
              <a:pathLst>
                <a:path extrusionOk="0" h="1" w="29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80"/>
            <p:cNvSpPr/>
            <p:nvPr/>
          </p:nvSpPr>
          <p:spPr>
            <a:xfrm>
              <a:off x="2393755" y="1815409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80"/>
            <p:cNvSpPr/>
            <p:nvPr/>
          </p:nvSpPr>
          <p:spPr>
            <a:xfrm>
              <a:off x="2400747" y="1813549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80"/>
            <p:cNvSpPr/>
            <p:nvPr/>
          </p:nvSpPr>
          <p:spPr>
            <a:xfrm>
              <a:off x="2393375" y="1816169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80"/>
            <p:cNvSpPr/>
            <p:nvPr/>
          </p:nvSpPr>
          <p:spPr>
            <a:xfrm>
              <a:off x="2400177" y="1813033"/>
              <a:ext cx="299" cy="244"/>
            </a:xfrm>
            <a:custGeom>
              <a:rect b="b" l="l" r="r" t="t"/>
              <a:pathLst>
                <a:path extrusionOk="0" h="18" w="22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80"/>
            <p:cNvSpPr/>
            <p:nvPr/>
          </p:nvSpPr>
          <p:spPr>
            <a:xfrm>
              <a:off x="2393565" y="1815735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80"/>
            <p:cNvSpPr/>
            <p:nvPr/>
          </p:nvSpPr>
          <p:spPr>
            <a:xfrm>
              <a:off x="2398806" y="1812028"/>
              <a:ext cx="204" cy="109"/>
            </a:xfrm>
            <a:custGeom>
              <a:rect b="b" l="l" r="r" t="t"/>
              <a:pathLst>
                <a:path extrusionOk="0" h="8" w="15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80"/>
            <p:cNvSpPr/>
            <p:nvPr/>
          </p:nvSpPr>
          <p:spPr>
            <a:xfrm>
              <a:off x="2394420" y="181426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80"/>
            <p:cNvSpPr/>
            <p:nvPr/>
          </p:nvSpPr>
          <p:spPr>
            <a:xfrm>
              <a:off x="2394040" y="1814839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80"/>
            <p:cNvSpPr/>
            <p:nvPr/>
          </p:nvSpPr>
          <p:spPr>
            <a:xfrm>
              <a:off x="2394135" y="1814649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80"/>
            <p:cNvSpPr/>
            <p:nvPr/>
          </p:nvSpPr>
          <p:spPr>
            <a:xfrm>
              <a:off x="2394230" y="1814499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80"/>
            <p:cNvSpPr/>
            <p:nvPr/>
          </p:nvSpPr>
          <p:spPr>
            <a:xfrm>
              <a:off x="2394380" y="181430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80"/>
            <p:cNvSpPr/>
            <p:nvPr/>
          </p:nvSpPr>
          <p:spPr>
            <a:xfrm>
              <a:off x="2394325" y="181440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80"/>
            <p:cNvSpPr/>
            <p:nvPr/>
          </p:nvSpPr>
          <p:spPr>
            <a:xfrm>
              <a:off x="2393904" y="1815070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80"/>
            <p:cNvSpPr/>
            <p:nvPr/>
          </p:nvSpPr>
          <p:spPr>
            <a:xfrm>
              <a:off x="2013313" y="1624754"/>
              <a:ext cx="94975" cy="80080"/>
            </a:xfrm>
            <a:custGeom>
              <a:rect b="b" l="l" r="r" t="t"/>
              <a:pathLst>
                <a:path extrusionOk="0" h="5898" w="6995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80"/>
            <p:cNvSpPr/>
            <p:nvPr/>
          </p:nvSpPr>
          <p:spPr>
            <a:xfrm>
              <a:off x="2113407" y="1701277"/>
              <a:ext cx="5580" cy="11812"/>
            </a:xfrm>
            <a:custGeom>
              <a:rect b="b" l="l" r="r" t="t"/>
              <a:pathLst>
                <a:path extrusionOk="0" h="870" w="411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80"/>
            <p:cNvSpPr/>
            <p:nvPr/>
          </p:nvSpPr>
          <p:spPr>
            <a:xfrm>
              <a:off x="2091696" y="1640056"/>
              <a:ext cx="4616" cy="543"/>
            </a:xfrm>
            <a:custGeom>
              <a:rect b="b" l="l" r="r" t="t"/>
              <a:pathLst>
                <a:path extrusionOk="0" h="40" w="34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80"/>
            <p:cNvSpPr/>
            <p:nvPr/>
          </p:nvSpPr>
          <p:spPr>
            <a:xfrm>
              <a:off x="2083563" y="1634394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80"/>
            <p:cNvSpPr/>
            <p:nvPr/>
          </p:nvSpPr>
          <p:spPr>
            <a:xfrm>
              <a:off x="2066972" y="1624699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80"/>
            <p:cNvSpPr/>
            <p:nvPr/>
          </p:nvSpPr>
          <p:spPr>
            <a:xfrm>
              <a:off x="2087840" y="1638630"/>
              <a:ext cx="244" cy="299"/>
            </a:xfrm>
            <a:custGeom>
              <a:rect b="b" l="l" r="r" t="t"/>
              <a:pathLst>
                <a:path extrusionOk="0" h="22" w="18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80"/>
            <p:cNvSpPr/>
            <p:nvPr/>
          </p:nvSpPr>
          <p:spPr>
            <a:xfrm>
              <a:off x="2089741" y="1640151"/>
              <a:ext cx="353" cy="109"/>
            </a:xfrm>
            <a:custGeom>
              <a:rect b="b" l="l" r="r" t="t"/>
              <a:pathLst>
                <a:path extrusionOk="0" h="8" w="26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p80"/>
            <p:cNvSpPr/>
            <p:nvPr/>
          </p:nvSpPr>
          <p:spPr>
            <a:xfrm>
              <a:off x="2089361" y="1640015"/>
              <a:ext cx="299" cy="149"/>
            </a:xfrm>
            <a:custGeom>
              <a:rect b="b" l="l" r="r" t="t"/>
              <a:pathLst>
                <a:path extrusionOk="0" h="11" w="22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p80"/>
            <p:cNvSpPr/>
            <p:nvPr/>
          </p:nvSpPr>
          <p:spPr>
            <a:xfrm>
              <a:off x="2079992" y="1635819"/>
              <a:ext cx="1629" cy="299"/>
            </a:xfrm>
            <a:custGeom>
              <a:rect b="b" l="l" r="r" t="t"/>
              <a:pathLst>
                <a:path extrusionOk="0" h="22" w="12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80"/>
            <p:cNvSpPr/>
            <p:nvPr/>
          </p:nvSpPr>
          <p:spPr>
            <a:xfrm>
              <a:off x="2088411" y="1639295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p80"/>
            <p:cNvSpPr/>
            <p:nvPr/>
          </p:nvSpPr>
          <p:spPr>
            <a:xfrm>
              <a:off x="2088981" y="1639825"/>
              <a:ext cx="299" cy="149"/>
            </a:xfrm>
            <a:custGeom>
              <a:rect b="b" l="l" r="r" t="t"/>
              <a:pathLst>
                <a:path extrusionOk="0" h="11" w="22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80"/>
            <p:cNvSpPr/>
            <p:nvPr/>
          </p:nvSpPr>
          <p:spPr>
            <a:xfrm>
              <a:off x="2090121" y="1640110"/>
              <a:ext cx="1589" cy="109"/>
            </a:xfrm>
            <a:custGeom>
              <a:rect b="b" l="l" r="r" t="t"/>
              <a:pathLst>
                <a:path extrusionOk="0" h="8" w="117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80"/>
            <p:cNvSpPr/>
            <p:nvPr/>
          </p:nvSpPr>
          <p:spPr>
            <a:xfrm>
              <a:off x="2088125" y="1638969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80"/>
            <p:cNvSpPr/>
            <p:nvPr/>
          </p:nvSpPr>
          <p:spPr>
            <a:xfrm>
              <a:off x="2088696" y="1639580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80"/>
            <p:cNvSpPr/>
            <p:nvPr/>
          </p:nvSpPr>
          <p:spPr>
            <a:xfrm>
              <a:off x="2091221" y="1640056"/>
              <a:ext cx="1100" cy="68"/>
            </a:xfrm>
            <a:custGeom>
              <a:rect b="b" l="l" r="r" t="t"/>
              <a:pathLst>
                <a:path extrusionOk="0" h="5" w="81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80"/>
            <p:cNvSpPr/>
            <p:nvPr/>
          </p:nvSpPr>
          <p:spPr>
            <a:xfrm>
              <a:off x="2093923" y="1670524"/>
              <a:ext cx="109" cy="258"/>
            </a:xfrm>
            <a:custGeom>
              <a:rect b="b" l="l" r="r" t="t"/>
              <a:pathLst>
                <a:path extrusionOk="0" h="19" w="8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80"/>
            <p:cNvSpPr/>
            <p:nvPr/>
          </p:nvSpPr>
          <p:spPr>
            <a:xfrm>
              <a:off x="2103767" y="1657068"/>
              <a:ext cx="204" cy="448"/>
            </a:xfrm>
            <a:custGeom>
              <a:rect b="b" l="l" r="r" t="t"/>
              <a:pathLst>
                <a:path extrusionOk="0" h="33" w="15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80"/>
            <p:cNvSpPr/>
            <p:nvPr/>
          </p:nvSpPr>
          <p:spPr>
            <a:xfrm>
              <a:off x="2101676" y="1658019"/>
              <a:ext cx="244" cy="163"/>
            </a:xfrm>
            <a:custGeom>
              <a:rect b="b" l="l" r="r" t="t"/>
              <a:pathLst>
                <a:path extrusionOk="0" h="12" w="18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80"/>
            <p:cNvSpPr/>
            <p:nvPr/>
          </p:nvSpPr>
          <p:spPr>
            <a:xfrm>
              <a:off x="2099585" y="1672289"/>
              <a:ext cx="502" cy="1385"/>
            </a:xfrm>
            <a:custGeom>
              <a:rect b="b" l="l" r="r" t="t"/>
              <a:pathLst>
                <a:path extrusionOk="0" h="102" w="37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80"/>
            <p:cNvSpPr/>
            <p:nvPr/>
          </p:nvSpPr>
          <p:spPr>
            <a:xfrm>
              <a:off x="2101296" y="1658209"/>
              <a:ext cx="244" cy="163"/>
            </a:xfrm>
            <a:custGeom>
              <a:rect b="b" l="l" r="r" t="t"/>
              <a:pathLst>
                <a:path extrusionOk="0" h="12" w="18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80"/>
            <p:cNvSpPr/>
            <p:nvPr/>
          </p:nvSpPr>
          <p:spPr>
            <a:xfrm>
              <a:off x="2100630" y="1658684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80"/>
            <p:cNvSpPr/>
            <p:nvPr/>
          </p:nvSpPr>
          <p:spPr>
            <a:xfrm>
              <a:off x="2100956" y="1658453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80"/>
            <p:cNvSpPr/>
            <p:nvPr/>
          </p:nvSpPr>
          <p:spPr>
            <a:xfrm>
              <a:off x="2102056" y="1657829"/>
              <a:ext cx="204" cy="163"/>
            </a:xfrm>
            <a:custGeom>
              <a:rect b="b" l="l" r="r" t="t"/>
              <a:pathLst>
                <a:path extrusionOk="0" h="12" w="15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80"/>
            <p:cNvSpPr/>
            <p:nvPr/>
          </p:nvSpPr>
          <p:spPr>
            <a:xfrm>
              <a:off x="2103142" y="1657543"/>
              <a:ext cx="258" cy="68"/>
            </a:xfrm>
            <a:custGeom>
              <a:rect b="b" l="l" r="r" t="t"/>
              <a:pathLst>
                <a:path extrusionOk="0" h="5" w="19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80"/>
            <p:cNvSpPr/>
            <p:nvPr/>
          </p:nvSpPr>
          <p:spPr>
            <a:xfrm>
              <a:off x="2102816" y="1657638"/>
              <a:ext cx="204" cy="68"/>
            </a:xfrm>
            <a:custGeom>
              <a:rect b="b" l="l" r="r" t="t"/>
              <a:pathLst>
                <a:path extrusionOk="0" h="5" w="15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80"/>
            <p:cNvSpPr/>
            <p:nvPr/>
          </p:nvSpPr>
          <p:spPr>
            <a:xfrm>
              <a:off x="2102436" y="1657733"/>
              <a:ext cx="204" cy="68"/>
            </a:xfrm>
            <a:custGeom>
              <a:rect b="b" l="l" r="r" t="t"/>
              <a:pathLst>
                <a:path extrusionOk="0" h="5" w="15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80"/>
            <p:cNvSpPr/>
            <p:nvPr/>
          </p:nvSpPr>
          <p:spPr>
            <a:xfrm>
              <a:off x="2100345" y="1659023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80"/>
            <p:cNvSpPr/>
            <p:nvPr/>
          </p:nvSpPr>
          <p:spPr>
            <a:xfrm>
              <a:off x="2099395" y="1660300"/>
              <a:ext cx="149" cy="299"/>
            </a:xfrm>
            <a:custGeom>
              <a:rect b="b" l="l" r="r" t="t"/>
              <a:pathLst>
                <a:path extrusionOk="0" h="22" w="11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80"/>
            <p:cNvSpPr/>
            <p:nvPr/>
          </p:nvSpPr>
          <p:spPr>
            <a:xfrm>
              <a:off x="2099585" y="1659919"/>
              <a:ext cx="149" cy="258"/>
            </a:xfrm>
            <a:custGeom>
              <a:rect b="b" l="l" r="r" t="t"/>
              <a:pathLst>
                <a:path extrusionOk="0" h="19" w="11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80"/>
            <p:cNvSpPr/>
            <p:nvPr/>
          </p:nvSpPr>
          <p:spPr>
            <a:xfrm>
              <a:off x="2099245" y="1660639"/>
              <a:ext cx="163" cy="299"/>
            </a:xfrm>
            <a:custGeom>
              <a:rect b="b" l="l" r="r" t="t"/>
              <a:pathLst>
                <a:path extrusionOk="0" h="22" w="12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80"/>
            <p:cNvSpPr/>
            <p:nvPr/>
          </p:nvSpPr>
          <p:spPr>
            <a:xfrm>
              <a:off x="2099150" y="1661019"/>
              <a:ext cx="109" cy="339"/>
            </a:xfrm>
            <a:custGeom>
              <a:rect b="b" l="l" r="r" t="t"/>
              <a:pathLst>
                <a:path extrusionOk="0" h="25" w="8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80"/>
            <p:cNvSpPr/>
            <p:nvPr/>
          </p:nvSpPr>
          <p:spPr>
            <a:xfrm>
              <a:off x="2094018" y="1670958"/>
              <a:ext cx="543" cy="584"/>
            </a:xfrm>
            <a:custGeom>
              <a:rect b="b" l="l" r="r" t="t"/>
              <a:pathLst>
                <a:path extrusionOk="0" h="43" w="4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80"/>
            <p:cNvSpPr/>
            <p:nvPr/>
          </p:nvSpPr>
          <p:spPr>
            <a:xfrm>
              <a:off x="2100060" y="1659308"/>
              <a:ext cx="204" cy="244"/>
            </a:xfrm>
            <a:custGeom>
              <a:rect b="b" l="l" r="r" t="t"/>
              <a:pathLst>
                <a:path extrusionOk="0" h="18" w="15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80"/>
            <p:cNvSpPr/>
            <p:nvPr/>
          </p:nvSpPr>
          <p:spPr>
            <a:xfrm>
              <a:off x="2099816" y="1659594"/>
              <a:ext cx="163" cy="299"/>
            </a:xfrm>
            <a:custGeom>
              <a:rect b="b" l="l" r="r" t="t"/>
              <a:pathLst>
                <a:path extrusionOk="0" h="22" w="12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80"/>
            <p:cNvSpPr/>
            <p:nvPr/>
          </p:nvSpPr>
          <p:spPr>
            <a:xfrm>
              <a:off x="2096299" y="1640626"/>
              <a:ext cx="1113" cy="489"/>
            </a:xfrm>
            <a:custGeom>
              <a:rect b="b" l="l" r="r" t="t"/>
              <a:pathLst>
                <a:path extrusionOk="0" h="36" w="82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80"/>
            <p:cNvSpPr/>
            <p:nvPr/>
          </p:nvSpPr>
          <p:spPr>
            <a:xfrm>
              <a:off x="2103957" y="1654937"/>
              <a:ext cx="299" cy="2145"/>
            </a:xfrm>
            <a:custGeom>
              <a:rect b="b" l="l" r="r" t="t"/>
              <a:pathLst>
                <a:path extrusionOk="0" h="158" w="22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80"/>
            <p:cNvSpPr/>
            <p:nvPr/>
          </p:nvSpPr>
          <p:spPr>
            <a:xfrm>
              <a:off x="2105138" y="1644577"/>
              <a:ext cx="1969" cy="625"/>
            </a:xfrm>
            <a:custGeom>
              <a:rect b="b" l="l" r="r" t="t"/>
              <a:pathLst>
                <a:path extrusionOk="0" h="46" w="145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80"/>
            <p:cNvSpPr/>
            <p:nvPr/>
          </p:nvSpPr>
          <p:spPr>
            <a:xfrm>
              <a:off x="2095824" y="1640490"/>
              <a:ext cx="1018" cy="299"/>
            </a:xfrm>
            <a:custGeom>
              <a:rect b="b" l="l" r="r" t="t"/>
              <a:pathLst>
                <a:path extrusionOk="0" h="22" w="75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80"/>
            <p:cNvSpPr/>
            <p:nvPr/>
          </p:nvSpPr>
          <p:spPr>
            <a:xfrm>
              <a:off x="2103862" y="1656837"/>
              <a:ext cx="149" cy="530"/>
            </a:xfrm>
            <a:custGeom>
              <a:rect b="b" l="l" r="r" t="t"/>
              <a:pathLst>
                <a:path extrusionOk="0" h="39" w="11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80"/>
            <p:cNvSpPr/>
            <p:nvPr/>
          </p:nvSpPr>
          <p:spPr>
            <a:xfrm>
              <a:off x="1375130" y="1936371"/>
              <a:ext cx="14704" cy="7522"/>
            </a:xfrm>
            <a:custGeom>
              <a:rect b="b" l="l" r="r" t="t"/>
              <a:pathLst>
                <a:path extrusionOk="0" h="554" w="1083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80"/>
            <p:cNvSpPr/>
            <p:nvPr/>
          </p:nvSpPr>
          <p:spPr>
            <a:xfrm>
              <a:off x="1380643" y="1923581"/>
              <a:ext cx="42986" cy="21887"/>
            </a:xfrm>
            <a:custGeom>
              <a:rect b="b" l="l" r="r" t="t"/>
              <a:pathLst>
                <a:path extrusionOk="0" h="1612" w="3166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80"/>
            <p:cNvSpPr/>
            <p:nvPr/>
          </p:nvSpPr>
          <p:spPr>
            <a:xfrm>
              <a:off x="1391722" y="1940553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80"/>
            <p:cNvSpPr/>
            <p:nvPr/>
          </p:nvSpPr>
          <p:spPr>
            <a:xfrm>
              <a:off x="1391722" y="1941503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80"/>
            <p:cNvSpPr/>
            <p:nvPr/>
          </p:nvSpPr>
          <p:spPr>
            <a:xfrm>
              <a:off x="1391722" y="1940933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80"/>
            <p:cNvSpPr/>
            <p:nvPr/>
          </p:nvSpPr>
          <p:spPr>
            <a:xfrm>
              <a:off x="1391586" y="1938937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80"/>
            <p:cNvSpPr/>
            <p:nvPr/>
          </p:nvSpPr>
          <p:spPr>
            <a:xfrm>
              <a:off x="1381403" y="1935230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80"/>
            <p:cNvSpPr/>
            <p:nvPr/>
          </p:nvSpPr>
          <p:spPr>
            <a:xfrm>
              <a:off x="1391396" y="1938516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80"/>
            <p:cNvSpPr/>
            <p:nvPr/>
          </p:nvSpPr>
          <p:spPr>
            <a:xfrm>
              <a:off x="1382163" y="1935665"/>
              <a:ext cx="204" cy="109"/>
            </a:xfrm>
            <a:custGeom>
              <a:rect b="b" l="l" r="r" t="t"/>
              <a:pathLst>
                <a:path extrusionOk="0" h="8" w="15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80"/>
            <p:cNvSpPr/>
            <p:nvPr/>
          </p:nvSpPr>
          <p:spPr>
            <a:xfrm>
              <a:off x="1391722" y="1940173"/>
              <a:ext cx="68" cy="163"/>
            </a:xfrm>
            <a:custGeom>
              <a:rect b="b" l="l" r="r" t="t"/>
              <a:pathLst>
                <a:path extrusionOk="0" h="12" w="5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80"/>
            <p:cNvSpPr/>
            <p:nvPr/>
          </p:nvSpPr>
          <p:spPr>
            <a:xfrm>
              <a:off x="1391627" y="1941978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80"/>
            <p:cNvSpPr/>
            <p:nvPr/>
          </p:nvSpPr>
          <p:spPr>
            <a:xfrm>
              <a:off x="1391722" y="1939602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80"/>
            <p:cNvSpPr/>
            <p:nvPr/>
          </p:nvSpPr>
          <p:spPr>
            <a:xfrm>
              <a:off x="1391722" y="193998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80"/>
            <p:cNvSpPr/>
            <p:nvPr/>
          </p:nvSpPr>
          <p:spPr>
            <a:xfrm>
              <a:off x="1391722" y="193941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p80"/>
            <p:cNvSpPr/>
            <p:nvPr/>
          </p:nvSpPr>
          <p:spPr>
            <a:xfrm>
              <a:off x="1391627" y="1939127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8" name="Google Shape;5088;p80"/>
            <p:cNvSpPr/>
            <p:nvPr/>
          </p:nvSpPr>
          <p:spPr>
            <a:xfrm>
              <a:off x="1391491" y="1938652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80"/>
            <p:cNvSpPr/>
            <p:nvPr/>
          </p:nvSpPr>
          <p:spPr>
            <a:xfrm>
              <a:off x="1391532" y="1938801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80"/>
            <p:cNvSpPr/>
            <p:nvPr/>
          </p:nvSpPr>
          <p:spPr>
            <a:xfrm>
              <a:off x="1174075" y="1791214"/>
              <a:ext cx="223703" cy="138382"/>
            </a:xfrm>
            <a:custGeom>
              <a:rect b="b" l="l" r="r" t="t"/>
              <a:pathLst>
                <a:path extrusionOk="0" h="10192" w="16476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1" name="Google Shape;5091;p80"/>
            <p:cNvSpPr/>
            <p:nvPr/>
          </p:nvSpPr>
          <p:spPr>
            <a:xfrm>
              <a:off x="1356122" y="1909990"/>
              <a:ext cx="28160" cy="28771"/>
            </a:xfrm>
            <a:custGeom>
              <a:rect b="b" l="l" r="r" t="t"/>
              <a:pathLst>
                <a:path extrusionOk="0" h="2119" w="2074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p80"/>
            <p:cNvSpPr/>
            <p:nvPr/>
          </p:nvSpPr>
          <p:spPr>
            <a:xfrm>
              <a:off x="1378552" y="193466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p80"/>
            <p:cNvSpPr/>
            <p:nvPr/>
          </p:nvSpPr>
          <p:spPr>
            <a:xfrm>
              <a:off x="1374370" y="1937892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p80"/>
            <p:cNvSpPr/>
            <p:nvPr/>
          </p:nvSpPr>
          <p:spPr>
            <a:xfrm>
              <a:off x="1373759" y="1938462"/>
              <a:ext cx="149" cy="163"/>
            </a:xfrm>
            <a:custGeom>
              <a:rect b="b" l="l" r="r" t="t"/>
              <a:pathLst>
                <a:path extrusionOk="0" h="12" w="11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80"/>
            <p:cNvSpPr/>
            <p:nvPr/>
          </p:nvSpPr>
          <p:spPr>
            <a:xfrm>
              <a:off x="1377601" y="1935190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6" name="Google Shape;5096;p80"/>
            <p:cNvSpPr/>
            <p:nvPr/>
          </p:nvSpPr>
          <p:spPr>
            <a:xfrm>
              <a:off x="1378362" y="1934714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7" name="Google Shape;5097;p80"/>
            <p:cNvSpPr/>
            <p:nvPr/>
          </p:nvSpPr>
          <p:spPr>
            <a:xfrm>
              <a:off x="1377370" y="1935380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80"/>
            <p:cNvSpPr/>
            <p:nvPr/>
          </p:nvSpPr>
          <p:spPr>
            <a:xfrm>
              <a:off x="1377031" y="1935570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9" name="Google Shape;5099;p80"/>
            <p:cNvSpPr/>
            <p:nvPr/>
          </p:nvSpPr>
          <p:spPr>
            <a:xfrm>
              <a:off x="1376705" y="1935855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p80"/>
            <p:cNvSpPr/>
            <p:nvPr/>
          </p:nvSpPr>
          <p:spPr>
            <a:xfrm>
              <a:off x="1375470" y="1936900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80"/>
            <p:cNvSpPr/>
            <p:nvPr/>
          </p:nvSpPr>
          <p:spPr>
            <a:xfrm>
              <a:off x="1377846" y="1935040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80"/>
            <p:cNvSpPr/>
            <p:nvPr/>
          </p:nvSpPr>
          <p:spPr>
            <a:xfrm>
              <a:off x="1378076" y="1934905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80"/>
            <p:cNvSpPr/>
            <p:nvPr/>
          </p:nvSpPr>
          <p:spPr>
            <a:xfrm>
              <a:off x="1374899" y="1937376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80"/>
            <p:cNvSpPr/>
            <p:nvPr/>
          </p:nvSpPr>
          <p:spPr>
            <a:xfrm>
              <a:off x="1375890" y="1936520"/>
              <a:ext cx="204" cy="109"/>
            </a:xfrm>
            <a:custGeom>
              <a:rect b="b" l="l" r="r" t="t"/>
              <a:pathLst>
                <a:path extrusionOk="0" h="8" w="15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80"/>
            <p:cNvSpPr/>
            <p:nvPr/>
          </p:nvSpPr>
          <p:spPr>
            <a:xfrm>
              <a:off x="1376325" y="1936140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80"/>
            <p:cNvSpPr/>
            <p:nvPr/>
          </p:nvSpPr>
          <p:spPr>
            <a:xfrm>
              <a:off x="1378226" y="1934810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80"/>
            <p:cNvSpPr/>
            <p:nvPr/>
          </p:nvSpPr>
          <p:spPr>
            <a:xfrm>
              <a:off x="1378647" y="1928917"/>
              <a:ext cx="3435" cy="5716"/>
            </a:xfrm>
            <a:custGeom>
              <a:rect b="b" l="l" r="r" t="t"/>
              <a:pathLst>
                <a:path extrusionOk="0" h="421" w="253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p80"/>
            <p:cNvSpPr/>
            <p:nvPr/>
          </p:nvSpPr>
          <p:spPr>
            <a:xfrm>
              <a:off x="1384078" y="1926867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p80"/>
            <p:cNvSpPr/>
            <p:nvPr/>
          </p:nvSpPr>
          <p:spPr>
            <a:xfrm>
              <a:off x="1383127" y="1927152"/>
              <a:ext cx="869" cy="869"/>
            </a:xfrm>
            <a:custGeom>
              <a:rect b="b" l="l" r="r" t="t"/>
              <a:pathLst>
                <a:path extrusionOk="0" h="64" w="64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80"/>
            <p:cNvSpPr/>
            <p:nvPr/>
          </p:nvSpPr>
          <p:spPr>
            <a:xfrm>
              <a:off x="1378647" y="1934524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80"/>
            <p:cNvSpPr/>
            <p:nvPr/>
          </p:nvSpPr>
          <p:spPr>
            <a:xfrm>
              <a:off x="1358213" y="1927342"/>
              <a:ext cx="394" cy="543"/>
            </a:xfrm>
            <a:custGeom>
              <a:rect b="b" l="l" r="r" t="t"/>
              <a:pathLst>
                <a:path extrusionOk="0" h="40" w="29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80"/>
            <p:cNvSpPr/>
            <p:nvPr/>
          </p:nvSpPr>
          <p:spPr>
            <a:xfrm>
              <a:off x="1360874" y="1924206"/>
              <a:ext cx="109" cy="163"/>
            </a:xfrm>
            <a:custGeom>
              <a:rect b="b" l="l" r="r" t="t"/>
              <a:pathLst>
                <a:path extrusionOk="0" h="12" w="8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80"/>
            <p:cNvSpPr/>
            <p:nvPr/>
          </p:nvSpPr>
          <p:spPr>
            <a:xfrm>
              <a:off x="1361064" y="1923975"/>
              <a:ext cx="109" cy="149"/>
            </a:xfrm>
            <a:custGeom>
              <a:rect b="b" l="l" r="r" t="t"/>
              <a:pathLst>
                <a:path extrusionOk="0" h="11" w="8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80"/>
            <p:cNvSpPr/>
            <p:nvPr/>
          </p:nvSpPr>
          <p:spPr>
            <a:xfrm>
              <a:off x="1356122" y="1927912"/>
              <a:ext cx="2064" cy="2865"/>
            </a:xfrm>
            <a:custGeom>
              <a:rect b="b" l="l" r="r" t="t"/>
              <a:pathLst>
                <a:path extrusionOk="0" h="211" w="152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80"/>
            <p:cNvSpPr/>
            <p:nvPr/>
          </p:nvSpPr>
          <p:spPr>
            <a:xfrm>
              <a:off x="1358647" y="1926826"/>
              <a:ext cx="339" cy="434"/>
            </a:xfrm>
            <a:custGeom>
              <a:rect b="b" l="l" r="r" t="t"/>
              <a:pathLst>
                <a:path extrusionOk="0" h="32" w="25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80"/>
            <p:cNvSpPr/>
            <p:nvPr/>
          </p:nvSpPr>
          <p:spPr>
            <a:xfrm>
              <a:off x="1377465" y="1910085"/>
              <a:ext cx="1955" cy="14"/>
            </a:xfrm>
            <a:custGeom>
              <a:rect b="b" l="l" r="r" t="t"/>
              <a:pathLst>
                <a:path extrusionOk="0" h="1" w="144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80"/>
            <p:cNvSpPr/>
            <p:nvPr/>
          </p:nvSpPr>
          <p:spPr>
            <a:xfrm>
              <a:off x="1359788" y="1925441"/>
              <a:ext cx="204" cy="299"/>
            </a:xfrm>
            <a:custGeom>
              <a:rect b="b" l="l" r="r" t="t"/>
              <a:pathLst>
                <a:path extrusionOk="0" h="22" w="15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80"/>
            <p:cNvSpPr/>
            <p:nvPr/>
          </p:nvSpPr>
          <p:spPr>
            <a:xfrm>
              <a:off x="1359448" y="1925876"/>
              <a:ext cx="258" cy="339"/>
            </a:xfrm>
            <a:custGeom>
              <a:rect b="b" l="l" r="r" t="t"/>
              <a:pathLst>
                <a:path extrusionOk="0" h="25" w="19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80"/>
            <p:cNvSpPr/>
            <p:nvPr/>
          </p:nvSpPr>
          <p:spPr>
            <a:xfrm>
              <a:off x="1360113" y="1925115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80"/>
            <p:cNvSpPr/>
            <p:nvPr/>
          </p:nvSpPr>
          <p:spPr>
            <a:xfrm>
              <a:off x="1361213" y="1923785"/>
              <a:ext cx="149" cy="149"/>
            </a:xfrm>
            <a:custGeom>
              <a:rect b="b" l="l" r="r" t="t"/>
              <a:pathLst>
                <a:path extrusionOk="0" h="11" w="11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80"/>
            <p:cNvSpPr/>
            <p:nvPr/>
          </p:nvSpPr>
          <p:spPr>
            <a:xfrm>
              <a:off x="1360643" y="1924450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80"/>
            <p:cNvSpPr/>
            <p:nvPr/>
          </p:nvSpPr>
          <p:spPr>
            <a:xfrm>
              <a:off x="1360399" y="1924735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80"/>
            <p:cNvSpPr/>
            <p:nvPr/>
          </p:nvSpPr>
          <p:spPr>
            <a:xfrm>
              <a:off x="1359068" y="1926351"/>
              <a:ext cx="258" cy="339"/>
            </a:xfrm>
            <a:custGeom>
              <a:rect b="b" l="l" r="r" t="t"/>
              <a:pathLst>
                <a:path extrusionOk="0" h="25" w="19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80"/>
            <p:cNvSpPr/>
            <p:nvPr/>
          </p:nvSpPr>
          <p:spPr>
            <a:xfrm>
              <a:off x="1380833" y="1905333"/>
              <a:ext cx="7386" cy="17841"/>
            </a:xfrm>
            <a:custGeom>
              <a:rect b="b" l="l" r="r" t="t"/>
              <a:pathLst>
                <a:path extrusionOk="0" h="1314" w="544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80"/>
            <p:cNvSpPr/>
            <p:nvPr/>
          </p:nvSpPr>
          <p:spPr>
            <a:xfrm>
              <a:off x="1381973" y="1909664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80"/>
            <p:cNvSpPr/>
            <p:nvPr/>
          </p:nvSpPr>
          <p:spPr>
            <a:xfrm>
              <a:off x="1381837" y="1909800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80"/>
            <p:cNvSpPr/>
            <p:nvPr/>
          </p:nvSpPr>
          <p:spPr>
            <a:xfrm>
              <a:off x="1386970" y="1905618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80"/>
            <p:cNvSpPr/>
            <p:nvPr/>
          </p:nvSpPr>
          <p:spPr>
            <a:xfrm>
              <a:off x="1382123" y="1909515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80"/>
            <p:cNvSpPr/>
            <p:nvPr/>
          </p:nvSpPr>
          <p:spPr>
            <a:xfrm>
              <a:off x="1382543" y="1908374"/>
              <a:ext cx="584" cy="774"/>
            </a:xfrm>
            <a:custGeom>
              <a:rect b="b" l="l" r="r" t="t"/>
              <a:pathLst>
                <a:path extrusionOk="0" h="57" w="43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80"/>
            <p:cNvSpPr/>
            <p:nvPr/>
          </p:nvSpPr>
          <p:spPr>
            <a:xfrm>
              <a:off x="1387214" y="1905767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80"/>
            <p:cNvSpPr/>
            <p:nvPr/>
          </p:nvSpPr>
          <p:spPr>
            <a:xfrm>
              <a:off x="1382408" y="1909189"/>
              <a:ext cx="109" cy="149"/>
            </a:xfrm>
            <a:custGeom>
              <a:rect b="b" l="l" r="r" t="t"/>
              <a:pathLst>
                <a:path extrusionOk="0" h="11" w="8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80"/>
            <p:cNvSpPr/>
            <p:nvPr/>
          </p:nvSpPr>
          <p:spPr>
            <a:xfrm>
              <a:off x="1381593" y="190994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80"/>
            <p:cNvSpPr/>
            <p:nvPr/>
          </p:nvSpPr>
          <p:spPr>
            <a:xfrm>
              <a:off x="1387499" y="1905957"/>
              <a:ext cx="720" cy="584"/>
            </a:xfrm>
            <a:custGeom>
              <a:rect b="b" l="l" r="r" t="t"/>
              <a:pathLst>
                <a:path extrusionOk="0" h="43" w="53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80"/>
            <p:cNvSpPr/>
            <p:nvPr/>
          </p:nvSpPr>
          <p:spPr>
            <a:xfrm>
              <a:off x="1382258" y="1909379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80"/>
            <p:cNvSpPr/>
            <p:nvPr/>
          </p:nvSpPr>
          <p:spPr>
            <a:xfrm>
              <a:off x="1381688" y="1909854"/>
              <a:ext cx="109" cy="54"/>
            </a:xfrm>
            <a:custGeom>
              <a:rect b="b" l="l" r="r" t="t"/>
              <a:pathLst>
                <a:path extrusionOk="0" h="4" w="8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80"/>
            <p:cNvSpPr/>
            <p:nvPr/>
          </p:nvSpPr>
          <p:spPr>
            <a:xfrm>
              <a:off x="1380833" y="1922875"/>
              <a:ext cx="2105" cy="299"/>
            </a:xfrm>
            <a:custGeom>
              <a:rect b="b" l="l" r="r" t="t"/>
              <a:pathLst>
                <a:path extrusionOk="0" h="22" w="155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80"/>
            <p:cNvSpPr/>
            <p:nvPr/>
          </p:nvSpPr>
          <p:spPr>
            <a:xfrm>
              <a:off x="1490539" y="1892285"/>
              <a:ext cx="19416" cy="14772"/>
            </a:xfrm>
            <a:custGeom>
              <a:rect b="b" l="l" r="r" t="t"/>
              <a:pathLst>
                <a:path extrusionOk="0" h="1088" w="143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80"/>
            <p:cNvSpPr/>
            <p:nvPr/>
          </p:nvSpPr>
          <p:spPr>
            <a:xfrm>
              <a:off x="1510647" y="1894932"/>
              <a:ext cx="23353" cy="13252"/>
            </a:xfrm>
            <a:custGeom>
              <a:rect b="b" l="l" r="r" t="t"/>
              <a:pathLst>
                <a:path extrusionOk="0" h="976" w="172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80"/>
            <p:cNvSpPr/>
            <p:nvPr/>
          </p:nvSpPr>
          <p:spPr>
            <a:xfrm>
              <a:off x="1510797" y="1904382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80"/>
            <p:cNvSpPr/>
            <p:nvPr/>
          </p:nvSpPr>
          <p:spPr>
            <a:xfrm>
              <a:off x="1511598" y="1896453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80"/>
            <p:cNvSpPr/>
            <p:nvPr/>
          </p:nvSpPr>
          <p:spPr>
            <a:xfrm>
              <a:off x="1510647" y="1905998"/>
              <a:ext cx="14" cy="448"/>
            </a:xfrm>
            <a:custGeom>
              <a:rect b="b" l="l" r="r" t="t"/>
              <a:pathLst>
                <a:path extrusionOk="0" h="33" w="1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80"/>
            <p:cNvSpPr/>
            <p:nvPr/>
          </p:nvSpPr>
          <p:spPr>
            <a:xfrm>
              <a:off x="1510552" y="1907709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p80"/>
            <p:cNvSpPr/>
            <p:nvPr/>
          </p:nvSpPr>
          <p:spPr>
            <a:xfrm>
              <a:off x="1510932" y="1902821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80"/>
            <p:cNvSpPr/>
            <p:nvPr/>
          </p:nvSpPr>
          <p:spPr>
            <a:xfrm>
              <a:off x="1511082" y="1901056"/>
              <a:ext cx="54" cy="353"/>
            </a:xfrm>
            <a:custGeom>
              <a:rect b="b" l="l" r="r" t="t"/>
              <a:pathLst>
                <a:path extrusionOk="0" h="26" w="4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80"/>
            <p:cNvSpPr/>
            <p:nvPr/>
          </p:nvSpPr>
          <p:spPr>
            <a:xfrm>
              <a:off x="1511462" y="1897824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80"/>
            <p:cNvSpPr/>
            <p:nvPr/>
          </p:nvSpPr>
          <p:spPr>
            <a:xfrm>
              <a:off x="1511272" y="1899399"/>
              <a:ext cx="54" cy="339"/>
            </a:xfrm>
            <a:custGeom>
              <a:rect b="b" l="l" r="r" t="t"/>
              <a:pathLst>
                <a:path extrusionOk="0" h="25" w="4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80"/>
            <p:cNvSpPr/>
            <p:nvPr/>
          </p:nvSpPr>
          <p:spPr>
            <a:xfrm>
              <a:off x="1511788" y="1895068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80"/>
            <p:cNvSpPr/>
            <p:nvPr/>
          </p:nvSpPr>
          <p:spPr>
            <a:xfrm>
              <a:off x="1394193" y="1931619"/>
              <a:ext cx="29585" cy="30481"/>
            </a:xfrm>
            <a:custGeom>
              <a:rect b="b" l="l" r="r" t="t"/>
              <a:pathLst>
                <a:path extrusionOk="0" h="2245" w="2179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80"/>
            <p:cNvSpPr/>
            <p:nvPr/>
          </p:nvSpPr>
          <p:spPr>
            <a:xfrm>
              <a:off x="1418863" y="1933615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80"/>
            <p:cNvSpPr/>
            <p:nvPr/>
          </p:nvSpPr>
          <p:spPr>
            <a:xfrm>
              <a:off x="1419488" y="1933194"/>
              <a:ext cx="244" cy="149"/>
            </a:xfrm>
            <a:custGeom>
              <a:rect b="b" l="l" r="r" t="t"/>
              <a:pathLst>
                <a:path extrusionOk="0" h="11" w="18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80"/>
            <p:cNvSpPr/>
            <p:nvPr/>
          </p:nvSpPr>
          <p:spPr>
            <a:xfrm>
              <a:off x="1421429" y="1932189"/>
              <a:ext cx="353" cy="163"/>
            </a:xfrm>
            <a:custGeom>
              <a:rect b="b" l="l" r="r" t="t"/>
              <a:pathLst>
                <a:path extrusionOk="0" h="12" w="26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p80"/>
            <p:cNvSpPr/>
            <p:nvPr/>
          </p:nvSpPr>
          <p:spPr>
            <a:xfrm>
              <a:off x="1420058" y="1932814"/>
              <a:ext cx="394" cy="204"/>
            </a:xfrm>
            <a:custGeom>
              <a:rect b="b" l="l" r="r" t="t"/>
              <a:pathLst>
                <a:path extrusionOk="0" h="15" w="29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p80"/>
            <p:cNvSpPr/>
            <p:nvPr/>
          </p:nvSpPr>
          <p:spPr>
            <a:xfrm>
              <a:off x="1423575" y="1931619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80"/>
            <p:cNvSpPr/>
            <p:nvPr/>
          </p:nvSpPr>
          <p:spPr>
            <a:xfrm>
              <a:off x="1422190" y="1931958"/>
              <a:ext cx="299" cy="109"/>
            </a:xfrm>
            <a:custGeom>
              <a:rect b="b" l="l" r="r" t="t"/>
              <a:pathLst>
                <a:path extrusionOk="0" h="8" w="22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80"/>
            <p:cNvSpPr/>
            <p:nvPr/>
          </p:nvSpPr>
          <p:spPr>
            <a:xfrm>
              <a:off x="1422814" y="1931768"/>
              <a:ext cx="394" cy="109"/>
            </a:xfrm>
            <a:custGeom>
              <a:rect b="b" l="l" r="r" t="t"/>
              <a:pathLst>
                <a:path extrusionOk="0" h="8" w="29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p80"/>
            <p:cNvSpPr/>
            <p:nvPr/>
          </p:nvSpPr>
          <p:spPr>
            <a:xfrm>
              <a:off x="1399189" y="194425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80"/>
            <p:cNvSpPr/>
            <p:nvPr/>
          </p:nvSpPr>
          <p:spPr>
            <a:xfrm>
              <a:off x="1420669" y="1932433"/>
              <a:ext cx="489" cy="244"/>
            </a:xfrm>
            <a:custGeom>
              <a:rect b="b" l="l" r="r" t="t"/>
              <a:pathLst>
                <a:path extrusionOk="0" h="18" w="36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80"/>
            <p:cNvSpPr/>
            <p:nvPr/>
          </p:nvSpPr>
          <p:spPr>
            <a:xfrm>
              <a:off x="1399135" y="1942793"/>
              <a:ext cx="204" cy="1195"/>
            </a:xfrm>
            <a:custGeom>
              <a:rect b="b" l="l" r="r" t="t"/>
              <a:pathLst>
                <a:path extrusionOk="0" h="88" w="15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80"/>
            <p:cNvSpPr/>
            <p:nvPr/>
          </p:nvSpPr>
          <p:spPr>
            <a:xfrm>
              <a:off x="1494680" y="2006254"/>
              <a:ext cx="293288" cy="299506"/>
            </a:xfrm>
            <a:custGeom>
              <a:rect b="b" l="l" r="r" t="t"/>
              <a:pathLst>
                <a:path extrusionOk="0" h="22059" w="21601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80"/>
            <p:cNvSpPr/>
            <p:nvPr/>
          </p:nvSpPr>
          <p:spPr>
            <a:xfrm>
              <a:off x="1610849" y="2278130"/>
              <a:ext cx="35193" cy="37406"/>
            </a:xfrm>
            <a:custGeom>
              <a:rect b="b" l="l" r="r" t="t"/>
              <a:pathLst>
                <a:path extrusionOk="0" h="2755" w="2592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80"/>
            <p:cNvSpPr/>
            <p:nvPr/>
          </p:nvSpPr>
          <p:spPr>
            <a:xfrm>
              <a:off x="1645078" y="2303846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80"/>
            <p:cNvSpPr/>
            <p:nvPr/>
          </p:nvSpPr>
          <p:spPr>
            <a:xfrm>
              <a:off x="1644983" y="2300289"/>
              <a:ext cx="54" cy="244"/>
            </a:xfrm>
            <a:custGeom>
              <a:rect b="b" l="l" r="r" t="t"/>
              <a:pathLst>
                <a:path extrusionOk="0" h="18" w="4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80"/>
            <p:cNvSpPr/>
            <p:nvPr/>
          </p:nvSpPr>
          <p:spPr>
            <a:xfrm>
              <a:off x="1645173" y="2304471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80"/>
            <p:cNvSpPr/>
            <p:nvPr/>
          </p:nvSpPr>
          <p:spPr>
            <a:xfrm>
              <a:off x="1645024" y="2303235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80"/>
            <p:cNvSpPr/>
            <p:nvPr/>
          </p:nvSpPr>
          <p:spPr>
            <a:xfrm>
              <a:off x="1645268" y="2305082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80"/>
            <p:cNvSpPr/>
            <p:nvPr/>
          </p:nvSpPr>
          <p:spPr>
            <a:xfrm>
              <a:off x="1644983" y="2301999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80"/>
            <p:cNvSpPr/>
            <p:nvPr/>
          </p:nvSpPr>
          <p:spPr>
            <a:xfrm>
              <a:off x="1644983" y="2302610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80"/>
            <p:cNvSpPr/>
            <p:nvPr/>
          </p:nvSpPr>
          <p:spPr>
            <a:xfrm>
              <a:off x="1644983" y="2300859"/>
              <a:ext cx="14" cy="244"/>
            </a:xfrm>
            <a:custGeom>
              <a:rect b="b" l="l" r="r" t="t"/>
              <a:pathLst>
                <a:path extrusionOk="0" h="18" w="1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80"/>
            <p:cNvSpPr/>
            <p:nvPr/>
          </p:nvSpPr>
          <p:spPr>
            <a:xfrm>
              <a:off x="1645838" y="2306942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80"/>
            <p:cNvSpPr/>
            <p:nvPr/>
          </p:nvSpPr>
          <p:spPr>
            <a:xfrm>
              <a:off x="1645594" y="2306317"/>
              <a:ext cx="109" cy="299"/>
            </a:xfrm>
            <a:custGeom>
              <a:rect b="b" l="l" r="r" t="t"/>
              <a:pathLst>
                <a:path extrusionOk="0" h="22" w="8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80"/>
            <p:cNvSpPr/>
            <p:nvPr/>
          </p:nvSpPr>
          <p:spPr>
            <a:xfrm>
              <a:off x="1645404" y="2305706"/>
              <a:ext cx="109" cy="299"/>
            </a:xfrm>
            <a:custGeom>
              <a:rect b="b" l="l" r="r" t="t"/>
              <a:pathLst>
                <a:path extrusionOk="0" h="22" w="8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80"/>
            <p:cNvSpPr/>
            <p:nvPr/>
          </p:nvSpPr>
          <p:spPr>
            <a:xfrm>
              <a:off x="1617312" y="2278700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80"/>
            <p:cNvSpPr/>
            <p:nvPr/>
          </p:nvSpPr>
          <p:spPr>
            <a:xfrm>
              <a:off x="1618032" y="2278660"/>
              <a:ext cx="244" cy="14"/>
            </a:xfrm>
            <a:custGeom>
              <a:rect b="b" l="l" r="r" t="t"/>
              <a:pathLst>
                <a:path extrusionOk="0" h="1" w="18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80"/>
            <p:cNvSpPr/>
            <p:nvPr/>
          </p:nvSpPr>
          <p:spPr>
            <a:xfrm>
              <a:off x="1645024" y="2299718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80"/>
            <p:cNvSpPr/>
            <p:nvPr/>
          </p:nvSpPr>
          <p:spPr>
            <a:xfrm>
              <a:off x="1645078" y="2299189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80"/>
            <p:cNvSpPr/>
            <p:nvPr/>
          </p:nvSpPr>
          <p:spPr>
            <a:xfrm>
              <a:off x="1644983" y="2301429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80"/>
            <p:cNvSpPr/>
            <p:nvPr/>
          </p:nvSpPr>
          <p:spPr>
            <a:xfrm>
              <a:off x="1645119" y="2298673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80"/>
            <p:cNvSpPr/>
            <p:nvPr/>
          </p:nvSpPr>
          <p:spPr>
            <a:xfrm>
              <a:off x="1618697" y="2278565"/>
              <a:ext cx="204" cy="54"/>
            </a:xfrm>
            <a:custGeom>
              <a:rect b="b" l="l" r="r" t="t"/>
              <a:pathLst>
                <a:path extrusionOk="0" h="4" w="15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80"/>
            <p:cNvSpPr/>
            <p:nvPr/>
          </p:nvSpPr>
          <p:spPr>
            <a:xfrm>
              <a:off x="1533091" y="2481100"/>
              <a:ext cx="1575" cy="3014"/>
            </a:xfrm>
            <a:custGeom>
              <a:rect b="b" l="l" r="r" t="t"/>
              <a:pathLst>
                <a:path extrusionOk="0" h="222" w="116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80"/>
            <p:cNvSpPr/>
            <p:nvPr/>
          </p:nvSpPr>
          <p:spPr>
            <a:xfrm>
              <a:off x="1496866" y="2211818"/>
              <a:ext cx="147845" cy="264069"/>
            </a:xfrm>
            <a:custGeom>
              <a:rect b="b" l="l" r="r" t="t"/>
              <a:pathLst>
                <a:path extrusionOk="0" h="19449" w="10889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80"/>
            <p:cNvSpPr/>
            <p:nvPr/>
          </p:nvSpPr>
          <p:spPr>
            <a:xfrm>
              <a:off x="1532711" y="2487712"/>
              <a:ext cx="24589" cy="16850"/>
            </a:xfrm>
            <a:custGeom>
              <a:rect b="b" l="l" r="r" t="t"/>
              <a:pathLst>
                <a:path extrusionOk="0" h="1241" w="1811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80"/>
            <p:cNvSpPr/>
            <p:nvPr/>
          </p:nvSpPr>
          <p:spPr>
            <a:xfrm>
              <a:off x="1640177" y="2240588"/>
              <a:ext cx="3245" cy="244"/>
            </a:xfrm>
            <a:custGeom>
              <a:rect b="b" l="l" r="r" t="t"/>
              <a:pathLst>
                <a:path extrusionOk="0" h="18" w="239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3" name="Google Shape;5183;p80"/>
            <p:cNvSpPr/>
            <p:nvPr/>
          </p:nvSpPr>
          <p:spPr>
            <a:xfrm>
              <a:off x="1639946" y="224058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80"/>
            <p:cNvSpPr/>
            <p:nvPr/>
          </p:nvSpPr>
          <p:spPr>
            <a:xfrm>
              <a:off x="1620924" y="2257221"/>
              <a:ext cx="12709" cy="14555"/>
            </a:xfrm>
            <a:custGeom>
              <a:rect b="b" l="l" r="r" t="t"/>
              <a:pathLst>
                <a:path extrusionOk="0" h="1072" w="936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80"/>
            <p:cNvSpPr/>
            <p:nvPr/>
          </p:nvSpPr>
          <p:spPr>
            <a:xfrm>
              <a:off x="1615031" y="2277560"/>
              <a:ext cx="733" cy="828"/>
            </a:xfrm>
            <a:custGeom>
              <a:rect b="b" l="l" r="r" t="t"/>
              <a:pathLst>
                <a:path extrusionOk="0" h="61" w="54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80"/>
            <p:cNvSpPr/>
            <p:nvPr/>
          </p:nvSpPr>
          <p:spPr>
            <a:xfrm>
              <a:off x="1644453" y="2246291"/>
              <a:ext cx="109" cy="1100"/>
            </a:xfrm>
            <a:custGeom>
              <a:rect b="b" l="l" r="r" t="t"/>
              <a:pathLst>
                <a:path extrusionOk="0" h="81" w="8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80"/>
            <p:cNvSpPr/>
            <p:nvPr/>
          </p:nvSpPr>
          <p:spPr>
            <a:xfrm>
              <a:off x="1644358" y="2245001"/>
              <a:ext cx="109" cy="1208"/>
            </a:xfrm>
            <a:custGeom>
              <a:rect b="b" l="l" r="r" t="t"/>
              <a:pathLst>
                <a:path extrusionOk="0" h="89" w="8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80"/>
            <p:cNvSpPr/>
            <p:nvPr/>
          </p:nvSpPr>
          <p:spPr>
            <a:xfrm>
              <a:off x="1644168" y="2243671"/>
              <a:ext cx="68" cy="489"/>
            </a:xfrm>
            <a:custGeom>
              <a:rect b="b" l="l" r="r" t="t"/>
              <a:pathLst>
                <a:path extrusionOk="0" h="36" w="5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80"/>
            <p:cNvSpPr/>
            <p:nvPr/>
          </p:nvSpPr>
          <p:spPr>
            <a:xfrm>
              <a:off x="1644358" y="224490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80"/>
            <p:cNvSpPr/>
            <p:nvPr/>
          </p:nvSpPr>
          <p:spPr>
            <a:xfrm>
              <a:off x="1635710" y="2253745"/>
              <a:ext cx="3720" cy="1914"/>
            </a:xfrm>
            <a:custGeom>
              <a:rect b="b" l="l" r="r" t="t"/>
              <a:pathLst>
                <a:path extrusionOk="0" h="141" w="274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80"/>
            <p:cNvSpPr/>
            <p:nvPr/>
          </p:nvSpPr>
          <p:spPr>
            <a:xfrm>
              <a:off x="1614081" y="2280031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80"/>
            <p:cNvSpPr/>
            <p:nvPr/>
          </p:nvSpPr>
          <p:spPr>
            <a:xfrm>
              <a:off x="1611284" y="2310119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p80"/>
            <p:cNvSpPr/>
            <p:nvPr/>
          </p:nvSpPr>
          <p:spPr>
            <a:xfrm>
              <a:off x="1611379" y="230973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p80"/>
            <p:cNvSpPr/>
            <p:nvPr/>
          </p:nvSpPr>
          <p:spPr>
            <a:xfrm>
              <a:off x="1611379" y="230950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80"/>
            <p:cNvSpPr/>
            <p:nvPr/>
          </p:nvSpPr>
          <p:spPr>
            <a:xfrm>
              <a:off x="1613700" y="2281226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80"/>
            <p:cNvSpPr/>
            <p:nvPr/>
          </p:nvSpPr>
          <p:spPr>
            <a:xfrm>
              <a:off x="1611134" y="2310553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80"/>
            <p:cNvSpPr/>
            <p:nvPr/>
          </p:nvSpPr>
          <p:spPr>
            <a:xfrm>
              <a:off x="1481659" y="2178417"/>
              <a:ext cx="61465" cy="331549"/>
            </a:xfrm>
            <a:custGeom>
              <a:rect b="b" l="l" r="r" t="t"/>
              <a:pathLst>
                <a:path extrusionOk="0" h="24419" w="4527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80"/>
            <p:cNvSpPr/>
            <p:nvPr/>
          </p:nvSpPr>
          <p:spPr>
            <a:xfrm>
              <a:off x="1538223" y="2504929"/>
              <a:ext cx="4671" cy="855"/>
            </a:xfrm>
            <a:custGeom>
              <a:rect b="b" l="l" r="r" t="t"/>
              <a:pathLst>
                <a:path extrusionOk="0" h="63" w="344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80"/>
            <p:cNvSpPr/>
            <p:nvPr/>
          </p:nvSpPr>
          <p:spPr>
            <a:xfrm>
              <a:off x="1490593" y="2404157"/>
              <a:ext cx="3476" cy="4236"/>
            </a:xfrm>
            <a:custGeom>
              <a:rect b="b" l="l" r="r" t="t"/>
              <a:pathLst>
                <a:path extrusionOk="0" h="312" w="256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80"/>
            <p:cNvSpPr/>
            <p:nvPr/>
          </p:nvSpPr>
          <p:spPr>
            <a:xfrm>
              <a:off x="1481225" y="2421916"/>
              <a:ext cx="163" cy="869"/>
            </a:xfrm>
            <a:custGeom>
              <a:rect b="b" l="l" r="r" t="t"/>
              <a:pathLst>
                <a:path extrusionOk="0" h="64" w="12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80"/>
            <p:cNvSpPr/>
            <p:nvPr/>
          </p:nvSpPr>
          <p:spPr>
            <a:xfrm>
              <a:off x="1543206" y="2219000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80"/>
            <p:cNvSpPr/>
            <p:nvPr/>
          </p:nvSpPr>
          <p:spPr>
            <a:xfrm>
              <a:off x="1542351" y="2224132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80"/>
            <p:cNvSpPr/>
            <p:nvPr/>
          </p:nvSpPr>
          <p:spPr>
            <a:xfrm>
              <a:off x="1542446" y="2223617"/>
              <a:ext cx="109" cy="434"/>
            </a:xfrm>
            <a:custGeom>
              <a:rect b="b" l="l" r="r" t="t"/>
              <a:pathLst>
                <a:path extrusionOk="0" h="32" w="8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80"/>
            <p:cNvSpPr/>
            <p:nvPr/>
          </p:nvSpPr>
          <p:spPr>
            <a:xfrm>
              <a:off x="1542256" y="2224513"/>
              <a:ext cx="68" cy="204"/>
            </a:xfrm>
            <a:custGeom>
              <a:rect b="b" l="l" r="r" t="t"/>
              <a:pathLst>
                <a:path extrusionOk="0" h="15" w="5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80"/>
            <p:cNvSpPr/>
            <p:nvPr/>
          </p:nvSpPr>
          <p:spPr>
            <a:xfrm>
              <a:off x="1542066" y="2225137"/>
              <a:ext cx="68" cy="204"/>
            </a:xfrm>
            <a:custGeom>
              <a:rect b="b" l="l" r="r" t="t"/>
              <a:pathLst>
                <a:path extrusionOk="0" h="15" w="5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80"/>
            <p:cNvSpPr/>
            <p:nvPr/>
          </p:nvSpPr>
          <p:spPr>
            <a:xfrm>
              <a:off x="1532466" y="2238158"/>
              <a:ext cx="1874" cy="6381"/>
            </a:xfrm>
            <a:custGeom>
              <a:rect b="b" l="l" r="r" t="t"/>
              <a:pathLst>
                <a:path extrusionOk="0" h="470" w="138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80"/>
            <p:cNvSpPr/>
            <p:nvPr/>
          </p:nvSpPr>
          <p:spPr>
            <a:xfrm>
              <a:off x="1542161" y="2224893"/>
              <a:ext cx="68" cy="163"/>
            </a:xfrm>
            <a:custGeom>
              <a:rect b="b" l="l" r="r" t="t"/>
              <a:pathLst>
                <a:path extrusionOk="0" h="12" w="5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80"/>
            <p:cNvSpPr/>
            <p:nvPr/>
          </p:nvSpPr>
          <p:spPr>
            <a:xfrm>
              <a:off x="1543016" y="2220141"/>
              <a:ext cx="68" cy="584"/>
            </a:xfrm>
            <a:custGeom>
              <a:rect b="b" l="l" r="r" t="t"/>
              <a:pathLst>
                <a:path extrusionOk="0" h="43" w="5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80"/>
            <p:cNvSpPr/>
            <p:nvPr/>
          </p:nvSpPr>
          <p:spPr>
            <a:xfrm>
              <a:off x="1531611" y="2504576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p80"/>
            <p:cNvSpPr/>
            <p:nvPr/>
          </p:nvSpPr>
          <p:spPr>
            <a:xfrm>
              <a:off x="1508556" y="2474447"/>
              <a:ext cx="1059" cy="149"/>
            </a:xfrm>
            <a:custGeom>
              <a:rect b="b" l="l" r="r" t="t"/>
              <a:pathLst>
                <a:path extrusionOk="0" h="11" w="78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80"/>
            <p:cNvSpPr/>
            <p:nvPr/>
          </p:nvSpPr>
          <p:spPr>
            <a:xfrm>
              <a:off x="1542921" y="2220955"/>
              <a:ext cx="68" cy="339"/>
            </a:xfrm>
            <a:custGeom>
              <a:rect b="b" l="l" r="r" t="t"/>
              <a:pathLst>
                <a:path extrusionOk="0" h="25" w="5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80"/>
            <p:cNvSpPr/>
            <p:nvPr/>
          </p:nvSpPr>
          <p:spPr>
            <a:xfrm>
              <a:off x="1532996" y="250510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80"/>
            <p:cNvSpPr/>
            <p:nvPr/>
          </p:nvSpPr>
          <p:spPr>
            <a:xfrm>
              <a:off x="1542826" y="2221566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4" name="Google Shape;5214;p80"/>
            <p:cNvSpPr/>
            <p:nvPr/>
          </p:nvSpPr>
          <p:spPr>
            <a:xfrm>
              <a:off x="1540830" y="2504861"/>
              <a:ext cx="638" cy="68"/>
            </a:xfrm>
            <a:custGeom>
              <a:rect b="b" l="l" r="r" t="t"/>
              <a:pathLst>
                <a:path extrusionOk="0" h="5" w="47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p80"/>
            <p:cNvSpPr/>
            <p:nvPr/>
          </p:nvSpPr>
          <p:spPr>
            <a:xfrm>
              <a:off x="1543111" y="2219530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80"/>
            <p:cNvSpPr/>
            <p:nvPr/>
          </p:nvSpPr>
          <p:spPr>
            <a:xfrm>
              <a:off x="1508516" y="2416173"/>
              <a:ext cx="149" cy="1059"/>
            </a:xfrm>
            <a:custGeom>
              <a:rect b="b" l="l" r="r" t="t"/>
              <a:pathLst>
                <a:path extrusionOk="0" h="78" w="11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80"/>
            <p:cNvSpPr/>
            <p:nvPr/>
          </p:nvSpPr>
          <p:spPr>
            <a:xfrm>
              <a:off x="1512738" y="2402867"/>
              <a:ext cx="68" cy="244"/>
            </a:xfrm>
            <a:custGeom>
              <a:rect b="b" l="l" r="r" t="t"/>
              <a:pathLst>
                <a:path extrusionOk="0" h="18" w="5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80"/>
            <p:cNvSpPr/>
            <p:nvPr/>
          </p:nvSpPr>
          <p:spPr>
            <a:xfrm>
              <a:off x="1507660" y="2400396"/>
              <a:ext cx="3910" cy="1724"/>
            </a:xfrm>
            <a:custGeom>
              <a:rect b="b" l="l" r="r" t="t"/>
              <a:pathLst>
                <a:path extrusionOk="0" h="127" w="288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80"/>
            <p:cNvSpPr/>
            <p:nvPr/>
          </p:nvSpPr>
          <p:spPr>
            <a:xfrm>
              <a:off x="1542541" y="2223141"/>
              <a:ext cx="109" cy="339"/>
            </a:xfrm>
            <a:custGeom>
              <a:rect b="b" l="l" r="r" t="t"/>
              <a:pathLst>
                <a:path extrusionOk="0" h="25" w="8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80"/>
            <p:cNvSpPr/>
            <p:nvPr/>
          </p:nvSpPr>
          <p:spPr>
            <a:xfrm>
              <a:off x="1542785" y="2222137"/>
              <a:ext cx="54" cy="299"/>
            </a:xfrm>
            <a:custGeom>
              <a:rect b="b" l="l" r="r" t="t"/>
              <a:pathLst>
                <a:path extrusionOk="0" h="22" w="4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80"/>
            <p:cNvSpPr/>
            <p:nvPr/>
          </p:nvSpPr>
          <p:spPr>
            <a:xfrm>
              <a:off x="1541590" y="2504915"/>
              <a:ext cx="448" cy="54"/>
            </a:xfrm>
            <a:custGeom>
              <a:rect b="b" l="l" r="r" t="t"/>
              <a:pathLst>
                <a:path extrusionOk="0" h="4" w="33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80"/>
            <p:cNvSpPr/>
            <p:nvPr/>
          </p:nvSpPr>
          <p:spPr>
            <a:xfrm>
              <a:off x="1542636" y="2222666"/>
              <a:ext cx="109" cy="299"/>
            </a:xfrm>
            <a:custGeom>
              <a:rect b="b" l="l" r="r" t="t"/>
              <a:pathLst>
                <a:path extrusionOk="0" h="22" w="8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80"/>
            <p:cNvSpPr/>
            <p:nvPr/>
          </p:nvSpPr>
          <p:spPr>
            <a:xfrm>
              <a:off x="1514978" y="2347728"/>
              <a:ext cx="204" cy="1195"/>
            </a:xfrm>
            <a:custGeom>
              <a:rect b="b" l="l" r="r" t="t"/>
              <a:pathLst>
                <a:path extrusionOk="0" h="88" w="15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80"/>
            <p:cNvSpPr/>
            <p:nvPr/>
          </p:nvSpPr>
          <p:spPr>
            <a:xfrm>
              <a:off x="1530620" y="2480530"/>
              <a:ext cx="1005" cy="24059"/>
            </a:xfrm>
            <a:custGeom>
              <a:rect b="b" l="l" r="r" t="t"/>
              <a:pathLst>
                <a:path extrusionOk="0" h="1772" w="74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p80"/>
            <p:cNvSpPr/>
            <p:nvPr/>
          </p:nvSpPr>
          <p:spPr>
            <a:xfrm>
              <a:off x="1523858" y="2474868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80"/>
            <p:cNvSpPr/>
            <p:nvPr/>
          </p:nvSpPr>
          <p:spPr>
            <a:xfrm>
              <a:off x="1525243" y="2475724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80"/>
            <p:cNvSpPr/>
            <p:nvPr/>
          </p:nvSpPr>
          <p:spPr>
            <a:xfrm>
              <a:off x="1524483" y="2475248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80"/>
            <p:cNvSpPr/>
            <p:nvPr/>
          </p:nvSpPr>
          <p:spPr>
            <a:xfrm>
              <a:off x="1523057" y="2474488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80"/>
            <p:cNvSpPr/>
            <p:nvPr/>
          </p:nvSpPr>
          <p:spPr>
            <a:xfrm>
              <a:off x="1495386" y="2453008"/>
              <a:ext cx="1208" cy="2539"/>
            </a:xfrm>
            <a:custGeom>
              <a:rect b="b" l="l" r="r" t="t"/>
              <a:pathLst>
                <a:path extrusionOk="0" h="187" w="89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80"/>
            <p:cNvSpPr/>
            <p:nvPr/>
          </p:nvSpPr>
          <p:spPr>
            <a:xfrm>
              <a:off x="1542215" y="2504956"/>
              <a:ext cx="339" cy="68"/>
            </a:xfrm>
            <a:custGeom>
              <a:rect b="b" l="l" r="r" t="t"/>
              <a:pathLst>
                <a:path extrusionOk="0" h="5" w="25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80"/>
            <p:cNvSpPr/>
            <p:nvPr/>
          </p:nvSpPr>
          <p:spPr>
            <a:xfrm>
              <a:off x="1531801" y="2504861"/>
              <a:ext cx="543" cy="258"/>
            </a:xfrm>
            <a:custGeom>
              <a:rect b="b" l="l" r="r" t="t"/>
              <a:pathLst>
                <a:path extrusionOk="0" h="19" w="4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80"/>
            <p:cNvSpPr/>
            <p:nvPr/>
          </p:nvSpPr>
          <p:spPr>
            <a:xfrm>
              <a:off x="1532466" y="250510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80"/>
            <p:cNvSpPr/>
            <p:nvPr/>
          </p:nvSpPr>
          <p:spPr>
            <a:xfrm>
              <a:off x="1532656" y="250510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80"/>
            <p:cNvSpPr/>
            <p:nvPr/>
          </p:nvSpPr>
          <p:spPr>
            <a:xfrm>
              <a:off x="1542785" y="2505105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80"/>
            <p:cNvSpPr/>
            <p:nvPr/>
          </p:nvSpPr>
          <p:spPr>
            <a:xfrm>
              <a:off x="1522297" y="2306412"/>
              <a:ext cx="625" cy="3014"/>
            </a:xfrm>
            <a:custGeom>
              <a:rect b="b" l="l" r="r" t="t"/>
              <a:pathLst>
                <a:path extrusionOk="0" h="222" w="46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80"/>
            <p:cNvSpPr/>
            <p:nvPr/>
          </p:nvSpPr>
          <p:spPr>
            <a:xfrm>
              <a:off x="1541930" y="2225368"/>
              <a:ext cx="109" cy="204"/>
            </a:xfrm>
            <a:custGeom>
              <a:rect b="b" l="l" r="r" t="t"/>
              <a:pathLst>
                <a:path extrusionOk="0" h="15" w="8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80"/>
            <p:cNvSpPr/>
            <p:nvPr/>
          </p:nvSpPr>
          <p:spPr>
            <a:xfrm>
              <a:off x="1538223" y="2504834"/>
              <a:ext cx="2620" cy="41"/>
            </a:xfrm>
            <a:custGeom>
              <a:rect b="b" l="l" r="r" t="t"/>
              <a:pathLst>
                <a:path extrusionOk="0" h="3" w="193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80"/>
            <p:cNvSpPr/>
            <p:nvPr/>
          </p:nvSpPr>
          <p:spPr>
            <a:xfrm>
              <a:off x="1518495" y="2283982"/>
              <a:ext cx="815" cy="434"/>
            </a:xfrm>
            <a:custGeom>
              <a:rect b="b" l="l" r="r" t="t"/>
              <a:pathLst>
                <a:path extrusionOk="0" h="32" w="6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80"/>
            <p:cNvSpPr/>
            <p:nvPr/>
          </p:nvSpPr>
          <p:spPr>
            <a:xfrm>
              <a:off x="1578290" y="2191723"/>
              <a:ext cx="61669" cy="63298"/>
            </a:xfrm>
            <a:custGeom>
              <a:rect b="b" l="l" r="r" t="t"/>
              <a:pathLst>
                <a:path extrusionOk="0" h="4662" w="4542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80"/>
            <p:cNvSpPr/>
            <p:nvPr/>
          </p:nvSpPr>
          <p:spPr>
            <a:xfrm>
              <a:off x="1613184" y="2195620"/>
              <a:ext cx="54" cy="149"/>
            </a:xfrm>
            <a:custGeom>
              <a:rect b="b" l="l" r="r" t="t"/>
              <a:pathLst>
                <a:path extrusionOk="0" h="11" w="4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80"/>
            <p:cNvSpPr/>
            <p:nvPr/>
          </p:nvSpPr>
          <p:spPr>
            <a:xfrm>
              <a:off x="1612804" y="2194954"/>
              <a:ext cx="204" cy="339"/>
            </a:xfrm>
            <a:custGeom>
              <a:rect b="b" l="l" r="r" t="t"/>
              <a:pathLst>
                <a:path extrusionOk="0" h="25" w="15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80"/>
            <p:cNvSpPr/>
            <p:nvPr/>
          </p:nvSpPr>
          <p:spPr>
            <a:xfrm>
              <a:off x="1613035" y="2195335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80"/>
            <p:cNvSpPr/>
            <p:nvPr/>
          </p:nvSpPr>
          <p:spPr>
            <a:xfrm>
              <a:off x="1638086" y="2239733"/>
              <a:ext cx="109" cy="910"/>
            </a:xfrm>
            <a:custGeom>
              <a:rect b="b" l="l" r="r" t="t"/>
              <a:pathLst>
                <a:path extrusionOk="0" h="67" w="8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80"/>
            <p:cNvSpPr/>
            <p:nvPr/>
          </p:nvSpPr>
          <p:spPr>
            <a:xfrm>
              <a:off x="1612560" y="2194615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80"/>
            <p:cNvSpPr/>
            <p:nvPr/>
          </p:nvSpPr>
          <p:spPr>
            <a:xfrm>
              <a:off x="1625201" y="2214031"/>
              <a:ext cx="299" cy="54"/>
            </a:xfrm>
            <a:custGeom>
              <a:rect b="b" l="l" r="r" t="t"/>
              <a:pathLst>
                <a:path extrusionOk="0" h="4" w="22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80"/>
            <p:cNvSpPr/>
            <p:nvPr/>
          </p:nvSpPr>
          <p:spPr>
            <a:xfrm>
              <a:off x="1613184" y="2196095"/>
              <a:ext cx="149" cy="244"/>
            </a:xfrm>
            <a:custGeom>
              <a:rect b="b" l="l" r="r" t="t"/>
              <a:pathLst>
                <a:path extrusionOk="0" h="18" w="11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80"/>
            <p:cNvSpPr/>
            <p:nvPr/>
          </p:nvSpPr>
          <p:spPr>
            <a:xfrm>
              <a:off x="1639280" y="2227228"/>
              <a:ext cx="434" cy="679"/>
            </a:xfrm>
            <a:custGeom>
              <a:rect b="b" l="l" r="r" t="t"/>
              <a:pathLst>
                <a:path extrusionOk="0" h="50" w="32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80"/>
            <p:cNvSpPr/>
            <p:nvPr/>
          </p:nvSpPr>
          <p:spPr>
            <a:xfrm>
              <a:off x="1613320" y="2196000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80"/>
            <p:cNvSpPr/>
            <p:nvPr/>
          </p:nvSpPr>
          <p:spPr>
            <a:xfrm>
              <a:off x="1613280" y="2195810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80"/>
            <p:cNvSpPr/>
            <p:nvPr/>
          </p:nvSpPr>
          <p:spPr>
            <a:xfrm>
              <a:off x="1638181" y="2226943"/>
              <a:ext cx="1113" cy="299"/>
            </a:xfrm>
            <a:custGeom>
              <a:rect b="b" l="l" r="r" t="t"/>
              <a:pathLst>
                <a:path extrusionOk="0" h="22" w="82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80"/>
            <p:cNvSpPr/>
            <p:nvPr/>
          </p:nvSpPr>
          <p:spPr>
            <a:xfrm>
              <a:off x="1634759" y="2250514"/>
              <a:ext cx="584" cy="14"/>
            </a:xfrm>
            <a:custGeom>
              <a:rect b="b" l="l" r="r" t="t"/>
              <a:pathLst>
                <a:path extrusionOk="0" h="1" w="43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80"/>
            <p:cNvSpPr/>
            <p:nvPr/>
          </p:nvSpPr>
          <p:spPr>
            <a:xfrm>
              <a:off x="1581101" y="2216013"/>
              <a:ext cx="489" cy="489"/>
            </a:xfrm>
            <a:custGeom>
              <a:rect b="b" l="l" r="r" t="t"/>
              <a:pathLst>
                <a:path extrusionOk="0" h="36" w="36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80"/>
            <p:cNvSpPr/>
            <p:nvPr/>
          </p:nvSpPr>
          <p:spPr>
            <a:xfrm>
              <a:off x="1580436" y="2215294"/>
              <a:ext cx="489" cy="489"/>
            </a:xfrm>
            <a:custGeom>
              <a:rect b="b" l="l" r="r" t="t"/>
              <a:pathLst>
                <a:path extrusionOk="0" h="36" w="36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80"/>
            <p:cNvSpPr/>
            <p:nvPr/>
          </p:nvSpPr>
          <p:spPr>
            <a:xfrm>
              <a:off x="1581807" y="2216719"/>
              <a:ext cx="448" cy="489"/>
            </a:xfrm>
            <a:custGeom>
              <a:rect b="b" l="l" r="r" t="t"/>
              <a:pathLst>
                <a:path extrusionOk="0" h="36" w="33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80"/>
            <p:cNvSpPr/>
            <p:nvPr/>
          </p:nvSpPr>
          <p:spPr>
            <a:xfrm>
              <a:off x="1582472" y="2217439"/>
              <a:ext cx="543" cy="530"/>
            </a:xfrm>
            <a:custGeom>
              <a:rect b="b" l="l" r="r" t="t"/>
              <a:pathLst>
                <a:path extrusionOk="0" h="39" w="4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80"/>
            <p:cNvSpPr/>
            <p:nvPr/>
          </p:nvSpPr>
          <p:spPr>
            <a:xfrm>
              <a:off x="1638140" y="2238878"/>
              <a:ext cx="14" cy="869"/>
            </a:xfrm>
            <a:custGeom>
              <a:rect b="b" l="l" r="r" t="t"/>
              <a:pathLst>
                <a:path extrusionOk="0" h="64" w="1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80"/>
            <p:cNvSpPr/>
            <p:nvPr/>
          </p:nvSpPr>
          <p:spPr>
            <a:xfrm>
              <a:off x="1579662" y="2214438"/>
              <a:ext cx="638" cy="679"/>
            </a:xfrm>
            <a:custGeom>
              <a:rect b="b" l="l" r="r" t="t"/>
              <a:pathLst>
                <a:path extrusionOk="0" h="50" w="47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80"/>
            <p:cNvSpPr/>
            <p:nvPr/>
          </p:nvSpPr>
          <p:spPr>
            <a:xfrm>
              <a:off x="1579146" y="2213773"/>
              <a:ext cx="530" cy="679"/>
            </a:xfrm>
            <a:custGeom>
              <a:rect b="b" l="l" r="r" t="t"/>
              <a:pathLst>
                <a:path extrusionOk="0" h="50" w="39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80"/>
            <p:cNvSpPr/>
            <p:nvPr/>
          </p:nvSpPr>
          <p:spPr>
            <a:xfrm>
              <a:off x="1578290" y="2212687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80"/>
            <p:cNvSpPr/>
            <p:nvPr/>
          </p:nvSpPr>
          <p:spPr>
            <a:xfrm>
              <a:off x="1619932" y="2254220"/>
              <a:ext cx="774" cy="68"/>
            </a:xfrm>
            <a:custGeom>
              <a:rect b="b" l="l" r="r" t="t"/>
              <a:pathLst>
                <a:path extrusionOk="0" h="5" w="57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80"/>
            <p:cNvSpPr/>
            <p:nvPr/>
          </p:nvSpPr>
          <p:spPr>
            <a:xfrm>
              <a:off x="1578616" y="2213108"/>
              <a:ext cx="394" cy="489"/>
            </a:xfrm>
            <a:custGeom>
              <a:rect b="b" l="l" r="r" t="t"/>
              <a:pathLst>
                <a:path extrusionOk="0" h="36" w="29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80"/>
            <p:cNvSpPr/>
            <p:nvPr/>
          </p:nvSpPr>
          <p:spPr>
            <a:xfrm>
              <a:off x="1622254" y="2254410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80"/>
            <p:cNvSpPr/>
            <p:nvPr/>
          </p:nvSpPr>
          <p:spPr>
            <a:xfrm>
              <a:off x="1618982" y="2254275"/>
              <a:ext cx="774" cy="109"/>
            </a:xfrm>
            <a:custGeom>
              <a:rect b="b" l="l" r="r" t="t"/>
              <a:pathLst>
                <a:path extrusionOk="0" h="8" w="57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p80"/>
            <p:cNvSpPr/>
            <p:nvPr/>
          </p:nvSpPr>
          <p:spPr>
            <a:xfrm>
              <a:off x="1621263" y="225422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80"/>
            <p:cNvSpPr/>
            <p:nvPr/>
          </p:nvSpPr>
          <p:spPr>
            <a:xfrm>
              <a:off x="1617461" y="2254370"/>
              <a:ext cx="1534" cy="109"/>
            </a:xfrm>
            <a:custGeom>
              <a:rect b="b" l="l" r="r" t="t"/>
              <a:pathLst>
                <a:path extrusionOk="0" h="8" w="113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80"/>
            <p:cNvSpPr/>
            <p:nvPr/>
          </p:nvSpPr>
          <p:spPr>
            <a:xfrm>
              <a:off x="1622824" y="2254600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80"/>
            <p:cNvSpPr/>
            <p:nvPr/>
          </p:nvSpPr>
          <p:spPr>
            <a:xfrm>
              <a:off x="1621779" y="225431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80"/>
            <p:cNvSpPr/>
            <p:nvPr/>
          </p:nvSpPr>
          <p:spPr>
            <a:xfrm>
              <a:off x="1584712" y="2219475"/>
              <a:ext cx="489" cy="448"/>
            </a:xfrm>
            <a:custGeom>
              <a:rect b="b" l="l" r="r" t="t"/>
              <a:pathLst>
                <a:path extrusionOk="0" h="33" w="36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80"/>
            <p:cNvSpPr/>
            <p:nvPr/>
          </p:nvSpPr>
          <p:spPr>
            <a:xfrm>
              <a:off x="1583137" y="2218050"/>
              <a:ext cx="679" cy="679"/>
            </a:xfrm>
            <a:custGeom>
              <a:rect b="b" l="l" r="r" t="t"/>
              <a:pathLst>
                <a:path extrusionOk="0" h="50" w="5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80"/>
            <p:cNvSpPr/>
            <p:nvPr/>
          </p:nvSpPr>
          <p:spPr>
            <a:xfrm>
              <a:off x="1586084" y="2220616"/>
              <a:ext cx="448" cy="299"/>
            </a:xfrm>
            <a:custGeom>
              <a:rect b="b" l="l" r="r" t="t"/>
              <a:pathLst>
                <a:path extrusionOk="0" h="22" w="33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80"/>
            <p:cNvSpPr/>
            <p:nvPr/>
          </p:nvSpPr>
          <p:spPr>
            <a:xfrm>
              <a:off x="1583952" y="2218810"/>
              <a:ext cx="584" cy="543"/>
            </a:xfrm>
            <a:custGeom>
              <a:rect b="b" l="l" r="r" t="t"/>
              <a:pathLst>
                <a:path extrusionOk="0" h="40" w="43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80"/>
            <p:cNvSpPr/>
            <p:nvPr/>
          </p:nvSpPr>
          <p:spPr>
            <a:xfrm>
              <a:off x="1585418" y="2220100"/>
              <a:ext cx="448" cy="339"/>
            </a:xfrm>
            <a:custGeom>
              <a:rect b="b" l="l" r="r" t="t"/>
              <a:pathLst>
                <a:path extrusionOk="0" h="25" w="33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3" name="Google Shape;5273;p80"/>
            <p:cNvSpPr/>
            <p:nvPr/>
          </p:nvSpPr>
          <p:spPr>
            <a:xfrm>
              <a:off x="1586749" y="2221050"/>
              <a:ext cx="584" cy="394"/>
            </a:xfrm>
            <a:custGeom>
              <a:rect b="b" l="l" r="r" t="t"/>
              <a:pathLst>
                <a:path extrusionOk="0" h="29" w="43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80"/>
            <p:cNvSpPr/>
            <p:nvPr/>
          </p:nvSpPr>
          <p:spPr>
            <a:xfrm>
              <a:off x="1638086" y="2239638"/>
              <a:ext cx="14" cy="339"/>
            </a:xfrm>
            <a:custGeom>
              <a:rect b="b" l="l" r="r" t="t"/>
              <a:pathLst>
                <a:path extrusionOk="0" h="25" w="1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80"/>
            <p:cNvSpPr/>
            <p:nvPr/>
          </p:nvSpPr>
          <p:spPr>
            <a:xfrm>
              <a:off x="1638086" y="2240168"/>
              <a:ext cx="68" cy="475"/>
            </a:xfrm>
            <a:custGeom>
              <a:rect b="b" l="l" r="r" t="t"/>
              <a:pathLst>
                <a:path extrusionOk="0" h="35" w="5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80"/>
            <p:cNvSpPr/>
            <p:nvPr/>
          </p:nvSpPr>
          <p:spPr>
            <a:xfrm>
              <a:off x="1638140" y="223916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80"/>
            <p:cNvSpPr/>
            <p:nvPr/>
          </p:nvSpPr>
          <p:spPr>
            <a:xfrm>
              <a:off x="1405367" y="1962046"/>
              <a:ext cx="22118" cy="18031"/>
            </a:xfrm>
            <a:custGeom>
              <a:rect b="b" l="l" r="r" t="t"/>
              <a:pathLst>
                <a:path extrusionOk="0" h="1328" w="1629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80"/>
            <p:cNvSpPr/>
            <p:nvPr/>
          </p:nvSpPr>
          <p:spPr>
            <a:xfrm>
              <a:off x="1408599" y="1961951"/>
              <a:ext cx="434" cy="54"/>
            </a:xfrm>
            <a:custGeom>
              <a:rect b="b" l="l" r="r" t="t"/>
              <a:pathLst>
                <a:path extrusionOk="0" h="4" w="32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80"/>
            <p:cNvSpPr/>
            <p:nvPr/>
          </p:nvSpPr>
          <p:spPr>
            <a:xfrm>
              <a:off x="1407553" y="196195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80"/>
            <p:cNvSpPr/>
            <p:nvPr/>
          </p:nvSpPr>
          <p:spPr>
            <a:xfrm>
              <a:off x="1418918" y="1963988"/>
              <a:ext cx="339" cy="14"/>
            </a:xfrm>
            <a:custGeom>
              <a:rect b="b" l="l" r="r" t="t"/>
              <a:pathLst>
                <a:path extrusionOk="0" h="1" w="25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80"/>
            <p:cNvSpPr/>
            <p:nvPr/>
          </p:nvSpPr>
          <p:spPr>
            <a:xfrm>
              <a:off x="1408123" y="196195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80"/>
            <p:cNvSpPr/>
            <p:nvPr/>
          </p:nvSpPr>
          <p:spPr>
            <a:xfrm>
              <a:off x="1407214" y="1961951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p80"/>
            <p:cNvSpPr/>
            <p:nvPr/>
          </p:nvSpPr>
          <p:spPr>
            <a:xfrm>
              <a:off x="1419773" y="196404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80"/>
            <p:cNvSpPr/>
            <p:nvPr/>
          </p:nvSpPr>
          <p:spPr>
            <a:xfrm>
              <a:off x="1420533" y="1963988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80"/>
            <p:cNvSpPr/>
            <p:nvPr/>
          </p:nvSpPr>
          <p:spPr>
            <a:xfrm>
              <a:off x="1418442" y="1963893"/>
              <a:ext cx="339" cy="68"/>
            </a:xfrm>
            <a:custGeom>
              <a:rect b="b" l="l" r="r" t="t"/>
              <a:pathLst>
                <a:path extrusionOk="0" h="5" w="25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6" name="Google Shape;5286;p80"/>
            <p:cNvSpPr/>
            <p:nvPr/>
          </p:nvSpPr>
          <p:spPr>
            <a:xfrm>
              <a:off x="1417057" y="1963322"/>
              <a:ext cx="353" cy="258"/>
            </a:xfrm>
            <a:custGeom>
              <a:rect b="b" l="l" r="r" t="t"/>
              <a:pathLst>
                <a:path extrusionOk="0" h="19" w="26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80"/>
            <p:cNvSpPr/>
            <p:nvPr/>
          </p:nvSpPr>
          <p:spPr>
            <a:xfrm>
              <a:off x="1417533" y="1963607"/>
              <a:ext cx="299" cy="109"/>
            </a:xfrm>
            <a:custGeom>
              <a:rect b="b" l="l" r="r" t="t"/>
              <a:pathLst>
                <a:path extrusionOk="0" h="8" w="22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80"/>
            <p:cNvSpPr/>
            <p:nvPr/>
          </p:nvSpPr>
          <p:spPr>
            <a:xfrm>
              <a:off x="1409115" y="1961992"/>
              <a:ext cx="353" cy="68"/>
            </a:xfrm>
            <a:custGeom>
              <a:rect b="b" l="l" r="r" t="t"/>
              <a:pathLst>
                <a:path extrusionOk="0" h="5" w="26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p80"/>
            <p:cNvSpPr/>
            <p:nvPr/>
          </p:nvSpPr>
          <p:spPr>
            <a:xfrm>
              <a:off x="1409549" y="1962087"/>
              <a:ext cx="299" cy="109"/>
            </a:xfrm>
            <a:custGeom>
              <a:rect b="b" l="l" r="r" t="t"/>
              <a:pathLst>
                <a:path extrusionOk="0" h="8" w="22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80"/>
            <p:cNvSpPr/>
            <p:nvPr/>
          </p:nvSpPr>
          <p:spPr>
            <a:xfrm>
              <a:off x="1417913" y="1963757"/>
              <a:ext cx="448" cy="149"/>
            </a:xfrm>
            <a:custGeom>
              <a:rect b="b" l="l" r="r" t="t"/>
              <a:pathLst>
                <a:path extrusionOk="0" h="11" w="33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80"/>
            <p:cNvSpPr/>
            <p:nvPr/>
          </p:nvSpPr>
          <p:spPr>
            <a:xfrm>
              <a:off x="1427662" y="1972433"/>
              <a:ext cx="41031" cy="16768"/>
            </a:xfrm>
            <a:custGeom>
              <a:rect b="b" l="l" r="r" t="t"/>
              <a:pathLst>
                <a:path extrusionOk="0" h="1235" w="3022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80"/>
            <p:cNvSpPr/>
            <p:nvPr/>
          </p:nvSpPr>
          <p:spPr>
            <a:xfrm>
              <a:off x="1428272" y="1975013"/>
              <a:ext cx="109" cy="489"/>
            </a:xfrm>
            <a:custGeom>
              <a:rect b="b" l="l" r="r" t="t"/>
              <a:pathLst>
                <a:path extrusionOk="0" h="36" w="8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80"/>
            <p:cNvSpPr/>
            <p:nvPr/>
          </p:nvSpPr>
          <p:spPr>
            <a:xfrm>
              <a:off x="1428272" y="1975637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80"/>
            <p:cNvSpPr/>
            <p:nvPr/>
          </p:nvSpPr>
          <p:spPr>
            <a:xfrm>
              <a:off x="1428707" y="1973641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80"/>
            <p:cNvSpPr/>
            <p:nvPr/>
          </p:nvSpPr>
          <p:spPr>
            <a:xfrm>
              <a:off x="1428272" y="1976072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80"/>
            <p:cNvSpPr/>
            <p:nvPr/>
          </p:nvSpPr>
          <p:spPr>
            <a:xfrm>
              <a:off x="1427797" y="1978923"/>
              <a:ext cx="299" cy="869"/>
            </a:xfrm>
            <a:custGeom>
              <a:rect b="b" l="l" r="r" t="t"/>
              <a:pathLst>
                <a:path extrusionOk="0" h="64" w="22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80"/>
            <p:cNvSpPr/>
            <p:nvPr/>
          </p:nvSpPr>
          <p:spPr>
            <a:xfrm>
              <a:off x="1428082" y="1976642"/>
              <a:ext cx="394" cy="2295"/>
            </a:xfrm>
            <a:custGeom>
              <a:rect b="b" l="l" r="r" t="t"/>
              <a:pathLst>
                <a:path extrusionOk="0" h="169" w="29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80"/>
            <p:cNvSpPr/>
            <p:nvPr/>
          </p:nvSpPr>
          <p:spPr>
            <a:xfrm>
              <a:off x="1428272" y="1976397"/>
              <a:ext cx="68" cy="258"/>
            </a:xfrm>
            <a:custGeom>
              <a:rect b="b" l="l" r="r" t="t"/>
              <a:pathLst>
                <a:path extrusionOk="0" h="19" w="5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80"/>
            <p:cNvSpPr/>
            <p:nvPr/>
          </p:nvSpPr>
          <p:spPr>
            <a:xfrm>
              <a:off x="1428368" y="1974497"/>
              <a:ext cx="109" cy="489"/>
            </a:xfrm>
            <a:custGeom>
              <a:rect b="b" l="l" r="r" t="t"/>
              <a:pathLst>
                <a:path extrusionOk="0" h="36" w="8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80"/>
            <p:cNvSpPr/>
            <p:nvPr/>
          </p:nvSpPr>
          <p:spPr>
            <a:xfrm>
              <a:off x="1427662" y="1979778"/>
              <a:ext cx="149" cy="489"/>
            </a:xfrm>
            <a:custGeom>
              <a:rect b="b" l="l" r="r" t="t"/>
              <a:pathLst>
                <a:path extrusionOk="0" h="36" w="11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80"/>
            <p:cNvSpPr/>
            <p:nvPr/>
          </p:nvSpPr>
          <p:spPr>
            <a:xfrm>
              <a:off x="1428558" y="1973967"/>
              <a:ext cx="109" cy="394"/>
            </a:xfrm>
            <a:custGeom>
              <a:rect b="b" l="l" r="r" t="t"/>
              <a:pathLst>
                <a:path extrusionOk="0" h="29" w="8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80"/>
            <p:cNvSpPr/>
            <p:nvPr/>
          </p:nvSpPr>
          <p:spPr>
            <a:xfrm>
              <a:off x="1456704" y="1951401"/>
              <a:ext cx="86665" cy="123066"/>
            </a:xfrm>
            <a:custGeom>
              <a:rect b="b" l="l" r="r" t="t"/>
              <a:pathLst>
                <a:path extrusionOk="0" h="9064" w="6383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80"/>
            <p:cNvSpPr/>
            <p:nvPr/>
          </p:nvSpPr>
          <p:spPr>
            <a:xfrm>
              <a:off x="1525392" y="2067095"/>
              <a:ext cx="54" cy="434"/>
            </a:xfrm>
            <a:custGeom>
              <a:rect b="b" l="l" r="r" t="t"/>
              <a:pathLst>
                <a:path extrusionOk="0" h="32" w="4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p80"/>
            <p:cNvSpPr/>
            <p:nvPr/>
          </p:nvSpPr>
          <p:spPr>
            <a:xfrm>
              <a:off x="1536743" y="2029771"/>
              <a:ext cx="2675" cy="679"/>
            </a:xfrm>
            <a:custGeom>
              <a:rect b="b" l="l" r="r" t="t"/>
              <a:pathLst>
                <a:path extrusionOk="0" h="50" w="197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80"/>
            <p:cNvSpPr/>
            <p:nvPr/>
          </p:nvSpPr>
          <p:spPr>
            <a:xfrm>
              <a:off x="1540124" y="2029540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80"/>
            <p:cNvSpPr/>
            <p:nvPr/>
          </p:nvSpPr>
          <p:spPr>
            <a:xfrm>
              <a:off x="1536363" y="2030436"/>
              <a:ext cx="258" cy="14"/>
            </a:xfrm>
            <a:custGeom>
              <a:rect b="b" l="l" r="r" t="t"/>
              <a:pathLst>
                <a:path extrusionOk="0" h="1" w="19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80"/>
            <p:cNvSpPr/>
            <p:nvPr/>
          </p:nvSpPr>
          <p:spPr>
            <a:xfrm>
              <a:off x="1542215" y="2028440"/>
              <a:ext cx="720" cy="353"/>
            </a:xfrm>
            <a:custGeom>
              <a:rect b="b" l="l" r="r" t="t"/>
              <a:pathLst>
                <a:path extrusionOk="0" h="26" w="53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80"/>
            <p:cNvSpPr/>
            <p:nvPr/>
          </p:nvSpPr>
          <p:spPr>
            <a:xfrm>
              <a:off x="1525433" y="2066335"/>
              <a:ext cx="68" cy="489"/>
            </a:xfrm>
            <a:custGeom>
              <a:rect b="b" l="l" r="r" t="t"/>
              <a:pathLst>
                <a:path extrusionOk="0" h="36" w="5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80"/>
            <p:cNvSpPr/>
            <p:nvPr/>
          </p:nvSpPr>
          <p:spPr>
            <a:xfrm>
              <a:off x="1525487" y="2065520"/>
              <a:ext cx="54" cy="638"/>
            </a:xfrm>
            <a:custGeom>
              <a:rect b="b" l="l" r="r" t="t"/>
              <a:pathLst>
                <a:path extrusionOk="0" h="47" w="4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80"/>
            <p:cNvSpPr/>
            <p:nvPr/>
          </p:nvSpPr>
          <p:spPr>
            <a:xfrm>
              <a:off x="1539459" y="2029676"/>
              <a:ext cx="339" cy="109"/>
            </a:xfrm>
            <a:custGeom>
              <a:rect b="b" l="l" r="r" t="t"/>
              <a:pathLst>
                <a:path extrusionOk="0" h="8" w="25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80"/>
            <p:cNvSpPr/>
            <p:nvPr/>
          </p:nvSpPr>
          <p:spPr>
            <a:xfrm>
              <a:off x="1525202" y="2068521"/>
              <a:ext cx="109" cy="434"/>
            </a:xfrm>
            <a:custGeom>
              <a:rect b="b" l="l" r="r" t="t"/>
              <a:pathLst>
                <a:path extrusionOk="0" h="32" w="8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80"/>
            <p:cNvSpPr/>
            <p:nvPr/>
          </p:nvSpPr>
          <p:spPr>
            <a:xfrm>
              <a:off x="1524157" y="2073178"/>
              <a:ext cx="95" cy="394"/>
            </a:xfrm>
            <a:custGeom>
              <a:rect b="b" l="l" r="r" t="t"/>
              <a:pathLst>
                <a:path extrusionOk="0" h="29" w="7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80"/>
            <p:cNvSpPr/>
            <p:nvPr/>
          </p:nvSpPr>
          <p:spPr>
            <a:xfrm>
              <a:off x="1525338" y="2067855"/>
              <a:ext cx="68" cy="434"/>
            </a:xfrm>
            <a:custGeom>
              <a:rect b="b" l="l" r="r" t="t"/>
              <a:pathLst>
                <a:path extrusionOk="0" h="32" w="5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80"/>
            <p:cNvSpPr/>
            <p:nvPr/>
          </p:nvSpPr>
          <p:spPr>
            <a:xfrm>
              <a:off x="1524483" y="2071983"/>
              <a:ext cx="163" cy="448"/>
            </a:xfrm>
            <a:custGeom>
              <a:rect b="b" l="l" r="r" t="t"/>
              <a:pathLst>
                <a:path extrusionOk="0" h="33" w="12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80"/>
            <p:cNvSpPr/>
            <p:nvPr/>
          </p:nvSpPr>
          <p:spPr>
            <a:xfrm>
              <a:off x="1523953" y="2073653"/>
              <a:ext cx="163" cy="339"/>
            </a:xfrm>
            <a:custGeom>
              <a:rect b="b" l="l" r="r" t="t"/>
              <a:pathLst>
                <a:path extrusionOk="0" h="25" w="12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80"/>
            <p:cNvSpPr/>
            <p:nvPr/>
          </p:nvSpPr>
          <p:spPr>
            <a:xfrm>
              <a:off x="1523532" y="207460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80"/>
            <p:cNvSpPr/>
            <p:nvPr/>
          </p:nvSpPr>
          <p:spPr>
            <a:xfrm>
              <a:off x="1523573" y="2074413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80"/>
            <p:cNvSpPr/>
            <p:nvPr/>
          </p:nvSpPr>
          <p:spPr>
            <a:xfrm>
              <a:off x="1523763" y="2074074"/>
              <a:ext cx="163" cy="258"/>
            </a:xfrm>
            <a:custGeom>
              <a:rect b="b" l="l" r="r" t="t"/>
              <a:pathLst>
                <a:path extrusionOk="0" h="19" w="12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80"/>
            <p:cNvSpPr/>
            <p:nvPr/>
          </p:nvSpPr>
          <p:spPr>
            <a:xfrm>
              <a:off x="1524347" y="2072608"/>
              <a:ext cx="95" cy="434"/>
            </a:xfrm>
            <a:custGeom>
              <a:rect b="b" l="l" r="r" t="t"/>
              <a:pathLst>
                <a:path extrusionOk="0" h="32" w="7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80"/>
            <p:cNvSpPr/>
            <p:nvPr/>
          </p:nvSpPr>
          <p:spPr>
            <a:xfrm>
              <a:off x="1525107" y="2069281"/>
              <a:ext cx="54" cy="434"/>
            </a:xfrm>
            <a:custGeom>
              <a:rect b="b" l="l" r="r" t="t"/>
              <a:pathLst>
                <a:path extrusionOk="0" h="32" w="4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80"/>
            <p:cNvSpPr/>
            <p:nvPr/>
          </p:nvSpPr>
          <p:spPr>
            <a:xfrm>
              <a:off x="1524822" y="2070707"/>
              <a:ext cx="95" cy="434"/>
            </a:xfrm>
            <a:custGeom>
              <a:rect b="b" l="l" r="r" t="t"/>
              <a:pathLst>
                <a:path extrusionOk="0" h="32" w="7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80"/>
            <p:cNvSpPr/>
            <p:nvPr/>
          </p:nvSpPr>
          <p:spPr>
            <a:xfrm>
              <a:off x="1524958" y="2069987"/>
              <a:ext cx="109" cy="448"/>
            </a:xfrm>
            <a:custGeom>
              <a:rect b="b" l="l" r="r" t="t"/>
              <a:pathLst>
                <a:path extrusionOk="0" h="33" w="8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80"/>
            <p:cNvSpPr/>
            <p:nvPr/>
          </p:nvSpPr>
          <p:spPr>
            <a:xfrm>
              <a:off x="1524673" y="2071372"/>
              <a:ext cx="109" cy="489"/>
            </a:xfrm>
            <a:custGeom>
              <a:rect b="b" l="l" r="r" t="t"/>
              <a:pathLst>
                <a:path extrusionOk="0" h="36" w="8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80"/>
            <p:cNvSpPr/>
            <p:nvPr/>
          </p:nvSpPr>
          <p:spPr>
            <a:xfrm>
              <a:off x="1467063" y="1987667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80"/>
            <p:cNvSpPr/>
            <p:nvPr/>
          </p:nvSpPr>
          <p:spPr>
            <a:xfrm>
              <a:off x="1467783" y="1986906"/>
              <a:ext cx="244" cy="299"/>
            </a:xfrm>
            <a:custGeom>
              <a:rect b="b" l="l" r="r" t="t"/>
              <a:pathLst>
                <a:path extrusionOk="0" h="22" w="18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80"/>
            <p:cNvSpPr/>
            <p:nvPr/>
          </p:nvSpPr>
          <p:spPr>
            <a:xfrm>
              <a:off x="1466724" y="1987993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80"/>
            <p:cNvSpPr/>
            <p:nvPr/>
          </p:nvSpPr>
          <p:spPr>
            <a:xfrm>
              <a:off x="1467389" y="1987287"/>
              <a:ext cx="258" cy="244"/>
            </a:xfrm>
            <a:custGeom>
              <a:rect b="b" l="l" r="r" t="t"/>
              <a:pathLst>
                <a:path extrusionOk="0" h="18" w="19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80"/>
            <p:cNvSpPr/>
            <p:nvPr/>
          </p:nvSpPr>
          <p:spPr>
            <a:xfrm>
              <a:off x="1468163" y="1986662"/>
              <a:ext cx="149" cy="163"/>
            </a:xfrm>
            <a:custGeom>
              <a:rect b="b" l="l" r="r" t="t"/>
              <a:pathLst>
                <a:path extrusionOk="0" h="12" w="11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80"/>
            <p:cNvSpPr/>
            <p:nvPr/>
          </p:nvSpPr>
          <p:spPr>
            <a:xfrm>
              <a:off x="1469344" y="1985481"/>
              <a:ext cx="353" cy="299"/>
            </a:xfrm>
            <a:custGeom>
              <a:rect b="b" l="l" r="r" t="t"/>
              <a:pathLst>
                <a:path extrusionOk="0" h="22" w="26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p80"/>
            <p:cNvSpPr/>
            <p:nvPr/>
          </p:nvSpPr>
          <p:spPr>
            <a:xfrm>
              <a:off x="1465828" y="1988997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80"/>
            <p:cNvSpPr/>
            <p:nvPr/>
          </p:nvSpPr>
          <p:spPr>
            <a:xfrm>
              <a:off x="1466059" y="1988658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p80"/>
            <p:cNvSpPr/>
            <p:nvPr/>
          </p:nvSpPr>
          <p:spPr>
            <a:xfrm>
              <a:off x="1466398" y="1988332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3" name="Google Shape;5333;p80"/>
            <p:cNvSpPr/>
            <p:nvPr/>
          </p:nvSpPr>
          <p:spPr>
            <a:xfrm>
              <a:off x="1470010" y="1984476"/>
              <a:ext cx="258" cy="489"/>
            </a:xfrm>
            <a:custGeom>
              <a:rect b="b" l="l" r="r" t="t"/>
              <a:pathLst>
                <a:path extrusionOk="0" h="36" w="19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80"/>
            <p:cNvSpPr/>
            <p:nvPr/>
          </p:nvSpPr>
          <p:spPr>
            <a:xfrm>
              <a:off x="1468448" y="1986377"/>
              <a:ext cx="149" cy="163"/>
            </a:xfrm>
            <a:custGeom>
              <a:rect b="b" l="l" r="r" t="t"/>
              <a:pathLst>
                <a:path extrusionOk="0" h="12" w="11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80"/>
            <p:cNvSpPr/>
            <p:nvPr/>
          </p:nvSpPr>
          <p:spPr>
            <a:xfrm>
              <a:off x="1469154" y="1985766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80"/>
            <p:cNvSpPr/>
            <p:nvPr/>
          </p:nvSpPr>
          <p:spPr>
            <a:xfrm>
              <a:off x="1470295" y="1983811"/>
              <a:ext cx="204" cy="584"/>
            </a:xfrm>
            <a:custGeom>
              <a:rect b="b" l="l" r="r" t="t"/>
              <a:pathLst>
                <a:path extrusionOk="0" h="43" w="15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80"/>
            <p:cNvSpPr/>
            <p:nvPr/>
          </p:nvSpPr>
          <p:spPr>
            <a:xfrm>
              <a:off x="1469725" y="1985006"/>
              <a:ext cx="299" cy="394"/>
            </a:xfrm>
            <a:custGeom>
              <a:rect b="b" l="l" r="r" t="t"/>
              <a:pathLst>
                <a:path extrusionOk="0" h="29" w="22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80"/>
            <p:cNvSpPr/>
            <p:nvPr/>
          </p:nvSpPr>
          <p:spPr>
            <a:xfrm>
              <a:off x="1468679" y="1986146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80"/>
            <p:cNvSpPr/>
            <p:nvPr/>
          </p:nvSpPr>
          <p:spPr>
            <a:xfrm>
              <a:off x="1468964" y="1985956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80"/>
            <p:cNvSpPr/>
            <p:nvPr/>
          </p:nvSpPr>
          <p:spPr>
            <a:xfrm>
              <a:off x="1527008" y="2118853"/>
              <a:ext cx="88322" cy="99360"/>
            </a:xfrm>
            <a:custGeom>
              <a:rect b="b" l="l" r="r" t="t"/>
              <a:pathLst>
                <a:path extrusionOk="0" h="7318" w="6505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80"/>
            <p:cNvSpPr/>
            <p:nvPr/>
          </p:nvSpPr>
          <p:spPr>
            <a:xfrm>
              <a:off x="1596443" y="2164147"/>
              <a:ext cx="8812" cy="4820"/>
            </a:xfrm>
            <a:custGeom>
              <a:rect b="b" l="l" r="r" t="t"/>
              <a:pathLst>
                <a:path extrusionOk="0" h="355" w="649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80"/>
            <p:cNvSpPr/>
            <p:nvPr/>
          </p:nvSpPr>
          <p:spPr>
            <a:xfrm>
              <a:off x="1614230" y="2188587"/>
              <a:ext cx="54" cy="625"/>
            </a:xfrm>
            <a:custGeom>
              <a:rect b="b" l="l" r="r" t="t"/>
              <a:pathLst>
                <a:path extrusionOk="0" h="46" w="4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80"/>
            <p:cNvSpPr/>
            <p:nvPr/>
          </p:nvSpPr>
          <p:spPr>
            <a:xfrm>
              <a:off x="1584047" y="2146754"/>
              <a:ext cx="4616" cy="923"/>
            </a:xfrm>
            <a:custGeom>
              <a:rect b="b" l="l" r="r" t="t"/>
              <a:pathLst>
                <a:path extrusionOk="0" h="68" w="34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80"/>
            <p:cNvSpPr/>
            <p:nvPr/>
          </p:nvSpPr>
          <p:spPr>
            <a:xfrm>
              <a:off x="1612370" y="2190433"/>
              <a:ext cx="1724" cy="2349"/>
            </a:xfrm>
            <a:custGeom>
              <a:rect b="b" l="l" r="r" t="t"/>
              <a:pathLst>
                <a:path extrusionOk="0" h="173" w="127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80"/>
            <p:cNvSpPr/>
            <p:nvPr/>
          </p:nvSpPr>
          <p:spPr>
            <a:xfrm>
              <a:off x="1614040" y="2189917"/>
              <a:ext cx="149" cy="530"/>
            </a:xfrm>
            <a:custGeom>
              <a:rect b="b" l="l" r="r" t="t"/>
              <a:pathLst>
                <a:path extrusionOk="0" h="39" w="11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80"/>
            <p:cNvSpPr/>
            <p:nvPr/>
          </p:nvSpPr>
          <p:spPr>
            <a:xfrm>
              <a:off x="1529140" y="2128031"/>
              <a:ext cx="163" cy="54"/>
            </a:xfrm>
            <a:custGeom>
              <a:rect b="b" l="l" r="r" t="t"/>
              <a:pathLst>
                <a:path extrusionOk="0" h="4" w="12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80"/>
            <p:cNvSpPr/>
            <p:nvPr/>
          </p:nvSpPr>
          <p:spPr>
            <a:xfrm>
              <a:off x="1614230" y="2189293"/>
              <a:ext cx="54" cy="489"/>
            </a:xfrm>
            <a:custGeom>
              <a:rect b="b" l="l" r="r" t="t"/>
              <a:pathLst>
                <a:path extrusionOk="0" h="36" w="4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80"/>
            <p:cNvSpPr/>
            <p:nvPr/>
          </p:nvSpPr>
          <p:spPr>
            <a:xfrm>
              <a:off x="1529425" y="2128126"/>
              <a:ext cx="394" cy="149"/>
            </a:xfrm>
            <a:custGeom>
              <a:rect b="b" l="l" r="r" t="t"/>
              <a:pathLst>
                <a:path extrusionOk="0" h="11" w="29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80"/>
            <p:cNvSpPr/>
            <p:nvPr/>
          </p:nvSpPr>
          <p:spPr>
            <a:xfrm>
              <a:off x="1575290" y="214080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80"/>
            <p:cNvSpPr/>
            <p:nvPr/>
          </p:nvSpPr>
          <p:spPr>
            <a:xfrm>
              <a:off x="1615085" y="2180983"/>
              <a:ext cx="299" cy="2009"/>
            </a:xfrm>
            <a:custGeom>
              <a:rect b="b" l="l" r="r" t="t"/>
              <a:pathLst>
                <a:path extrusionOk="0" h="148" w="22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80"/>
            <p:cNvSpPr/>
            <p:nvPr/>
          </p:nvSpPr>
          <p:spPr>
            <a:xfrm>
              <a:off x="1595493" y="2161391"/>
              <a:ext cx="964" cy="2770"/>
            </a:xfrm>
            <a:custGeom>
              <a:rect b="b" l="l" r="r" t="t"/>
              <a:pathLst>
                <a:path extrusionOk="0" h="204" w="71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80"/>
            <p:cNvSpPr/>
            <p:nvPr/>
          </p:nvSpPr>
          <p:spPr>
            <a:xfrm>
              <a:off x="1543736" y="2212822"/>
              <a:ext cx="4711" cy="3775"/>
            </a:xfrm>
            <a:custGeom>
              <a:rect b="b" l="l" r="r" t="t"/>
              <a:pathLst>
                <a:path extrusionOk="0" h="278" w="347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80"/>
            <p:cNvSpPr/>
            <p:nvPr/>
          </p:nvSpPr>
          <p:spPr>
            <a:xfrm>
              <a:off x="1568542" y="2210324"/>
              <a:ext cx="8092" cy="855"/>
            </a:xfrm>
            <a:custGeom>
              <a:rect b="b" l="l" r="r" t="t"/>
              <a:pathLst>
                <a:path extrusionOk="0" h="63" w="596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80"/>
            <p:cNvSpPr/>
            <p:nvPr/>
          </p:nvSpPr>
          <p:spPr>
            <a:xfrm>
              <a:off x="1530375" y="2180128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80"/>
            <p:cNvSpPr/>
            <p:nvPr/>
          </p:nvSpPr>
          <p:spPr>
            <a:xfrm>
              <a:off x="1527049" y="2176177"/>
              <a:ext cx="2675" cy="3340"/>
            </a:xfrm>
            <a:custGeom>
              <a:rect b="b" l="l" r="r" t="t"/>
              <a:pathLst>
                <a:path extrusionOk="0" h="246" w="197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80"/>
            <p:cNvSpPr/>
            <p:nvPr/>
          </p:nvSpPr>
          <p:spPr>
            <a:xfrm>
              <a:off x="1540314" y="2216583"/>
              <a:ext cx="3435" cy="1629"/>
            </a:xfrm>
            <a:custGeom>
              <a:rect b="b" l="l" r="r" t="t"/>
              <a:pathLst>
                <a:path extrusionOk="0" h="120" w="253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80"/>
            <p:cNvSpPr/>
            <p:nvPr/>
          </p:nvSpPr>
          <p:spPr>
            <a:xfrm>
              <a:off x="1530565" y="2180413"/>
              <a:ext cx="353" cy="489"/>
            </a:xfrm>
            <a:custGeom>
              <a:rect b="b" l="l" r="r" t="t"/>
              <a:pathLst>
                <a:path extrusionOk="0" h="36" w="26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80"/>
            <p:cNvSpPr/>
            <p:nvPr/>
          </p:nvSpPr>
          <p:spPr>
            <a:xfrm>
              <a:off x="1540260" y="2217819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80"/>
            <p:cNvSpPr/>
            <p:nvPr/>
          </p:nvSpPr>
          <p:spPr>
            <a:xfrm>
              <a:off x="1540124" y="2216149"/>
              <a:ext cx="109" cy="1018"/>
            </a:xfrm>
            <a:custGeom>
              <a:rect b="b" l="l" r="r" t="t"/>
              <a:pathLst>
                <a:path extrusionOk="0" h="75" w="8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80"/>
            <p:cNvSpPr/>
            <p:nvPr/>
          </p:nvSpPr>
          <p:spPr>
            <a:xfrm>
              <a:off x="1540219" y="2217289"/>
              <a:ext cx="54" cy="258"/>
            </a:xfrm>
            <a:custGeom>
              <a:rect b="b" l="l" r="r" t="t"/>
              <a:pathLst>
                <a:path extrusionOk="0" h="19" w="4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80"/>
            <p:cNvSpPr/>
            <p:nvPr/>
          </p:nvSpPr>
          <p:spPr>
            <a:xfrm>
              <a:off x="1533512" y="2195335"/>
              <a:ext cx="869" cy="2675"/>
            </a:xfrm>
            <a:custGeom>
              <a:rect b="b" l="l" r="r" t="t"/>
              <a:pathLst>
                <a:path extrusionOk="0" h="197" w="64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80"/>
            <p:cNvSpPr/>
            <p:nvPr/>
          </p:nvSpPr>
          <p:spPr>
            <a:xfrm>
              <a:off x="1530090" y="217988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80"/>
            <p:cNvSpPr/>
            <p:nvPr/>
          </p:nvSpPr>
          <p:spPr>
            <a:xfrm>
              <a:off x="1543355" y="2216108"/>
              <a:ext cx="1100" cy="720"/>
            </a:xfrm>
            <a:custGeom>
              <a:rect b="b" l="l" r="r" t="t"/>
              <a:pathLst>
                <a:path extrusionOk="0" h="53" w="81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80"/>
            <p:cNvSpPr/>
            <p:nvPr/>
          </p:nvSpPr>
          <p:spPr>
            <a:xfrm>
              <a:off x="1579281" y="2208980"/>
              <a:ext cx="109" cy="299"/>
            </a:xfrm>
            <a:custGeom>
              <a:rect b="b" l="l" r="r" t="t"/>
              <a:pathLst>
                <a:path extrusionOk="0" h="22" w="8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80"/>
            <p:cNvSpPr/>
            <p:nvPr/>
          </p:nvSpPr>
          <p:spPr>
            <a:xfrm>
              <a:off x="1579376" y="2208641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80"/>
            <p:cNvSpPr/>
            <p:nvPr/>
          </p:nvSpPr>
          <p:spPr>
            <a:xfrm>
              <a:off x="1576620" y="2210786"/>
              <a:ext cx="2105" cy="122"/>
            </a:xfrm>
            <a:custGeom>
              <a:rect b="b" l="l" r="r" t="t"/>
              <a:pathLst>
                <a:path extrusionOk="0" h="9" w="155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80"/>
            <p:cNvSpPr/>
            <p:nvPr/>
          </p:nvSpPr>
          <p:spPr>
            <a:xfrm>
              <a:off x="1595588" y="2189958"/>
              <a:ext cx="5621" cy="1018"/>
            </a:xfrm>
            <a:custGeom>
              <a:rect b="b" l="l" r="r" t="t"/>
              <a:pathLst>
                <a:path extrusionOk="0" h="75" w="414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80"/>
            <p:cNvSpPr/>
            <p:nvPr/>
          </p:nvSpPr>
          <p:spPr>
            <a:xfrm>
              <a:off x="1611609" y="2192768"/>
              <a:ext cx="774" cy="299"/>
            </a:xfrm>
            <a:custGeom>
              <a:rect b="b" l="l" r="r" t="t"/>
              <a:pathLst>
                <a:path extrusionOk="0" h="22" w="57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80"/>
            <p:cNvSpPr/>
            <p:nvPr/>
          </p:nvSpPr>
          <p:spPr>
            <a:xfrm>
              <a:off x="1579526" y="2208260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80"/>
            <p:cNvSpPr/>
            <p:nvPr/>
          </p:nvSpPr>
          <p:spPr>
            <a:xfrm>
              <a:off x="1612180" y="2192619"/>
              <a:ext cx="394" cy="258"/>
            </a:xfrm>
            <a:custGeom>
              <a:rect b="b" l="l" r="r" t="t"/>
              <a:pathLst>
                <a:path extrusionOk="0" h="19" w="29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80"/>
            <p:cNvSpPr/>
            <p:nvPr/>
          </p:nvSpPr>
          <p:spPr>
            <a:xfrm>
              <a:off x="1575385" y="2210636"/>
              <a:ext cx="1724" cy="204"/>
            </a:xfrm>
            <a:custGeom>
              <a:rect b="b" l="l" r="r" t="t"/>
              <a:pathLst>
                <a:path extrusionOk="0" h="15" w="127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80"/>
            <p:cNvSpPr/>
            <p:nvPr/>
          </p:nvSpPr>
          <p:spPr>
            <a:xfrm>
              <a:off x="1438877" y="2046607"/>
              <a:ext cx="93508" cy="136291"/>
            </a:xfrm>
            <a:custGeom>
              <a:rect b="b" l="l" r="r" t="t"/>
              <a:pathLst>
                <a:path extrusionOk="0" h="10038" w="6887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80"/>
            <p:cNvSpPr/>
            <p:nvPr/>
          </p:nvSpPr>
          <p:spPr>
            <a:xfrm>
              <a:off x="1518685" y="2074223"/>
              <a:ext cx="244" cy="54"/>
            </a:xfrm>
            <a:custGeom>
              <a:rect b="b" l="l" r="r" t="t"/>
              <a:pathLst>
                <a:path extrusionOk="0" h="4" w="18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80"/>
            <p:cNvSpPr/>
            <p:nvPr/>
          </p:nvSpPr>
          <p:spPr>
            <a:xfrm>
              <a:off x="1517545" y="2074549"/>
              <a:ext cx="299" cy="163"/>
            </a:xfrm>
            <a:custGeom>
              <a:rect b="b" l="l" r="r" t="t"/>
              <a:pathLst>
                <a:path extrusionOk="0" h="12" w="22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80"/>
            <p:cNvSpPr/>
            <p:nvPr/>
          </p:nvSpPr>
          <p:spPr>
            <a:xfrm>
              <a:off x="1518305" y="2074318"/>
              <a:ext cx="299" cy="54"/>
            </a:xfrm>
            <a:custGeom>
              <a:rect b="b" l="l" r="r" t="t"/>
              <a:pathLst>
                <a:path extrusionOk="0" h="4" w="22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80"/>
            <p:cNvSpPr/>
            <p:nvPr/>
          </p:nvSpPr>
          <p:spPr>
            <a:xfrm>
              <a:off x="1517110" y="2074794"/>
              <a:ext cx="299" cy="204"/>
            </a:xfrm>
            <a:custGeom>
              <a:rect b="b" l="l" r="r" t="t"/>
              <a:pathLst>
                <a:path extrusionOk="0" h="15" w="22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80"/>
            <p:cNvSpPr/>
            <p:nvPr/>
          </p:nvSpPr>
          <p:spPr>
            <a:xfrm>
              <a:off x="1516594" y="2075024"/>
              <a:ext cx="434" cy="353"/>
            </a:xfrm>
            <a:custGeom>
              <a:rect b="b" l="l" r="r" t="t"/>
              <a:pathLst>
                <a:path extrusionOk="0" h="26" w="32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80"/>
            <p:cNvSpPr/>
            <p:nvPr/>
          </p:nvSpPr>
          <p:spPr>
            <a:xfrm>
              <a:off x="1519065" y="207422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80"/>
            <p:cNvSpPr/>
            <p:nvPr/>
          </p:nvSpPr>
          <p:spPr>
            <a:xfrm>
              <a:off x="1504184" y="2079356"/>
              <a:ext cx="2349" cy="964"/>
            </a:xfrm>
            <a:custGeom>
              <a:rect b="b" l="l" r="r" t="t"/>
              <a:pathLst>
                <a:path extrusionOk="0" h="71" w="173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80"/>
            <p:cNvSpPr/>
            <p:nvPr/>
          </p:nvSpPr>
          <p:spPr>
            <a:xfrm>
              <a:off x="1517925" y="2074413"/>
              <a:ext cx="299" cy="109"/>
            </a:xfrm>
            <a:custGeom>
              <a:rect b="b" l="l" r="r" t="t"/>
              <a:pathLst>
                <a:path extrusionOk="0" h="8" w="22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80"/>
            <p:cNvSpPr/>
            <p:nvPr/>
          </p:nvSpPr>
          <p:spPr>
            <a:xfrm>
              <a:off x="1522052" y="2182355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80"/>
            <p:cNvSpPr/>
            <p:nvPr/>
          </p:nvSpPr>
          <p:spPr>
            <a:xfrm>
              <a:off x="1518305" y="2072988"/>
              <a:ext cx="394" cy="394"/>
            </a:xfrm>
            <a:custGeom>
              <a:rect b="b" l="l" r="r" t="t"/>
              <a:pathLst>
                <a:path extrusionOk="0" h="29" w="29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80"/>
            <p:cNvSpPr/>
            <p:nvPr/>
          </p:nvSpPr>
          <p:spPr>
            <a:xfrm>
              <a:off x="1485176" y="204622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80"/>
            <p:cNvSpPr/>
            <p:nvPr/>
          </p:nvSpPr>
          <p:spPr>
            <a:xfrm>
              <a:off x="1485692" y="204622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80"/>
            <p:cNvSpPr/>
            <p:nvPr/>
          </p:nvSpPr>
          <p:spPr>
            <a:xfrm>
              <a:off x="1486411" y="204626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80"/>
            <p:cNvSpPr/>
            <p:nvPr/>
          </p:nvSpPr>
          <p:spPr>
            <a:xfrm>
              <a:off x="1486982" y="2046457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80"/>
            <p:cNvSpPr/>
            <p:nvPr/>
          </p:nvSpPr>
          <p:spPr>
            <a:xfrm>
              <a:off x="1486506" y="2046322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80"/>
            <p:cNvSpPr/>
            <p:nvPr/>
          </p:nvSpPr>
          <p:spPr>
            <a:xfrm>
              <a:off x="1486792" y="2046417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80"/>
            <p:cNvSpPr/>
            <p:nvPr/>
          </p:nvSpPr>
          <p:spPr>
            <a:xfrm>
              <a:off x="1486887" y="2046457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80"/>
            <p:cNvSpPr/>
            <p:nvPr/>
          </p:nvSpPr>
          <p:spPr>
            <a:xfrm>
              <a:off x="1517965" y="2072513"/>
              <a:ext cx="299" cy="434"/>
            </a:xfrm>
            <a:custGeom>
              <a:rect b="b" l="l" r="r" t="t"/>
              <a:pathLst>
                <a:path extrusionOk="0" h="32" w="22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80"/>
            <p:cNvSpPr/>
            <p:nvPr/>
          </p:nvSpPr>
          <p:spPr>
            <a:xfrm>
              <a:off x="1484171" y="2046267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80"/>
            <p:cNvSpPr/>
            <p:nvPr/>
          </p:nvSpPr>
          <p:spPr>
            <a:xfrm>
              <a:off x="1485407" y="204622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80"/>
            <p:cNvSpPr/>
            <p:nvPr/>
          </p:nvSpPr>
          <p:spPr>
            <a:xfrm>
              <a:off x="1483655" y="2046362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80"/>
            <p:cNvSpPr/>
            <p:nvPr/>
          </p:nvSpPr>
          <p:spPr>
            <a:xfrm>
              <a:off x="1482800" y="2046417"/>
              <a:ext cx="584" cy="109"/>
            </a:xfrm>
            <a:custGeom>
              <a:rect b="b" l="l" r="r" t="t"/>
              <a:pathLst>
                <a:path extrusionOk="0" h="8" w="43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80"/>
            <p:cNvSpPr/>
            <p:nvPr/>
          </p:nvSpPr>
          <p:spPr>
            <a:xfrm>
              <a:off x="1519201" y="2073789"/>
              <a:ext cx="543" cy="353"/>
            </a:xfrm>
            <a:custGeom>
              <a:rect b="b" l="l" r="r" t="t"/>
              <a:pathLst>
                <a:path extrusionOk="0" h="26" w="4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80"/>
            <p:cNvSpPr/>
            <p:nvPr/>
          </p:nvSpPr>
          <p:spPr>
            <a:xfrm>
              <a:off x="1510606" y="2062248"/>
              <a:ext cx="1249" cy="299"/>
            </a:xfrm>
            <a:custGeom>
              <a:rect b="b" l="l" r="r" t="t"/>
              <a:pathLst>
                <a:path extrusionOk="0" h="22" w="92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80"/>
            <p:cNvSpPr/>
            <p:nvPr/>
          </p:nvSpPr>
          <p:spPr>
            <a:xfrm>
              <a:off x="1518726" y="2073463"/>
              <a:ext cx="448" cy="299"/>
            </a:xfrm>
            <a:custGeom>
              <a:rect b="b" l="l" r="r" t="t"/>
              <a:pathLst>
                <a:path extrusionOk="0" h="22" w="33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p80"/>
            <p:cNvSpPr/>
            <p:nvPr/>
          </p:nvSpPr>
          <p:spPr>
            <a:xfrm>
              <a:off x="1484646" y="2046267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80"/>
            <p:cNvSpPr/>
            <p:nvPr/>
          </p:nvSpPr>
          <p:spPr>
            <a:xfrm>
              <a:off x="1486642" y="2046362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80"/>
            <p:cNvSpPr/>
            <p:nvPr/>
          </p:nvSpPr>
          <p:spPr>
            <a:xfrm>
              <a:off x="1526003" y="2172945"/>
              <a:ext cx="394" cy="299"/>
            </a:xfrm>
            <a:custGeom>
              <a:rect b="b" l="l" r="r" t="t"/>
              <a:pathLst>
                <a:path extrusionOk="0" h="22" w="29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80"/>
            <p:cNvSpPr/>
            <p:nvPr/>
          </p:nvSpPr>
          <p:spPr>
            <a:xfrm>
              <a:off x="1525677" y="2173325"/>
              <a:ext cx="299" cy="353"/>
            </a:xfrm>
            <a:custGeom>
              <a:rect b="b" l="l" r="r" t="t"/>
              <a:pathLst>
                <a:path extrusionOk="0" h="26" w="22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80"/>
            <p:cNvSpPr/>
            <p:nvPr/>
          </p:nvSpPr>
          <p:spPr>
            <a:xfrm>
              <a:off x="1529425" y="213253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80"/>
            <p:cNvSpPr/>
            <p:nvPr/>
          </p:nvSpPr>
          <p:spPr>
            <a:xfrm>
              <a:off x="1527714" y="2129212"/>
              <a:ext cx="163" cy="299"/>
            </a:xfrm>
            <a:custGeom>
              <a:rect b="b" l="l" r="r" t="t"/>
              <a:pathLst>
                <a:path extrusionOk="0" h="22" w="12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80"/>
            <p:cNvSpPr/>
            <p:nvPr/>
          </p:nvSpPr>
          <p:spPr>
            <a:xfrm>
              <a:off x="1527049" y="2127787"/>
              <a:ext cx="163" cy="299"/>
            </a:xfrm>
            <a:custGeom>
              <a:rect b="b" l="l" r="r" t="t"/>
              <a:pathLst>
                <a:path extrusionOk="0" h="22" w="12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80"/>
            <p:cNvSpPr/>
            <p:nvPr/>
          </p:nvSpPr>
          <p:spPr>
            <a:xfrm>
              <a:off x="1527388" y="2128452"/>
              <a:ext cx="149" cy="353"/>
            </a:xfrm>
            <a:custGeom>
              <a:rect b="b" l="l" r="r" t="t"/>
              <a:pathLst>
                <a:path extrusionOk="0" h="26" w="11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80"/>
            <p:cNvSpPr/>
            <p:nvPr/>
          </p:nvSpPr>
          <p:spPr>
            <a:xfrm>
              <a:off x="1525202" y="2175661"/>
              <a:ext cx="54" cy="339"/>
            </a:xfrm>
            <a:custGeom>
              <a:rect b="b" l="l" r="r" t="t"/>
              <a:pathLst>
                <a:path extrusionOk="0" h="25" w="4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80"/>
            <p:cNvSpPr/>
            <p:nvPr/>
          </p:nvSpPr>
          <p:spPr>
            <a:xfrm>
              <a:off x="1525243" y="2176041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80"/>
            <p:cNvSpPr/>
            <p:nvPr/>
          </p:nvSpPr>
          <p:spPr>
            <a:xfrm>
              <a:off x="1528094" y="2129973"/>
              <a:ext cx="163" cy="299"/>
            </a:xfrm>
            <a:custGeom>
              <a:rect b="b" l="l" r="r" t="t"/>
              <a:pathLst>
                <a:path extrusionOk="0" h="22" w="12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80"/>
            <p:cNvSpPr/>
            <p:nvPr/>
          </p:nvSpPr>
          <p:spPr>
            <a:xfrm>
              <a:off x="1525243" y="2174615"/>
              <a:ext cx="68" cy="434"/>
            </a:xfrm>
            <a:custGeom>
              <a:rect b="b" l="l" r="r" t="t"/>
              <a:pathLst>
                <a:path extrusionOk="0" h="32" w="5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80"/>
            <p:cNvSpPr/>
            <p:nvPr/>
          </p:nvSpPr>
          <p:spPr>
            <a:xfrm>
              <a:off x="1525297" y="2174181"/>
              <a:ext cx="149" cy="394"/>
            </a:xfrm>
            <a:custGeom>
              <a:rect b="b" l="l" r="r" t="t"/>
              <a:pathLst>
                <a:path extrusionOk="0" h="29" w="11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80"/>
            <p:cNvSpPr/>
            <p:nvPr/>
          </p:nvSpPr>
          <p:spPr>
            <a:xfrm>
              <a:off x="1525433" y="2173706"/>
              <a:ext cx="204" cy="448"/>
            </a:xfrm>
            <a:custGeom>
              <a:rect b="b" l="l" r="r" t="t"/>
              <a:pathLst>
                <a:path extrusionOk="0" h="33" w="15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80"/>
            <p:cNvSpPr/>
            <p:nvPr/>
          </p:nvSpPr>
          <p:spPr>
            <a:xfrm>
              <a:off x="1528950" y="2131683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80"/>
            <p:cNvSpPr/>
            <p:nvPr/>
          </p:nvSpPr>
          <p:spPr>
            <a:xfrm>
              <a:off x="1525202" y="2175131"/>
              <a:ext cx="54" cy="448"/>
            </a:xfrm>
            <a:custGeom>
              <a:rect b="b" l="l" r="r" t="t"/>
              <a:pathLst>
                <a:path extrusionOk="0" h="33" w="4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80"/>
            <p:cNvSpPr/>
            <p:nvPr/>
          </p:nvSpPr>
          <p:spPr>
            <a:xfrm>
              <a:off x="1528529" y="2130787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80"/>
            <p:cNvSpPr/>
            <p:nvPr/>
          </p:nvSpPr>
          <p:spPr>
            <a:xfrm>
              <a:off x="1499201" y="1953967"/>
              <a:ext cx="99781" cy="84031"/>
            </a:xfrm>
            <a:custGeom>
              <a:rect b="b" l="l" r="r" t="t"/>
              <a:pathLst>
                <a:path extrusionOk="0" h="6189" w="7349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80"/>
            <p:cNvSpPr/>
            <p:nvPr/>
          </p:nvSpPr>
          <p:spPr>
            <a:xfrm>
              <a:off x="1578575" y="2011862"/>
              <a:ext cx="4915" cy="1385"/>
            </a:xfrm>
            <a:custGeom>
              <a:rect b="b" l="l" r="r" t="t"/>
              <a:pathLst>
                <a:path extrusionOk="0" h="102" w="362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80"/>
            <p:cNvSpPr/>
            <p:nvPr/>
          </p:nvSpPr>
          <p:spPr>
            <a:xfrm>
              <a:off x="1547062" y="2032676"/>
              <a:ext cx="489" cy="774"/>
            </a:xfrm>
            <a:custGeom>
              <a:rect b="b" l="l" r="r" t="t"/>
              <a:pathLst>
                <a:path extrusionOk="0" h="57" w="36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80"/>
            <p:cNvSpPr/>
            <p:nvPr/>
          </p:nvSpPr>
          <p:spPr>
            <a:xfrm>
              <a:off x="1557381" y="2036817"/>
              <a:ext cx="625" cy="339"/>
            </a:xfrm>
            <a:custGeom>
              <a:rect b="b" l="l" r="r" t="t"/>
              <a:pathLst>
                <a:path extrusionOk="0" h="25" w="46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80"/>
            <p:cNvSpPr/>
            <p:nvPr/>
          </p:nvSpPr>
          <p:spPr>
            <a:xfrm>
              <a:off x="1592316" y="2006960"/>
              <a:ext cx="1100" cy="1684"/>
            </a:xfrm>
            <a:custGeom>
              <a:rect b="b" l="l" r="r" t="t"/>
              <a:pathLst>
                <a:path extrusionOk="0" h="124" w="81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p80"/>
            <p:cNvSpPr/>
            <p:nvPr/>
          </p:nvSpPr>
          <p:spPr>
            <a:xfrm>
              <a:off x="1547537" y="2033436"/>
              <a:ext cx="2009" cy="2634"/>
            </a:xfrm>
            <a:custGeom>
              <a:rect b="b" l="l" r="r" t="t"/>
              <a:pathLst>
                <a:path extrusionOk="0" h="194" w="148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80"/>
            <p:cNvSpPr/>
            <p:nvPr/>
          </p:nvSpPr>
          <p:spPr>
            <a:xfrm>
              <a:off x="1546397" y="2031576"/>
              <a:ext cx="530" cy="869"/>
            </a:xfrm>
            <a:custGeom>
              <a:rect b="b" l="l" r="r" t="t"/>
              <a:pathLst>
                <a:path extrusionOk="0" h="64" w="39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p80"/>
            <p:cNvSpPr/>
            <p:nvPr/>
          </p:nvSpPr>
          <p:spPr>
            <a:xfrm>
              <a:off x="1545582" y="2030544"/>
              <a:ext cx="679" cy="910"/>
            </a:xfrm>
            <a:custGeom>
              <a:rect b="b" l="l" r="r" t="t"/>
              <a:pathLst>
                <a:path extrusionOk="0" h="67" w="5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80"/>
            <p:cNvSpPr/>
            <p:nvPr/>
          </p:nvSpPr>
          <p:spPr>
            <a:xfrm>
              <a:off x="1544822" y="2029580"/>
              <a:ext cx="774" cy="923"/>
            </a:xfrm>
            <a:custGeom>
              <a:rect b="b" l="l" r="r" t="t"/>
              <a:pathLst>
                <a:path extrusionOk="0" h="68" w="57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80"/>
            <p:cNvSpPr/>
            <p:nvPr/>
          </p:nvSpPr>
          <p:spPr>
            <a:xfrm>
              <a:off x="1506941" y="1960376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5" name="Google Shape;5425;p80"/>
            <p:cNvSpPr/>
            <p:nvPr/>
          </p:nvSpPr>
          <p:spPr>
            <a:xfrm>
              <a:off x="1508651" y="1958434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80"/>
            <p:cNvSpPr/>
            <p:nvPr/>
          </p:nvSpPr>
          <p:spPr>
            <a:xfrm>
              <a:off x="1508271" y="1958624"/>
              <a:ext cx="299" cy="299"/>
            </a:xfrm>
            <a:custGeom>
              <a:rect b="b" l="l" r="r" t="t"/>
              <a:pathLst>
                <a:path extrusionOk="0" h="22" w="22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80"/>
            <p:cNvSpPr/>
            <p:nvPr/>
          </p:nvSpPr>
          <p:spPr>
            <a:xfrm>
              <a:off x="1507280" y="1990084"/>
              <a:ext cx="3096" cy="1086"/>
            </a:xfrm>
            <a:custGeom>
              <a:rect b="b" l="l" r="r" t="t"/>
              <a:pathLst>
                <a:path extrusionOk="0" h="80" w="228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8" name="Google Shape;5428;p80"/>
            <p:cNvSpPr/>
            <p:nvPr/>
          </p:nvSpPr>
          <p:spPr>
            <a:xfrm>
              <a:off x="1614271" y="1998868"/>
              <a:ext cx="28730" cy="30970"/>
            </a:xfrm>
            <a:custGeom>
              <a:rect b="b" l="l" r="r" t="t"/>
              <a:pathLst>
                <a:path extrusionOk="0" h="2281" w="2116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80"/>
            <p:cNvSpPr/>
            <p:nvPr/>
          </p:nvSpPr>
          <p:spPr>
            <a:xfrm>
              <a:off x="1636321" y="202416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80"/>
            <p:cNvSpPr/>
            <p:nvPr/>
          </p:nvSpPr>
          <p:spPr>
            <a:xfrm>
              <a:off x="1639185" y="2024448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80"/>
            <p:cNvSpPr/>
            <p:nvPr/>
          </p:nvSpPr>
          <p:spPr>
            <a:xfrm>
              <a:off x="1636796" y="202416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80"/>
            <p:cNvSpPr/>
            <p:nvPr/>
          </p:nvSpPr>
          <p:spPr>
            <a:xfrm>
              <a:off x="1638900" y="2024312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80"/>
            <p:cNvSpPr/>
            <p:nvPr/>
          </p:nvSpPr>
          <p:spPr>
            <a:xfrm>
              <a:off x="1626871" y="202963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80"/>
            <p:cNvSpPr/>
            <p:nvPr/>
          </p:nvSpPr>
          <p:spPr>
            <a:xfrm>
              <a:off x="1639471" y="2024598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p80"/>
            <p:cNvSpPr/>
            <p:nvPr/>
          </p:nvSpPr>
          <p:spPr>
            <a:xfrm>
              <a:off x="1627441" y="2029255"/>
              <a:ext cx="530" cy="339"/>
            </a:xfrm>
            <a:custGeom>
              <a:rect b="b" l="l" r="r" t="t"/>
              <a:pathLst>
                <a:path extrusionOk="0" h="25" w="39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80"/>
            <p:cNvSpPr/>
            <p:nvPr/>
          </p:nvSpPr>
          <p:spPr>
            <a:xfrm>
              <a:off x="1627156" y="2029580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80"/>
            <p:cNvSpPr/>
            <p:nvPr/>
          </p:nvSpPr>
          <p:spPr>
            <a:xfrm>
              <a:off x="1638561" y="2024258"/>
              <a:ext cx="163" cy="68"/>
            </a:xfrm>
            <a:custGeom>
              <a:rect b="b" l="l" r="r" t="t"/>
              <a:pathLst>
                <a:path extrusionOk="0" h="5" w="12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80"/>
            <p:cNvSpPr/>
            <p:nvPr/>
          </p:nvSpPr>
          <p:spPr>
            <a:xfrm>
              <a:off x="1637475" y="202412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80"/>
            <p:cNvSpPr/>
            <p:nvPr/>
          </p:nvSpPr>
          <p:spPr>
            <a:xfrm>
              <a:off x="1637230" y="202412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80"/>
            <p:cNvSpPr/>
            <p:nvPr/>
          </p:nvSpPr>
          <p:spPr>
            <a:xfrm>
              <a:off x="1638235" y="2024217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80"/>
            <p:cNvSpPr/>
            <p:nvPr/>
          </p:nvSpPr>
          <p:spPr>
            <a:xfrm>
              <a:off x="1639756" y="2024788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80"/>
            <p:cNvSpPr/>
            <p:nvPr/>
          </p:nvSpPr>
          <p:spPr>
            <a:xfrm>
              <a:off x="1637855" y="2024163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80"/>
            <p:cNvSpPr/>
            <p:nvPr/>
          </p:nvSpPr>
          <p:spPr>
            <a:xfrm>
              <a:off x="1639946" y="2025018"/>
              <a:ext cx="149" cy="163"/>
            </a:xfrm>
            <a:custGeom>
              <a:rect b="b" l="l" r="r" t="t"/>
              <a:pathLst>
                <a:path extrusionOk="0" h="12" w="11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80"/>
            <p:cNvSpPr/>
            <p:nvPr/>
          </p:nvSpPr>
          <p:spPr>
            <a:xfrm>
              <a:off x="1589940" y="1981910"/>
              <a:ext cx="32613" cy="51690"/>
            </a:xfrm>
            <a:custGeom>
              <a:rect b="b" l="l" r="r" t="t"/>
              <a:pathLst>
                <a:path extrusionOk="0" h="3807" w="2402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80"/>
            <p:cNvSpPr/>
            <p:nvPr/>
          </p:nvSpPr>
          <p:spPr>
            <a:xfrm>
              <a:off x="1596688" y="2004394"/>
              <a:ext cx="584" cy="54"/>
            </a:xfrm>
            <a:custGeom>
              <a:rect b="b" l="l" r="r" t="t"/>
              <a:pathLst>
                <a:path extrusionOk="0" h="4" w="43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80"/>
            <p:cNvSpPr/>
            <p:nvPr/>
          </p:nvSpPr>
          <p:spPr>
            <a:xfrm>
              <a:off x="1594502" y="2005155"/>
              <a:ext cx="109" cy="163"/>
            </a:xfrm>
            <a:custGeom>
              <a:rect b="b" l="l" r="r" t="t"/>
              <a:pathLst>
                <a:path extrusionOk="0" h="12" w="8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80"/>
            <p:cNvSpPr/>
            <p:nvPr/>
          </p:nvSpPr>
          <p:spPr>
            <a:xfrm>
              <a:off x="1621019" y="202849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80"/>
            <p:cNvSpPr/>
            <p:nvPr/>
          </p:nvSpPr>
          <p:spPr>
            <a:xfrm>
              <a:off x="1594638" y="2004394"/>
              <a:ext cx="1969" cy="774"/>
            </a:xfrm>
            <a:custGeom>
              <a:rect b="b" l="l" r="r" t="t"/>
              <a:pathLst>
                <a:path extrusionOk="0" h="57" w="145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80"/>
            <p:cNvSpPr/>
            <p:nvPr/>
          </p:nvSpPr>
          <p:spPr>
            <a:xfrm>
              <a:off x="1621494" y="2028535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80"/>
            <p:cNvSpPr/>
            <p:nvPr/>
          </p:nvSpPr>
          <p:spPr>
            <a:xfrm>
              <a:off x="1619878" y="2028589"/>
              <a:ext cx="353" cy="54"/>
            </a:xfrm>
            <a:custGeom>
              <a:rect b="b" l="l" r="r" t="t"/>
              <a:pathLst>
                <a:path extrusionOk="0" h="4" w="26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80"/>
            <p:cNvSpPr/>
            <p:nvPr/>
          </p:nvSpPr>
          <p:spPr>
            <a:xfrm>
              <a:off x="1619362" y="2028684"/>
              <a:ext cx="434" cy="149"/>
            </a:xfrm>
            <a:custGeom>
              <a:rect b="b" l="l" r="r" t="t"/>
              <a:pathLst>
                <a:path extrusionOk="0" h="11" w="32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80"/>
            <p:cNvSpPr/>
            <p:nvPr/>
          </p:nvSpPr>
          <p:spPr>
            <a:xfrm>
              <a:off x="1620353" y="2028494"/>
              <a:ext cx="448" cy="54"/>
            </a:xfrm>
            <a:custGeom>
              <a:rect b="b" l="l" r="r" t="t"/>
              <a:pathLst>
                <a:path extrusionOk="0" h="4" w="33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80"/>
            <p:cNvSpPr/>
            <p:nvPr/>
          </p:nvSpPr>
          <p:spPr>
            <a:xfrm>
              <a:off x="1618507" y="2029160"/>
              <a:ext cx="394" cy="299"/>
            </a:xfrm>
            <a:custGeom>
              <a:rect b="b" l="l" r="r" t="t"/>
              <a:pathLst>
                <a:path extrusionOk="0" h="22" w="29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80"/>
            <p:cNvSpPr/>
            <p:nvPr/>
          </p:nvSpPr>
          <p:spPr>
            <a:xfrm>
              <a:off x="1618928" y="2028874"/>
              <a:ext cx="353" cy="204"/>
            </a:xfrm>
            <a:custGeom>
              <a:rect b="b" l="l" r="r" t="t"/>
              <a:pathLst>
                <a:path extrusionOk="0" h="15" w="26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80"/>
            <p:cNvSpPr/>
            <p:nvPr/>
          </p:nvSpPr>
          <p:spPr>
            <a:xfrm>
              <a:off x="1622254" y="2028630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80"/>
            <p:cNvSpPr/>
            <p:nvPr/>
          </p:nvSpPr>
          <p:spPr>
            <a:xfrm>
              <a:off x="1599444" y="1983621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80"/>
            <p:cNvSpPr/>
            <p:nvPr/>
          </p:nvSpPr>
          <p:spPr>
            <a:xfrm>
              <a:off x="1591365" y="2001489"/>
              <a:ext cx="244" cy="299"/>
            </a:xfrm>
            <a:custGeom>
              <a:rect b="b" l="l" r="r" t="t"/>
              <a:pathLst>
                <a:path extrusionOk="0" h="22" w="18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80"/>
            <p:cNvSpPr/>
            <p:nvPr/>
          </p:nvSpPr>
          <p:spPr>
            <a:xfrm>
              <a:off x="1594067" y="2004869"/>
              <a:ext cx="258" cy="394"/>
            </a:xfrm>
            <a:custGeom>
              <a:rect b="b" l="l" r="r" t="t"/>
              <a:pathLst>
                <a:path extrusionOk="0" h="29" w="19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80"/>
            <p:cNvSpPr/>
            <p:nvPr/>
          </p:nvSpPr>
          <p:spPr>
            <a:xfrm>
              <a:off x="1599064" y="1984055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80"/>
            <p:cNvSpPr/>
            <p:nvPr/>
          </p:nvSpPr>
          <p:spPr>
            <a:xfrm>
              <a:off x="1599824" y="1983105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80"/>
            <p:cNvSpPr/>
            <p:nvPr/>
          </p:nvSpPr>
          <p:spPr>
            <a:xfrm>
              <a:off x="1593266" y="2003824"/>
              <a:ext cx="299" cy="394"/>
            </a:xfrm>
            <a:custGeom>
              <a:rect b="b" l="l" r="r" t="t"/>
              <a:pathLst>
                <a:path extrusionOk="0" h="29" w="22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80"/>
            <p:cNvSpPr/>
            <p:nvPr/>
          </p:nvSpPr>
          <p:spPr>
            <a:xfrm>
              <a:off x="1591936" y="2002154"/>
              <a:ext cx="244" cy="299"/>
            </a:xfrm>
            <a:custGeom>
              <a:rect b="b" l="l" r="r" t="t"/>
              <a:pathLst>
                <a:path extrusionOk="0" h="22" w="18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80"/>
            <p:cNvSpPr/>
            <p:nvPr/>
          </p:nvSpPr>
          <p:spPr>
            <a:xfrm>
              <a:off x="1590890" y="2000973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80"/>
            <p:cNvSpPr/>
            <p:nvPr/>
          </p:nvSpPr>
          <p:spPr>
            <a:xfrm>
              <a:off x="1598344" y="1984815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80"/>
            <p:cNvSpPr/>
            <p:nvPr/>
          </p:nvSpPr>
          <p:spPr>
            <a:xfrm>
              <a:off x="1592547" y="2002914"/>
              <a:ext cx="299" cy="394"/>
            </a:xfrm>
            <a:custGeom>
              <a:rect b="b" l="l" r="r" t="t"/>
              <a:pathLst>
                <a:path extrusionOk="0" h="29" w="22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80"/>
            <p:cNvSpPr/>
            <p:nvPr/>
          </p:nvSpPr>
          <p:spPr>
            <a:xfrm>
              <a:off x="1595303" y="1987287"/>
              <a:ext cx="353" cy="584"/>
            </a:xfrm>
            <a:custGeom>
              <a:rect b="b" l="l" r="r" t="t"/>
              <a:pathLst>
                <a:path extrusionOk="0" h="43" w="26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80"/>
            <p:cNvSpPr/>
            <p:nvPr/>
          </p:nvSpPr>
          <p:spPr>
            <a:xfrm>
              <a:off x="1600245" y="1982534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80"/>
            <p:cNvSpPr/>
            <p:nvPr/>
          </p:nvSpPr>
          <p:spPr>
            <a:xfrm>
              <a:off x="1598684" y="1984476"/>
              <a:ext cx="149" cy="163"/>
            </a:xfrm>
            <a:custGeom>
              <a:rect b="b" l="l" r="r" t="t"/>
              <a:pathLst>
                <a:path extrusionOk="0" h="12" w="11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80"/>
            <p:cNvSpPr/>
            <p:nvPr/>
          </p:nvSpPr>
          <p:spPr>
            <a:xfrm>
              <a:off x="1596498" y="1985101"/>
              <a:ext cx="1534" cy="1195"/>
            </a:xfrm>
            <a:custGeom>
              <a:rect b="b" l="l" r="r" t="t"/>
              <a:pathLst>
                <a:path extrusionOk="0" h="88" w="113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80"/>
            <p:cNvSpPr/>
            <p:nvPr/>
          </p:nvSpPr>
          <p:spPr>
            <a:xfrm>
              <a:off x="1590456" y="2000538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80"/>
            <p:cNvSpPr/>
            <p:nvPr/>
          </p:nvSpPr>
          <p:spPr>
            <a:xfrm>
              <a:off x="1619783" y="1999968"/>
              <a:ext cx="109" cy="353"/>
            </a:xfrm>
            <a:custGeom>
              <a:rect b="b" l="l" r="r" t="t"/>
              <a:pathLst>
                <a:path extrusionOk="0" h="26" w="8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80"/>
            <p:cNvSpPr/>
            <p:nvPr/>
          </p:nvSpPr>
          <p:spPr>
            <a:xfrm>
              <a:off x="1619213" y="2003783"/>
              <a:ext cx="68" cy="190"/>
            </a:xfrm>
            <a:custGeom>
              <a:rect b="b" l="l" r="r" t="t"/>
              <a:pathLst>
                <a:path extrusionOk="0" h="14" w="5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80"/>
            <p:cNvSpPr/>
            <p:nvPr/>
          </p:nvSpPr>
          <p:spPr>
            <a:xfrm>
              <a:off x="1619267" y="2001964"/>
              <a:ext cx="54" cy="299"/>
            </a:xfrm>
            <a:custGeom>
              <a:rect b="b" l="l" r="r" t="t"/>
              <a:pathLst>
                <a:path extrusionOk="0" h="22" w="4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80"/>
            <p:cNvSpPr/>
            <p:nvPr/>
          </p:nvSpPr>
          <p:spPr>
            <a:xfrm>
              <a:off x="1619362" y="2001353"/>
              <a:ext cx="109" cy="299"/>
            </a:xfrm>
            <a:custGeom>
              <a:rect b="b" l="l" r="r" t="t"/>
              <a:pathLst>
                <a:path extrusionOk="0" h="22" w="8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p80"/>
            <p:cNvSpPr/>
            <p:nvPr/>
          </p:nvSpPr>
          <p:spPr>
            <a:xfrm>
              <a:off x="1619552" y="2000688"/>
              <a:ext cx="109" cy="299"/>
            </a:xfrm>
            <a:custGeom>
              <a:rect b="b" l="l" r="r" t="t"/>
              <a:pathLst>
                <a:path extrusionOk="0" h="22" w="8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80"/>
            <p:cNvSpPr/>
            <p:nvPr/>
          </p:nvSpPr>
          <p:spPr>
            <a:xfrm>
              <a:off x="1619172" y="2003199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80"/>
            <p:cNvSpPr/>
            <p:nvPr/>
          </p:nvSpPr>
          <p:spPr>
            <a:xfrm>
              <a:off x="1620598" y="2025073"/>
              <a:ext cx="394" cy="774"/>
            </a:xfrm>
            <a:custGeom>
              <a:rect b="b" l="l" r="r" t="t"/>
              <a:pathLst>
                <a:path extrusionOk="0" h="57" w="29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80"/>
            <p:cNvSpPr/>
            <p:nvPr/>
          </p:nvSpPr>
          <p:spPr>
            <a:xfrm>
              <a:off x="1619118" y="2022031"/>
              <a:ext cx="258" cy="530"/>
            </a:xfrm>
            <a:custGeom>
              <a:rect b="b" l="l" r="r" t="t"/>
              <a:pathLst>
                <a:path extrusionOk="0" h="39" w="19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80"/>
            <p:cNvSpPr/>
            <p:nvPr/>
          </p:nvSpPr>
          <p:spPr>
            <a:xfrm>
              <a:off x="1622118" y="2027924"/>
              <a:ext cx="339" cy="584"/>
            </a:xfrm>
            <a:custGeom>
              <a:rect b="b" l="l" r="r" t="t"/>
              <a:pathLst>
                <a:path extrusionOk="0" h="43" w="25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80"/>
            <p:cNvSpPr/>
            <p:nvPr/>
          </p:nvSpPr>
          <p:spPr>
            <a:xfrm>
              <a:off x="1619172" y="2002588"/>
              <a:ext cx="54" cy="299"/>
            </a:xfrm>
            <a:custGeom>
              <a:rect b="b" l="l" r="r" t="t"/>
              <a:pathLst>
                <a:path extrusionOk="0" h="22" w="4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80"/>
            <p:cNvSpPr/>
            <p:nvPr/>
          </p:nvSpPr>
          <p:spPr>
            <a:xfrm>
              <a:off x="1619742" y="2023403"/>
              <a:ext cx="299" cy="584"/>
            </a:xfrm>
            <a:custGeom>
              <a:rect b="b" l="l" r="r" t="t"/>
              <a:pathLst>
                <a:path extrusionOk="0" h="43" w="22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80"/>
            <p:cNvSpPr/>
            <p:nvPr/>
          </p:nvSpPr>
          <p:spPr>
            <a:xfrm>
              <a:off x="1621548" y="2026879"/>
              <a:ext cx="434" cy="815"/>
            </a:xfrm>
            <a:custGeom>
              <a:rect b="b" l="l" r="r" t="t"/>
              <a:pathLst>
                <a:path extrusionOk="0" h="60" w="32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80"/>
            <p:cNvSpPr/>
            <p:nvPr/>
          </p:nvSpPr>
          <p:spPr>
            <a:xfrm>
              <a:off x="1621073" y="2025928"/>
              <a:ext cx="394" cy="774"/>
            </a:xfrm>
            <a:custGeom>
              <a:rect b="b" l="l" r="r" t="t"/>
              <a:pathLst>
                <a:path extrusionOk="0" h="57" w="29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80"/>
            <p:cNvSpPr/>
            <p:nvPr/>
          </p:nvSpPr>
          <p:spPr>
            <a:xfrm>
              <a:off x="1620123" y="2024122"/>
              <a:ext cx="394" cy="774"/>
            </a:xfrm>
            <a:custGeom>
              <a:rect b="b" l="l" r="r" t="t"/>
              <a:pathLst>
                <a:path extrusionOk="0" h="57" w="29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80"/>
            <p:cNvSpPr/>
            <p:nvPr/>
          </p:nvSpPr>
          <p:spPr>
            <a:xfrm>
              <a:off x="1619403" y="2022642"/>
              <a:ext cx="299" cy="638"/>
            </a:xfrm>
            <a:custGeom>
              <a:rect b="b" l="l" r="r" t="t"/>
              <a:pathLst>
                <a:path extrusionOk="0" h="47" w="22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80"/>
            <p:cNvSpPr/>
            <p:nvPr/>
          </p:nvSpPr>
          <p:spPr>
            <a:xfrm>
              <a:off x="1619457" y="2004449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80"/>
            <p:cNvSpPr/>
            <p:nvPr/>
          </p:nvSpPr>
          <p:spPr>
            <a:xfrm>
              <a:off x="1641466" y="2001964"/>
              <a:ext cx="20488" cy="25689"/>
            </a:xfrm>
            <a:custGeom>
              <a:rect b="b" l="l" r="r" t="t"/>
              <a:pathLst>
                <a:path extrusionOk="0" h="1892" w="1509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80"/>
            <p:cNvSpPr/>
            <p:nvPr/>
          </p:nvSpPr>
          <p:spPr>
            <a:xfrm>
              <a:off x="1659470" y="2015473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80"/>
            <p:cNvSpPr/>
            <p:nvPr/>
          </p:nvSpPr>
          <p:spPr>
            <a:xfrm>
              <a:off x="1656714" y="2018936"/>
              <a:ext cx="163" cy="258"/>
            </a:xfrm>
            <a:custGeom>
              <a:rect b="b" l="l" r="r" t="t"/>
              <a:pathLst>
                <a:path extrusionOk="0" h="19" w="12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80"/>
            <p:cNvSpPr/>
            <p:nvPr/>
          </p:nvSpPr>
          <p:spPr>
            <a:xfrm>
              <a:off x="1660760" y="2014143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80"/>
            <p:cNvSpPr/>
            <p:nvPr/>
          </p:nvSpPr>
          <p:spPr>
            <a:xfrm>
              <a:off x="1654487" y="2022412"/>
              <a:ext cx="204" cy="339"/>
            </a:xfrm>
            <a:custGeom>
              <a:rect b="b" l="l" r="r" t="t"/>
              <a:pathLst>
                <a:path extrusionOk="0" h="25" w="15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80"/>
            <p:cNvSpPr/>
            <p:nvPr/>
          </p:nvSpPr>
          <p:spPr>
            <a:xfrm>
              <a:off x="1660095" y="2014808"/>
              <a:ext cx="244" cy="244"/>
            </a:xfrm>
            <a:custGeom>
              <a:rect b="b" l="l" r="r" t="t"/>
              <a:pathLst>
                <a:path extrusionOk="0" h="18" w="18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80"/>
            <p:cNvSpPr/>
            <p:nvPr/>
          </p:nvSpPr>
          <p:spPr>
            <a:xfrm>
              <a:off x="1655478" y="2020646"/>
              <a:ext cx="204" cy="394"/>
            </a:xfrm>
            <a:custGeom>
              <a:rect b="b" l="l" r="r" t="t"/>
              <a:pathLst>
                <a:path extrusionOk="0" h="29" w="15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80"/>
            <p:cNvSpPr/>
            <p:nvPr/>
          </p:nvSpPr>
          <p:spPr>
            <a:xfrm>
              <a:off x="1654962" y="2021556"/>
              <a:ext cx="204" cy="339"/>
            </a:xfrm>
            <a:custGeom>
              <a:rect b="b" l="l" r="r" t="t"/>
              <a:pathLst>
                <a:path extrusionOk="0" h="25" w="15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80"/>
            <p:cNvSpPr/>
            <p:nvPr/>
          </p:nvSpPr>
          <p:spPr>
            <a:xfrm>
              <a:off x="1656049" y="2019791"/>
              <a:ext cx="258" cy="353"/>
            </a:xfrm>
            <a:custGeom>
              <a:rect b="b" l="l" r="r" t="t"/>
              <a:pathLst>
                <a:path extrusionOk="0" h="26" w="19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80"/>
            <p:cNvSpPr/>
            <p:nvPr/>
          </p:nvSpPr>
          <p:spPr>
            <a:xfrm>
              <a:off x="1645933" y="2026634"/>
              <a:ext cx="4711" cy="774"/>
            </a:xfrm>
            <a:custGeom>
              <a:rect b="b" l="l" r="r" t="t"/>
              <a:pathLst>
                <a:path extrusionOk="0" h="57" w="347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80"/>
            <p:cNvSpPr/>
            <p:nvPr/>
          </p:nvSpPr>
          <p:spPr>
            <a:xfrm>
              <a:off x="1658194" y="2017035"/>
              <a:ext cx="204" cy="258"/>
            </a:xfrm>
            <a:custGeom>
              <a:rect b="b" l="l" r="r" t="t"/>
              <a:pathLst>
                <a:path extrusionOk="0" h="19" w="15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80"/>
            <p:cNvSpPr/>
            <p:nvPr/>
          </p:nvSpPr>
          <p:spPr>
            <a:xfrm>
              <a:off x="1645268" y="2027395"/>
              <a:ext cx="489" cy="109"/>
            </a:xfrm>
            <a:custGeom>
              <a:rect b="b" l="l" r="r" t="t"/>
              <a:pathLst>
                <a:path extrusionOk="0" h="8" w="36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80"/>
            <p:cNvSpPr/>
            <p:nvPr/>
          </p:nvSpPr>
          <p:spPr>
            <a:xfrm>
              <a:off x="1658859" y="2016234"/>
              <a:ext cx="244" cy="299"/>
            </a:xfrm>
            <a:custGeom>
              <a:rect b="b" l="l" r="r" t="t"/>
              <a:pathLst>
                <a:path extrusionOk="0" h="22" w="18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80"/>
            <p:cNvSpPr/>
            <p:nvPr/>
          </p:nvSpPr>
          <p:spPr>
            <a:xfrm>
              <a:off x="1661371" y="2013613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80"/>
            <p:cNvSpPr/>
            <p:nvPr/>
          </p:nvSpPr>
          <p:spPr>
            <a:xfrm>
              <a:off x="1654107" y="2023308"/>
              <a:ext cx="149" cy="299"/>
            </a:xfrm>
            <a:custGeom>
              <a:rect b="b" l="l" r="r" t="t"/>
              <a:pathLst>
                <a:path extrusionOk="0" h="22" w="11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80"/>
            <p:cNvSpPr/>
            <p:nvPr/>
          </p:nvSpPr>
          <p:spPr>
            <a:xfrm>
              <a:off x="1641697" y="2026919"/>
              <a:ext cx="3476" cy="733"/>
            </a:xfrm>
            <a:custGeom>
              <a:rect b="b" l="l" r="r" t="t"/>
              <a:pathLst>
                <a:path extrusionOk="0" h="54" w="256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80"/>
            <p:cNvSpPr/>
            <p:nvPr/>
          </p:nvSpPr>
          <p:spPr>
            <a:xfrm>
              <a:off x="1643123" y="2023688"/>
              <a:ext cx="68" cy="163"/>
            </a:xfrm>
            <a:custGeom>
              <a:rect b="b" l="l" r="r" t="t"/>
              <a:pathLst>
                <a:path extrusionOk="0" h="12" w="5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80"/>
            <p:cNvSpPr/>
            <p:nvPr/>
          </p:nvSpPr>
          <p:spPr>
            <a:xfrm>
              <a:off x="1643082" y="2023837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80"/>
            <p:cNvSpPr/>
            <p:nvPr/>
          </p:nvSpPr>
          <p:spPr>
            <a:xfrm>
              <a:off x="1642458" y="2013097"/>
              <a:ext cx="1344" cy="8798"/>
            </a:xfrm>
            <a:custGeom>
              <a:rect b="b" l="l" r="r" t="t"/>
              <a:pathLst>
                <a:path extrusionOk="0" h="648" w="99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80"/>
            <p:cNvSpPr/>
            <p:nvPr/>
          </p:nvSpPr>
          <p:spPr>
            <a:xfrm>
              <a:off x="1644128" y="2004353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80"/>
            <p:cNvSpPr/>
            <p:nvPr/>
          </p:nvSpPr>
          <p:spPr>
            <a:xfrm>
              <a:off x="1644358" y="2003783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80"/>
            <p:cNvSpPr/>
            <p:nvPr/>
          </p:nvSpPr>
          <p:spPr>
            <a:xfrm>
              <a:off x="1644834" y="2002059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80"/>
            <p:cNvSpPr/>
            <p:nvPr/>
          </p:nvSpPr>
          <p:spPr>
            <a:xfrm>
              <a:off x="1644033" y="2004544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80"/>
            <p:cNvSpPr/>
            <p:nvPr/>
          </p:nvSpPr>
          <p:spPr>
            <a:xfrm>
              <a:off x="1643028" y="2023878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80"/>
            <p:cNvSpPr/>
            <p:nvPr/>
          </p:nvSpPr>
          <p:spPr>
            <a:xfrm>
              <a:off x="1643693" y="200511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80"/>
            <p:cNvSpPr/>
            <p:nvPr/>
          </p:nvSpPr>
          <p:spPr>
            <a:xfrm>
              <a:off x="1644453" y="2003389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80"/>
            <p:cNvSpPr/>
            <p:nvPr/>
          </p:nvSpPr>
          <p:spPr>
            <a:xfrm>
              <a:off x="1642607" y="2024598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80"/>
            <p:cNvSpPr/>
            <p:nvPr/>
          </p:nvSpPr>
          <p:spPr>
            <a:xfrm>
              <a:off x="1642987" y="2024027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80"/>
            <p:cNvSpPr/>
            <p:nvPr/>
          </p:nvSpPr>
          <p:spPr>
            <a:xfrm>
              <a:off x="1642702" y="2024407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80"/>
            <p:cNvSpPr/>
            <p:nvPr/>
          </p:nvSpPr>
          <p:spPr>
            <a:xfrm>
              <a:off x="1643652" y="200520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80"/>
            <p:cNvSpPr/>
            <p:nvPr/>
          </p:nvSpPr>
          <p:spPr>
            <a:xfrm>
              <a:off x="1642838" y="2024258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80"/>
            <p:cNvSpPr/>
            <p:nvPr/>
          </p:nvSpPr>
          <p:spPr>
            <a:xfrm>
              <a:off x="1643408" y="2021882"/>
              <a:ext cx="163" cy="1113"/>
            </a:xfrm>
            <a:custGeom>
              <a:rect b="b" l="l" r="r" t="t"/>
              <a:pathLst>
                <a:path extrusionOk="0" h="82" w="12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80"/>
            <p:cNvSpPr/>
            <p:nvPr/>
          </p:nvSpPr>
          <p:spPr>
            <a:xfrm>
              <a:off x="1644698" y="2002588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80"/>
            <p:cNvSpPr/>
            <p:nvPr/>
          </p:nvSpPr>
          <p:spPr>
            <a:xfrm>
              <a:off x="1643937" y="2004734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80"/>
            <p:cNvSpPr/>
            <p:nvPr/>
          </p:nvSpPr>
          <p:spPr>
            <a:xfrm>
              <a:off x="1642267" y="202520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80"/>
            <p:cNvSpPr/>
            <p:nvPr/>
          </p:nvSpPr>
          <p:spPr>
            <a:xfrm>
              <a:off x="1644603" y="2003009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80"/>
            <p:cNvSpPr/>
            <p:nvPr/>
          </p:nvSpPr>
          <p:spPr>
            <a:xfrm>
              <a:off x="1642892" y="2024122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80"/>
            <p:cNvSpPr/>
            <p:nvPr/>
          </p:nvSpPr>
          <p:spPr>
            <a:xfrm>
              <a:off x="1643598" y="200525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80"/>
            <p:cNvSpPr/>
            <p:nvPr/>
          </p:nvSpPr>
          <p:spPr>
            <a:xfrm>
              <a:off x="1643842" y="2004869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80"/>
            <p:cNvSpPr/>
            <p:nvPr/>
          </p:nvSpPr>
          <p:spPr>
            <a:xfrm>
              <a:off x="1642458" y="2024883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80"/>
            <p:cNvSpPr/>
            <p:nvPr/>
          </p:nvSpPr>
          <p:spPr>
            <a:xfrm>
              <a:off x="1643747" y="2004964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80"/>
            <p:cNvSpPr/>
            <p:nvPr/>
          </p:nvSpPr>
          <p:spPr>
            <a:xfrm>
              <a:off x="1415781" y="1868483"/>
              <a:ext cx="74445" cy="23055"/>
            </a:xfrm>
            <a:custGeom>
              <a:rect b="b" l="l" r="r" t="t"/>
              <a:pathLst>
                <a:path extrusionOk="0" h="1698" w="5483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80"/>
            <p:cNvSpPr/>
            <p:nvPr/>
          </p:nvSpPr>
          <p:spPr>
            <a:xfrm>
              <a:off x="1460410" y="1905007"/>
              <a:ext cx="815" cy="434"/>
            </a:xfrm>
            <a:custGeom>
              <a:rect b="b" l="l" r="r" t="t"/>
              <a:pathLst>
                <a:path extrusionOk="0" h="32" w="6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80"/>
            <p:cNvSpPr/>
            <p:nvPr/>
          </p:nvSpPr>
          <p:spPr>
            <a:xfrm>
              <a:off x="1461402" y="1905075"/>
              <a:ext cx="13333" cy="3286"/>
            </a:xfrm>
            <a:custGeom>
              <a:rect b="b" l="l" r="r" t="t"/>
              <a:pathLst>
                <a:path extrusionOk="0" h="242" w="982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80"/>
            <p:cNvSpPr/>
            <p:nvPr/>
          </p:nvSpPr>
          <p:spPr>
            <a:xfrm>
              <a:off x="1545446" y="1904002"/>
              <a:ext cx="11039" cy="3720"/>
            </a:xfrm>
            <a:custGeom>
              <a:rect b="b" l="l" r="r" t="t"/>
              <a:pathLst>
                <a:path extrusionOk="0" h="274" w="813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80"/>
            <p:cNvSpPr/>
            <p:nvPr/>
          </p:nvSpPr>
          <p:spPr>
            <a:xfrm>
              <a:off x="1591976" y="2466518"/>
              <a:ext cx="8907" cy="7115"/>
            </a:xfrm>
            <a:custGeom>
              <a:rect b="b" l="l" r="r" t="t"/>
              <a:pathLst>
                <a:path extrusionOk="0" h="524" w="656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80"/>
            <p:cNvSpPr/>
            <p:nvPr/>
          </p:nvSpPr>
          <p:spPr>
            <a:xfrm>
              <a:off x="1602621" y="2468718"/>
              <a:ext cx="10862" cy="5540"/>
            </a:xfrm>
            <a:custGeom>
              <a:rect b="b" l="l" r="r" t="t"/>
              <a:pathLst>
                <a:path extrusionOk="0" h="408" w="80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80"/>
            <p:cNvSpPr/>
            <p:nvPr/>
          </p:nvSpPr>
          <p:spPr>
            <a:xfrm>
              <a:off x="1441633" y="2034672"/>
              <a:ext cx="41181" cy="45838"/>
            </a:xfrm>
            <a:custGeom>
              <a:rect b="b" l="l" r="r" t="t"/>
              <a:pathLst>
                <a:path extrusionOk="0" h="3376" w="3033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80"/>
            <p:cNvSpPr/>
            <p:nvPr/>
          </p:nvSpPr>
          <p:spPr>
            <a:xfrm>
              <a:off x="1464633" y="2038813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80"/>
            <p:cNvSpPr/>
            <p:nvPr/>
          </p:nvSpPr>
          <p:spPr>
            <a:xfrm>
              <a:off x="1462501" y="2038053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80"/>
            <p:cNvSpPr/>
            <p:nvPr/>
          </p:nvSpPr>
          <p:spPr>
            <a:xfrm>
              <a:off x="1475767" y="2042140"/>
              <a:ext cx="244" cy="244"/>
            </a:xfrm>
            <a:custGeom>
              <a:rect b="b" l="l" r="r" t="t"/>
              <a:pathLst>
                <a:path extrusionOk="0" h="18" w="18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80"/>
            <p:cNvSpPr/>
            <p:nvPr/>
          </p:nvSpPr>
          <p:spPr>
            <a:xfrm>
              <a:off x="1463112" y="2038338"/>
              <a:ext cx="204" cy="54"/>
            </a:xfrm>
            <a:custGeom>
              <a:rect b="b" l="l" r="r" t="t"/>
              <a:pathLst>
                <a:path extrusionOk="0" h="4" w="15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80"/>
            <p:cNvSpPr/>
            <p:nvPr/>
          </p:nvSpPr>
          <p:spPr>
            <a:xfrm>
              <a:off x="1464158" y="2038718"/>
              <a:ext cx="204" cy="54"/>
            </a:xfrm>
            <a:custGeom>
              <a:rect b="b" l="l" r="r" t="t"/>
              <a:pathLst>
                <a:path extrusionOk="0" h="4" w="15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80"/>
            <p:cNvSpPr/>
            <p:nvPr/>
          </p:nvSpPr>
          <p:spPr>
            <a:xfrm>
              <a:off x="1463642" y="2038569"/>
              <a:ext cx="204" cy="68"/>
            </a:xfrm>
            <a:custGeom>
              <a:rect b="b" l="l" r="r" t="t"/>
              <a:pathLst>
                <a:path extrusionOk="0" h="5" w="15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80"/>
            <p:cNvSpPr/>
            <p:nvPr/>
          </p:nvSpPr>
          <p:spPr>
            <a:xfrm>
              <a:off x="1478048" y="2043891"/>
              <a:ext cx="149" cy="163"/>
            </a:xfrm>
            <a:custGeom>
              <a:rect b="b" l="l" r="r" t="t"/>
              <a:pathLst>
                <a:path extrusionOk="0" h="12" w="11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80"/>
            <p:cNvSpPr/>
            <p:nvPr/>
          </p:nvSpPr>
          <p:spPr>
            <a:xfrm>
              <a:off x="1478428" y="2044326"/>
              <a:ext cx="1670" cy="1819"/>
            </a:xfrm>
            <a:custGeom>
              <a:rect b="b" l="l" r="r" t="t"/>
              <a:pathLst>
                <a:path extrusionOk="0" h="134" w="123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80"/>
            <p:cNvSpPr/>
            <p:nvPr/>
          </p:nvSpPr>
          <p:spPr>
            <a:xfrm>
              <a:off x="1459026" y="2036152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80"/>
            <p:cNvSpPr/>
            <p:nvPr/>
          </p:nvSpPr>
          <p:spPr>
            <a:xfrm>
              <a:off x="1457559" y="2035147"/>
              <a:ext cx="244" cy="163"/>
            </a:xfrm>
            <a:custGeom>
              <a:rect b="b" l="l" r="r" t="t"/>
              <a:pathLst>
                <a:path extrusionOk="0" h="12" w="18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80"/>
            <p:cNvSpPr/>
            <p:nvPr/>
          </p:nvSpPr>
          <p:spPr>
            <a:xfrm>
              <a:off x="1458265" y="2035622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80"/>
            <p:cNvSpPr/>
            <p:nvPr/>
          </p:nvSpPr>
          <p:spPr>
            <a:xfrm>
              <a:off x="1477192" y="2043090"/>
              <a:ext cx="434" cy="394"/>
            </a:xfrm>
            <a:custGeom>
              <a:rect b="b" l="l" r="r" t="t"/>
              <a:pathLst>
                <a:path extrusionOk="0" h="29" w="32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80"/>
            <p:cNvSpPr/>
            <p:nvPr/>
          </p:nvSpPr>
          <p:spPr>
            <a:xfrm>
              <a:off x="1460356" y="2036912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80"/>
            <p:cNvSpPr/>
            <p:nvPr/>
          </p:nvSpPr>
          <p:spPr>
            <a:xfrm>
              <a:off x="1456935" y="2034726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80"/>
            <p:cNvSpPr/>
            <p:nvPr/>
          </p:nvSpPr>
          <p:spPr>
            <a:xfrm>
              <a:off x="1459691" y="2036532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80"/>
            <p:cNvSpPr/>
            <p:nvPr/>
          </p:nvSpPr>
          <p:spPr>
            <a:xfrm>
              <a:off x="1461021" y="2037293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80"/>
            <p:cNvSpPr/>
            <p:nvPr/>
          </p:nvSpPr>
          <p:spPr>
            <a:xfrm>
              <a:off x="1461687" y="2037673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80"/>
            <p:cNvSpPr/>
            <p:nvPr/>
          </p:nvSpPr>
          <p:spPr>
            <a:xfrm>
              <a:off x="1452522" y="2077971"/>
              <a:ext cx="299" cy="394"/>
            </a:xfrm>
            <a:custGeom>
              <a:rect b="b" l="l" r="r" t="t"/>
              <a:pathLst>
                <a:path extrusionOk="0" h="29" w="22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80"/>
            <p:cNvSpPr/>
            <p:nvPr/>
          </p:nvSpPr>
          <p:spPr>
            <a:xfrm>
              <a:off x="1480084" y="2046131"/>
              <a:ext cx="733" cy="815"/>
            </a:xfrm>
            <a:custGeom>
              <a:rect b="b" l="l" r="r" t="t"/>
              <a:pathLst>
                <a:path extrusionOk="0" h="60" w="54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80"/>
            <p:cNvSpPr/>
            <p:nvPr/>
          </p:nvSpPr>
          <p:spPr>
            <a:xfrm>
              <a:off x="1449100" y="2076925"/>
              <a:ext cx="530" cy="109"/>
            </a:xfrm>
            <a:custGeom>
              <a:rect b="b" l="l" r="r" t="t"/>
              <a:pathLst>
                <a:path extrusionOk="0" h="8" w="39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80"/>
            <p:cNvSpPr/>
            <p:nvPr/>
          </p:nvSpPr>
          <p:spPr>
            <a:xfrm>
              <a:off x="1446724" y="2070462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80"/>
            <p:cNvSpPr/>
            <p:nvPr/>
          </p:nvSpPr>
          <p:spPr>
            <a:xfrm>
              <a:off x="1451897" y="2077400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80"/>
            <p:cNvSpPr/>
            <p:nvPr/>
          </p:nvSpPr>
          <p:spPr>
            <a:xfrm>
              <a:off x="1447390" y="2071698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80"/>
            <p:cNvSpPr/>
            <p:nvPr/>
          </p:nvSpPr>
          <p:spPr>
            <a:xfrm>
              <a:off x="1447104" y="2071087"/>
              <a:ext cx="109" cy="204"/>
            </a:xfrm>
            <a:custGeom>
              <a:rect b="b" l="l" r="r" t="t"/>
              <a:pathLst>
                <a:path extrusionOk="0" h="15" w="8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80"/>
            <p:cNvSpPr/>
            <p:nvPr/>
          </p:nvSpPr>
          <p:spPr>
            <a:xfrm>
              <a:off x="1447580" y="2072933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80"/>
            <p:cNvSpPr/>
            <p:nvPr/>
          </p:nvSpPr>
          <p:spPr>
            <a:xfrm>
              <a:off x="1482705" y="2049974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80"/>
            <p:cNvSpPr/>
            <p:nvPr/>
          </p:nvSpPr>
          <p:spPr>
            <a:xfrm>
              <a:off x="1452807" y="2078351"/>
              <a:ext cx="1534" cy="1819"/>
            </a:xfrm>
            <a:custGeom>
              <a:rect b="b" l="l" r="r" t="t"/>
              <a:pathLst>
                <a:path extrusionOk="0" h="134" w="113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80"/>
            <p:cNvSpPr/>
            <p:nvPr/>
          </p:nvSpPr>
          <p:spPr>
            <a:xfrm>
              <a:off x="1482460" y="2050313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80"/>
            <p:cNvSpPr/>
            <p:nvPr/>
          </p:nvSpPr>
          <p:spPr>
            <a:xfrm>
              <a:off x="1482610" y="2050123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80"/>
            <p:cNvSpPr/>
            <p:nvPr/>
          </p:nvSpPr>
          <p:spPr>
            <a:xfrm>
              <a:off x="1447390" y="2073463"/>
              <a:ext cx="54" cy="149"/>
            </a:xfrm>
            <a:custGeom>
              <a:rect b="b" l="l" r="r" t="t"/>
              <a:pathLst>
                <a:path extrusionOk="0" h="11" w="4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80"/>
            <p:cNvSpPr/>
            <p:nvPr/>
          </p:nvSpPr>
          <p:spPr>
            <a:xfrm>
              <a:off x="1481320" y="2047598"/>
              <a:ext cx="1453" cy="2295"/>
            </a:xfrm>
            <a:custGeom>
              <a:rect b="b" l="l" r="r" t="t"/>
              <a:pathLst>
                <a:path extrusionOk="0" h="169" w="107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80"/>
            <p:cNvSpPr/>
            <p:nvPr/>
          </p:nvSpPr>
          <p:spPr>
            <a:xfrm>
              <a:off x="1451571" y="2077170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80"/>
            <p:cNvSpPr/>
            <p:nvPr/>
          </p:nvSpPr>
          <p:spPr>
            <a:xfrm>
              <a:off x="1450947" y="2076980"/>
              <a:ext cx="204" cy="54"/>
            </a:xfrm>
            <a:custGeom>
              <a:rect b="b" l="l" r="r" t="t"/>
              <a:pathLst>
                <a:path extrusionOk="0" h="4" w="15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80"/>
            <p:cNvSpPr/>
            <p:nvPr/>
          </p:nvSpPr>
          <p:spPr>
            <a:xfrm>
              <a:off x="1452237" y="2077645"/>
              <a:ext cx="204" cy="244"/>
            </a:xfrm>
            <a:custGeom>
              <a:rect b="b" l="l" r="r" t="t"/>
              <a:pathLst>
                <a:path extrusionOk="0" h="18" w="15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80"/>
            <p:cNvSpPr/>
            <p:nvPr/>
          </p:nvSpPr>
          <p:spPr>
            <a:xfrm>
              <a:off x="1449671" y="2076884"/>
              <a:ext cx="625" cy="54"/>
            </a:xfrm>
            <a:custGeom>
              <a:rect b="b" l="l" r="r" t="t"/>
              <a:pathLst>
                <a:path extrusionOk="0" h="4" w="46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80"/>
            <p:cNvSpPr/>
            <p:nvPr/>
          </p:nvSpPr>
          <p:spPr>
            <a:xfrm>
              <a:off x="1450621" y="2076884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80"/>
            <p:cNvSpPr/>
            <p:nvPr/>
          </p:nvSpPr>
          <p:spPr>
            <a:xfrm>
              <a:off x="1451286" y="2077075"/>
              <a:ext cx="204" cy="54"/>
            </a:xfrm>
            <a:custGeom>
              <a:rect b="b" l="l" r="r" t="t"/>
              <a:pathLst>
                <a:path extrusionOk="0" h="4" w="15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80"/>
            <p:cNvSpPr/>
            <p:nvPr/>
          </p:nvSpPr>
          <p:spPr>
            <a:xfrm>
              <a:off x="1450336" y="2076884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80"/>
            <p:cNvSpPr/>
            <p:nvPr/>
          </p:nvSpPr>
          <p:spPr>
            <a:xfrm>
              <a:off x="1447580" y="2072417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80"/>
            <p:cNvSpPr/>
            <p:nvPr/>
          </p:nvSpPr>
          <p:spPr>
            <a:xfrm>
              <a:off x="1480899" y="2047082"/>
              <a:ext cx="339" cy="339"/>
            </a:xfrm>
            <a:custGeom>
              <a:rect b="b" l="l" r="r" t="t"/>
              <a:pathLst>
                <a:path extrusionOk="0" h="25" w="25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80"/>
            <p:cNvSpPr/>
            <p:nvPr/>
          </p:nvSpPr>
          <p:spPr>
            <a:xfrm>
              <a:off x="1479989" y="2046077"/>
              <a:ext cx="299" cy="299"/>
            </a:xfrm>
            <a:custGeom>
              <a:rect b="b" l="l" r="r" t="t"/>
              <a:pathLst>
                <a:path extrusionOk="0" h="22" w="22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80"/>
            <p:cNvSpPr/>
            <p:nvPr/>
          </p:nvSpPr>
          <p:spPr>
            <a:xfrm>
              <a:off x="1504429" y="1192826"/>
              <a:ext cx="453000" cy="337170"/>
            </a:xfrm>
            <a:custGeom>
              <a:rect b="b" l="l" r="r" t="t"/>
              <a:pathLst>
                <a:path extrusionOk="0" h="24833" w="33364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80"/>
            <p:cNvSpPr/>
            <p:nvPr/>
          </p:nvSpPr>
          <p:spPr>
            <a:xfrm>
              <a:off x="1636850" y="1405097"/>
              <a:ext cx="21547" cy="12491"/>
            </a:xfrm>
            <a:custGeom>
              <a:rect b="b" l="l" r="r" t="t"/>
              <a:pathLst>
                <a:path extrusionOk="0" h="920" w="1587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80"/>
            <p:cNvSpPr/>
            <p:nvPr/>
          </p:nvSpPr>
          <p:spPr>
            <a:xfrm>
              <a:off x="1089269" y="1627361"/>
              <a:ext cx="38085" cy="22688"/>
            </a:xfrm>
            <a:custGeom>
              <a:rect b="b" l="l" r="r" t="t"/>
              <a:pathLst>
                <a:path extrusionOk="0" h="1671" w="2805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80"/>
            <p:cNvSpPr/>
            <p:nvPr/>
          </p:nvSpPr>
          <p:spPr>
            <a:xfrm>
              <a:off x="1108006" y="1344093"/>
              <a:ext cx="76156" cy="49612"/>
            </a:xfrm>
            <a:custGeom>
              <a:rect b="b" l="l" r="r" t="t"/>
              <a:pathLst>
                <a:path extrusionOk="0" h="3654" w="5609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80"/>
            <p:cNvSpPr/>
            <p:nvPr/>
          </p:nvSpPr>
          <p:spPr>
            <a:xfrm>
              <a:off x="1158773" y="1355960"/>
              <a:ext cx="133616" cy="70277"/>
            </a:xfrm>
            <a:custGeom>
              <a:rect b="b" l="l" r="r" t="t"/>
              <a:pathLst>
                <a:path extrusionOk="0" h="5176" w="9841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80"/>
            <p:cNvSpPr/>
            <p:nvPr/>
          </p:nvSpPr>
          <p:spPr>
            <a:xfrm>
              <a:off x="1158243" y="1321487"/>
              <a:ext cx="9857" cy="6436"/>
            </a:xfrm>
            <a:custGeom>
              <a:rect b="b" l="l" r="r" t="t"/>
              <a:pathLst>
                <a:path extrusionOk="0" h="474" w="726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80"/>
            <p:cNvSpPr/>
            <p:nvPr/>
          </p:nvSpPr>
          <p:spPr>
            <a:xfrm>
              <a:off x="1130627" y="1298310"/>
              <a:ext cx="52871" cy="25947"/>
            </a:xfrm>
            <a:custGeom>
              <a:rect b="b" l="l" r="r" t="t"/>
              <a:pathLst>
                <a:path extrusionOk="0" h="1911" w="3894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80"/>
            <p:cNvSpPr/>
            <p:nvPr/>
          </p:nvSpPr>
          <p:spPr>
            <a:xfrm>
              <a:off x="1171549" y="1310367"/>
              <a:ext cx="86380" cy="35437"/>
            </a:xfrm>
            <a:custGeom>
              <a:rect b="b" l="l" r="r" t="t"/>
              <a:pathLst>
                <a:path extrusionOk="0" h="2610" w="6362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80"/>
            <p:cNvSpPr/>
            <p:nvPr/>
          </p:nvSpPr>
          <p:spPr>
            <a:xfrm>
              <a:off x="1190001" y="1292064"/>
              <a:ext cx="7943" cy="3136"/>
            </a:xfrm>
            <a:custGeom>
              <a:rect b="b" l="l" r="r" t="t"/>
              <a:pathLst>
                <a:path extrusionOk="0" h="231" w="585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80"/>
            <p:cNvSpPr/>
            <p:nvPr/>
          </p:nvSpPr>
          <p:spPr>
            <a:xfrm>
              <a:off x="1203443" y="1290258"/>
              <a:ext cx="23829" cy="10971"/>
            </a:xfrm>
            <a:custGeom>
              <a:rect b="b" l="l" r="r" t="t"/>
              <a:pathLst>
                <a:path extrusionOk="0" h="808" w="1755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80"/>
            <p:cNvSpPr/>
            <p:nvPr/>
          </p:nvSpPr>
          <p:spPr>
            <a:xfrm>
              <a:off x="1201067" y="1279519"/>
              <a:ext cx="29300" cy="6789"/>
            </a:xfrm>
            <a:custGeom>
              <a:rect b="b" l="l" r="r" t="t"/>
              <a:pathLst>
                <a:path extrusionOk="0" h="500" w="2158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80"/>
            <p:cNvSpPr/>
            <p:nvPr/>
          </p:nvSpPr>
          <p:spPr>
            <a:xfrm>
              <a:off x="1259015" y="1268100"/>
              <a:ext cx="46978" cy="24073"/>
            </a:xfrm>
            <a:custGeom>
              <a:rect b="b" l="l" r="r" t="t"/>
              <a:pathLst>
                <a:path extrusionOk="0" h="1773" w="346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80"/>
            <p:cNvSpPr/>
            <p:nvPr/>
          </p:nvSpPr>
          <p:spPr>
            <a:xfrm>
              <a:off x="1256395" y="1294400"/>
              <a:ext cx="10332" cy="9328"/>
            </a:xfrm>
            <a:custGeom>
              <a:rect b="b" l="l" r="r" t="t"/>
              <a:pathLst>
                <a:path extrusionOk="0" h="687" w="761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80"/>
            <p:cNvSpPr/>
            <p:nvPr/>
          </p:nvSpPr>
          <p:spPr>
            <a:xfrm>
              <a:off x="1300753" y="1256369"/>
              <a:ext cx="8703" cy="4698"/>
            </a:xfrm>
            <a:custGeom>
              <a:rect b="b" l="l" r="r" t="t"/>
              <a:pathLst>
                <a:path extrusionOk="0" h="346" w="641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80"/>
            <p:cNvSpPr/>
            <p:nvPr/>
          </p:nvSpPr>
          <p:spPr>
            <a:xfrm>
              <a:off x="1265858" y="1330814"/>
              <a:ext cx="6626" cy="4901"/>
            </a:xfrm>
            <a:custGeom>
              <a:rect b="b" l="l" r="r" t="t"/>
              <a:pathLst>
                <a:path extrusionOk="0" h="361" w="488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80"/>
            <p:cNvSpPr/>
            <p:nvPr/>
          </p:nvSpPr>
          <p:spPr>
            <a:xfrm>
              <a:off x="1266945" y="1309756"/>
              <a:ext cx="52260" cy="27454"/>
            </a:xfrm>
            <a:custGeom>
              <a:rect b="b" l="l" r="r" t="t"/>
              <a:pathLst>
                <a:path extrusionOk="0" h="2022" w="3849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80"/>
            <p:cNvSpPr/>
            <p:nvPr/>
          </p:nvSpPr>
          <p:spPr>
            <a:xfrm>
              <a:off x="1309917" y="1312268"/>
              <a:ext cx="923" cy="109"/>
            </a:xfrm>
            <a:custGeom>
              <a:rect b="b" l="l" r="r" t="t"/>
              <a:pathLst>
                <a:path extrusionOk="0" h="8" w="68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80"/>
            <p:cNvSpPr/>
            <p:nvPr/>
          </p:nvSpPr>
          <p:spPr>
            <a:xfrm>
              <a:off x="1314344" y="1277224"/>
              <a:ext cx="23109" cy="14718"/>
            </a:xfrm>
            <a:custGeom>
              <a:rect b="b" l="l" r="r" t="t"/>
              <a:pathLst>
                <a:path extrusionOk="0" h="1084" w="1702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80"/>
            <p:cNvSpPr/>
            <p:nvPr/>
          </p:nvSpPr>
          <p:spPr>
            <a:xfrm>
              <a:off x="1329265" y="1294739"/>
              <a:ext cx="19973" cy="4548"/>
            </a:xfrm>
            <a:custGeom>
              <a:rect b="b" l="l" r="r" t="t"/>
              <a:pathLst>
                <a:path extrusionOk="0" h="335" w="1471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80"/>
            <p:cNvSpPr/>
            <p:nvPr/>
          </p:nvSpPr>
          <p:spPr>
            <a:xfrm>
              <a:off x="1324934" y="1329592"/>
              <a:ext cx="24684" cy="12138"/>
            </a:xfrm>
            <a:custGeom>
              <a:rect b="b" l="l" r="r" t="t"/>
              <a:pathLst>
                <a:path extrusionOk="0" h="894" w="1818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80"/>
            <p:cNvSpPr/>
            <p:nvPr/>
          </p:nvSpPr>
          <p:spPr>
            <a:xfrm>
              <a:off x="1281500" y="1350040"/>
              <a:ext cx="45593" cy="39266"/>
            </a:xfrm>
            <a:custGeom>
              <a:rect b="b" l="l" r="r" t="t"/>
              <a:pathLst>
                <a:path extrusionOk="0" h="2892" w="3358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80"/>
            <p:cNvSpPr/>
            <p:nvPr/>
          </p:nvSpPr>
          <p:spPr>
            <a:xfrm>
              <a:off x="1325029" y="1306674"/>
              <a:ext cx="126216" cy="36999"/>
            </a:xfrm>
            <a:custGeom>
              <a:rect b="b" l="l" r="r" t="t"/>
              <a:pathLst>
                <a:path extrusionOk="0" h="2725" w="9296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80"/>
            <p:cNvSpPr/>
            <p:nvPr/>
          </p:nvSpPr>
          <p:spPr>
            <a:xfrm>
              <a:off x="1366386" y="1297251"/>
              <a:ext cx="10237" cy="5092"/>
            </a:xfrm>
            <a:custGeom>
              <a:rect b="b" l="l" r="r" t="t"/>
              <a:pathLst>
                <a:path extrusionOk="0" h="375" w="754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80"/>
            <p:cNvSpPr/>
            <p:nvPr/>
          </p:nvSpPr>
          <p:spPr>
            <a:xfrm>
              <a:off x="1325409" y="1232744"/>
              <a:ext cx="83529" cy="54948"/>
            </a:xfrm>
            <a:custGeom>
              <a:rect b="b" l="l" r="r" t="t"/>
              <a:pathLst>
                <a:path extrusionOk="0" h="4047" w="6152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80"/>
            <p:cNvSpPr/>
            <p:nvPr/>
          </p:nvSpPr>
          <p:spPr>
            <a:xfrm>
              <a:off x="1360263" y="1200633"/>
              <a:ext cx="230111" cy="117201"/>
            </a:xfrm>
            <a:custGeom>
              <a:rect b="b" l="l" r="r" t="t"/>
              <a:pathLst>
                <a:path extrusionOk="0" h="8632" w="16948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80"/>
            <p:cNvSpPr/>
            <p:nvPr/>
          </p:nvSpPr>
          <p:spPr>
            <a:xfrm>
              <a:off x="1448150" y="1504498"/>
              <a:ext cx="5567" cy="6476"/>
            </a:xfrm>
            <a:custGeom>
              <a:rect b="b" l="l" r="r" t="t"/>
              <a:pathLst>
                <a:path extrusionOk="0" h="477" w="41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80"/>
            <p:cNvSpPr/>
            <p:nvPr/>
          </p:nvSpPr>
          <p:spPr>
            <a:xfrm>
              <a:off x="1420818" y="1496650"/>
              <a:ext cx="12410" cy="7807"/>
            </a:xfrm>
            <a:custGeom>
              <a:rect b="b" l="l" r="r" t="t"/>
              <a:pathLst>
                <a:path extrusionOk="0" h="575" w="914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80"/>
            <p:cNvSpPr/>
            <p:nvPr/>
          </p:nvSpPr>
          <p:spPr>
            <a:xfrm>
              <a:off x="1395483" y="1461851"/>
              <a:ext cx="49110" cy="30699"/>
            </a:xfrm>
            <a:custGeom>
              <a:rect b="b" l="l" r="r" t="t"/>
              <a:pathLst>
                <a:path extrusionOk="0" h="2261" w="3617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80"/>
            <p:cNvSpPr/>
            <p:nvPr/>
          </p:nvSpPr>
          <p:spPr>
            <a:xfrm>
              <a:off x="1373895" y="1355132"/>
              <a:ext cx="215339" cy="153181"/>
            </a:xfrm>
            <a:custGeom>
              <a:rect b="b" l="l" r="r" t="t"/>
              <a:pathLst>
                <a:path extrusionOk="0" h="11282" w="1586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80"/>
            <p:cNvSpPr/>
            <p:nvPr/>
          </p:nvSpPr>
          <p:spPr>
            <a:xfrm>
              <a:off x="1468014" y="1430297"/>
              <a:ext cx="17841" cy="12722"/>
            </a:xfrm>
            <a:custGeom>
              <a:rect b="b" l="l" r="r" t="t"/>
              <a:pathLst>
                <a:path extrusionOk="0" h="937" w="1314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80"/>
            <p:cNvSpPr/>
            <p:nvPr/>
          </p:nvSpPr>
          <p:spPr>
            <a:xfrm>
              <a:off x="1442393" y="1355322"/>
              <a:ext cx="32667" cy="14188"/>
            </a:xfrm>
            <a:custGeom>
              <a:rect b="b" l="l" r="r" t="t"/>
              <a:pathLst>
                <a:path extrusionOk="0" h="1045" w="2406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80"/>
            <p:cNvSpPr/>
            <p:nvPr/>
          </p:nvSpPr>
          <p:spPr>
            <a:xfrm>
              <a:off x="1605052" y="1620450"/>
              <a:ext cx="47684" cy="43136"/>
            </a:xfrm>
            <a:custGeom>
              <a:rect b="b" l="l" r="r" t="t"/>
              <a:pathLst>
                <a:path extrusionOk="0" h="3177" w="3512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80"/>
            <p:cNvSpPr/>
            <p:nvPr/>
          </p:nvSpPr>
          <p:spPr>
            <a:xfrm>
              <a:off x="1053479" y="1595277"/>
              <a:ext cx="11704" cy="15777"/>
            </a:xfrm>
            <a:custGeom>
              <a:rect b="b" l="l" r="r" t="t"/>
              <a:pathLst>
                <a:path extrusionOk="0" h="1162" w="862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80"/>
            <p:cNvSpPr/>
            <p:nvPr/>
          </p:nvSpPr>
          <p:spPr>
            <a:xfrm>
              <a:off x="1341580" y="1422123"/>
              <a:ext cx="1439" cy="2009"/>
            </a:xfrm>
            <a:custGeom>
              <a:rect b="b" l="l" r="r" t="t"/>
              <a:pathLst>
                <a:path extrusionOk="0" h="148" w="106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80"/>
            <p:cNvSpPr/>
            <p:nvPr/>
          </p:nvSpPr>
          <p:spPr>
            <a:xfrm>
              <a:off x="993779" y="1350298"/>
              <a:ext cx="636812" cy="355798"/>
            </a:xfrm>
            <a:custGeom>
              <a:rect b="b" l="l" r="r" t="t"/>
              <a:pathLst>
                <a:path extrusionOk="0" h="26205" w="46902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80"/>
            <p:cNvSpPr/>
            <p:nvPr/>
          </p:nvSpPr>
          <p:spPr>
            <a:xfrm>
              <a:off x="890970" y="1547688"/>
              <a:ext cx="18547" cy="17176"/>
            </a:xfrm>
            <a:custGeom>
              <a:rect b="b" l="l" r="r" t="t"/>
              <a:pathLst>
                <a:path extrusionOk="0" h="1265" w="1366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80"/>
            <p:cNvSpPr/>
            <p:nvPr/>
          </p:nvSpPr>
          <p:spPr>
            <a:xfrm>
              <a:off x="797896" y="1528258"/>
              <a:ext cx="11229" cy="5064"/>
            </a:xfrm>
            <a:custGeom>
              <a:rect b="b" l="l" r="r" t="t"/>
              <a:pathLst>
                <a:path extrusionOk="0" h="373" w="827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80"/>
            <p:cNvSpPr/>
            <p:nvPr/>
          </p:nvSpPr>
          <p:spPr>
            <a:xfrm>
              <a:off x="793334" y="1391519"/>
              <a:ext cx="283403" cy="195652"/>
            </a:xfrm>
            <a:custGeom>
              <a:rect b="b" l="l" r="r" t="t"/>
              <a:pathLst>
                <a:path extrusionOk="0" h="14410" w="20873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80"/>
            <p:cNvSpPr/>
            <p:nvPr/>
          </p:nvSpPr>
          <p:spPr>
            <a:xfrm>
              <a:off x="815819" y="1587293"/>
              <a:ext cx="9518" cy="3435"/>
            </a:xfrm>
            <a:custGeom>
              <a:rect b="b" l="l" r="r" t="t"/>
              <a:pathLst>
                <a:path extrusionOk="0" h="253" w="701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80"/>
            <p:cNvSpPr/>
            <p:nvPr/>
          </p:nvSpPr>
          <p:spPr>
            <a:xfrm>
              <a:off x="1116791" y="1641060"/>
              <a:ext cx="428519" cy="210818"/>
            </a:xfrm>
            <a:custGeom>
              <a:rect b="b" l="l" r="r" t="t"/>
              <a:pathLst>
                <a:path extrusionOk="0" h="15527" w="31561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80"/>
            <p:cNvSpPr/>
            <p:nvPr/>
          </p:nvSpPr>
          <p:spPr>
            <a:xfrm>
              <a:off x="797231" y="1596418"/>
              <a:ext cx="3625" cy="3965"/>
            </a:xfrm>
            <a:custGeom>
              <a:rect b="b" l="l" r="r" t="t"/>
              <a:pathLst>
                <a:path extrusionOk="0" h="292" w="267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80"/>
            <p:cNvSpPr/>
            <p:nvPr/>
          </p:nvSpPr>
          <p:spPr>
            <a:xfrm>
              <a:off x="950901" y="1525692"/>
              <a:ext cx="2824" cy="1738"/>
            </a:xfrm>
            <a:custGeom>
              <a:rect b="b" l="l" r="r" t="t"/>
              <a:pathLst>
                <a:path extrusionOk="0" h="128" w="208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80"/>
            <p:cNvSpPr/>
            <p:nvPr/>
          </p:nvSpPr>
          <p:spPr>
            <a:xfrm>
              <a:off x="1054294" y="1571136"/>
              <a:ext cx="3571" cy="2200"/>
            </a:xfrm>
            <a:custGeom>
              <a:rect b="b" l="l" r="r" t="t"/>
              <a:pathLst>
                <a:path extrusionOk="0" h="162" w="263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80"/>
            <p:cNvSpPr/>
            <p:nvPr/>
          </p:nvSpPr>
          <p:spPr>
            <a:xfrm>
              <a:off x="1293570" y="1816780"/>
              <a:ext cx="1290" cy="1113"/>
            </a:xfrm>
            <a:custGeom>
              <a:rect b="b" l="l" r="r" t="t"/>
              <a:pathLst>
                <a:path extrusionOk="0" h="82" w="95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80"/>
            <p:cNvSpPr/>
            <p:nvPr/>
          </p:nvSpPr>
          <p:spPr>
            <a:xfrm>
              <a:off x="1278743" y="1812694"/>
              <a:ext cx="14786" cy="4100"/>
            </a:xfrm>
            <a:custGeom>
              <a:rect b="b" l="l" r="r" t="t"/>
              <a:pathLst>
                <a:path extrusionOk="0" h="302" w="1089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80"/>
            <p:cNvSpPr/>
            <p:nvPr/>
          </p:nvSpPr>
          <p:spPr>
            <a:xfrm>
              <a:off x="1173314" y="1789354"/>
              <a:ext cx="16741" cy="2254"/>
            </a:xfrm>
            <a:custGeom>
              <a:rect b="b" l="l" r="r" t="t"/>
              <a:pathLst>
                <a:path extrusionOk="0" h="166" w="1233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80"/>
            <p:cNvSpPr/>
            <p:nvPr/>
          </p:nvSpPr>
          <p:spPr>
            <a:xfrm>
              <a:off x="1317141" y="1844302"/>
              <a:ext cx="448" cy="14"/>
            </a:xfrm>
            <a:custGeom>
              <a:rect b="b" l="l" r="r" t="t"/>
              <a:pathLst>
                <a:path extrusionOk="0" h="1" w="33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80"/>
            <p:cNvSpPr/>
            <p:nvPr/>
          </p:nvSpPr>
          <p:spPr>
            <a:xfrm>
              <a:off x="1318906" y="1844641"/>
              <a:ext cx="339" cy="149"/>
            </a:xfrm>
            <a:custGeom>
              <a:rect b="b" l="l" r="r" t="t"/>
              <a:pathLst>
                <a:path extrusionOk="0" h="11" w="25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80"/>
            <p:cNvSpPr/>
            <p:nvPr/>
          </p:nvSpPr>
          <p:spPr>
            <a:xfrm>
              <a:off x="1317765" y="1844302"/>
              <a:ext cx="299" cy="68"/>
            </a:xfrm>
            <a:custGeom>
              <a:rect b="b" l="l" r="r" t="t"/>
              <a:pathLst>
                <a:path extrusionOk="0" h="5" w="22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80"/>
            <p:cNvSpPr/>
            <p:nvPr/>
          </p:nvSpPr>
          <p:spPr>
            <a:xfrm>
              <a:off x="1278173" y="1815545"/>
              <a:ext cx="584" cy="964"/>
            </a:xfrm>
            <a:custGeom>
              <a:rect b="b" l="l" r="r" t="t"/>
              <a:pathLst>
                <a:path extrusionOk="0" h="71" w="43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80"/>
            <p:cNvSpPr/>
            <p:nvPr/>
          </p:nvSpPr>
          <p:spPr>
            <a:xfrm>
              <a:off x="1252838" y="1797147"/>
              <a:ext cx="244" cy="258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80"/>
            <p:cNvSpPr/>
            <p:nvPr/>
          </p:nvSpPr>
          <p:spPr>
            <a:xfrm>
              <a:off x="1318240" y="1844397"/>
              <a:ext cx="299" cy="109"/>
            </a:xfrm>
            <a:custGeom>
              <a:rect b="b" l="l" r="r" t="t"/>
              <a:pathLst>
                <a:path extrusionOk="0" h="8" w="22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80"/>
            <p:cNvSpPr/>
            <p:nvPr/>
          </p:nvSpPr>
          <p:spPr>
            <a:xfrm>
              <a:off x="1294846" y="1817880"/>
              <a:ext cx="1018" cy="1249"/>
            </a:xfrm>
            <a:custGeom>
              <a:rect b="b" l="l" r="r" t="t"/>
              <a:pathLst>
                <a:path extrusionOk="0" h="92" w="75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80"/>
            <p:cNvSpPr/>
            <p:nvPr/>
          </p:nvSpPr>
          <p:spPr>
            <a:xfrm>
              <a:off x="1122833" y="165189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80"/>
            <p:cNvSpPr/>
            <p:nvPr/>
          </p:nvSpPr>
          <p:spPr>
            <a:xfrm>
              <a:off x="1124734" y="1651746"/>
              <a:ext cx="530" cy="68"/>
            </a:xfrm>
            <a:custGeom>
              <a:rect b="b" l="l" r="r" t="t"/>
              <a:pathLst>
                <a:path extrusionOk="0" h="5" w="39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80"/>
            <p:cNvSpPr/>
            <p:nvPr/>
          </p:nvSpPr>
          <p:spPr>
            <a:xfrm>
              <a:off x="1125969" y="1651556"/>
              <a:ext cx="489" cy="109"/>
            </a:xfrm>
            <a:custGeom>
              <a:rect b="b" l="l" r="r" t="t"/>
              <a:pathLst>
                <a:path extrusionOk="0" h="8" w="36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80"/>
            <p:cNvSpPr/>
            <p:nvPr/>
          </p:nvSpPr>
          <p:spPr>
            <a:xfrm>
              <a:off x="1117076" y="1651515"/>
              <a:ext cx="448" cy="54"/>
            </a:xfrm>
            <a:custGeom>
              <a:rect b="b" l="l" r="r" t="t"/>
              <a:pathLst>
                <a:path extrusionOk="0" h="4" w="33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80"/>
            <p:cNvSpPr/>
            <p:nvPr/>
          </p:nvSpPr>
          <p:spPr>
            <a:xfrm>
              <a:off x="1120783" y="1651841"/>
              <a:ext cx="394" cy="14"/>
            </a:xfrm>
            <a:custGeom>
              <a:rect b="b" l="l" r="r" t="t"/>
              <a:pathLst>
                <a:path extrusionOk="0" h="1" w="29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80"/>
            <p:cNvSpPr/>
            <p:nvPr/>
          </p:nvSpPr>
          <p:spPr>
            <a:xfrm>
              <a:off x="1123539" y="1651895"/>
              <a:ext cx="543" cy="14"/>
            </a:xfrm>
            <a:custGeom>
              <a:rect b="b" l="l" r="r" t="t"/>
              <a:pathLst>
                <a:path extrusionOk="0" h="1" w="4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80"/>
            <p:cNvSpPr/>
            <p:nvPr/>
          </p:nvSpPr>
          <p:spPr>
            <a:xfrm>
              <a:off x="1119072" y="1651705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80"/>
            <p:cNvSpPr/>
            <p:nvPr/>
          </p:nvSpPr>
          <p:spPr>
            <a:xfrm>
              <a:off x="1543206" y="1679322"/>
              <a:ext cx="258" cy="434"/>
            </a:xfrm>
            <a:custGeom>
              <a:rect b="b" l="l" r="r" t="t"/>
              <a:pathLst>
                <a:path extrusionOk="0" h="32" w="19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80"/>
            <p:cNvSpPr/>
            <p:nvPr/>
          </p:nvSpPr>
          <p:spPr>
            <a:xfrm>
              <a:off x="1543736" y="1680177"/>
              <a:ext cx="299" cy="434"/>
            </a:xfrm>
            <a:custGeom>
              <a:rect b="b" l="l" r="r" t="t"/>
              <a:pathLst>
                <a:path extrusionOk="0" h="32" w="22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80"/>
            <p:cNvSpPr/>
            <p:nvPr/>
          </p:nvSpPr>
          <p:spPr>
            <a:xfrm>
              <a:off x="1542731" y="1678507"/>
              <a:ext cx="258" cy="394"/>
            </a:xfrm>
            <a:custGeom>
              <a:rect b="b" l="l" r="r" t="t"/>
              <a:pathLst>
                <a:path extrusionOk="0" h="29" w="19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80"/>
            <p:cNvSpPr/>
            <p:nvPr/>
          </p:nvSpPr>
          <p:spPr>
            <a:xfrm>
              <a:off x="1544251" y="1681032"/>
              <a:ext cx="299" cy="394"/>
            </a:xfrm>
            <a:custGeom>
              <a:rect b="b" l="l" r="r" t="t"/>
              <a:pathLst>
                <a:path extrusionOk="0" h="29" w="22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80"/>
            <p:cNvSpPr/>
            <p:nvPr/>
          </p:nvSpPr>
          <p:spPr>
            <a:xfrm>
              <a:off x="1544876" y="1681888"/>
              <a:ext cx="299" cy="394"/>
            </a:xfrm>
            <a:custGeom>
              <a:rect b="b" l="l" r="r" t="t"/>
              <a:pathLst>
                <a:path extrusionOk="0" h="29" w="22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80"/>
            <p:cNvSpPr/>
            <p:nvPr/>
          </p:nvSpPr>
          <p:spPr>
            <a:xfrm>
              <a:off x="1478333" y="1688541"/>
              <a:ext cx="530" cy="434"/>
            </a:xfrm>
            <a:custGeom>
              <a:rect b="b" l="l" r="r" t="t"/>
              <a:pathLst>
                <a:path extrusionOk="0" h="32" w="39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80"/>
            <p:cNvSpPr/>
            <p:nvPr/>
          </p:nvSpPr>
          <p:spPr>
            <a:xfrm>
              <a:off x="1478944" y="1688011"/>
              <a:ext cx="489" cy="448"/>
            </a:xfrm>
            <a:custGeom>
              <a:rect b="b" l="l" r="r" t="t"/>
              <a:pathLst>
                <a:path extrusionOk="0" h="33" w="36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80"/>
            <p:cNvSpPr/>
            <p:nvPr/>
          </p:nvSpPr>
          <p:spPr>
            <a:xfrm>
              <a:off x="1542310" y="1677706"/>
              <a:ext cx="244" cy="434"/>
            </a:xfrm>
            <a:custGeom>
              <a:rect b="b" l="l" r="r" t="t"/>
              <a:pathLst>
                <a:path extrusionOk="0" h="32" w="18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80"/>
            <p:cNvSpPr/>
            <p:nvPr/>
          </p:nvSpPr>
          <p:spPr>
            <a:xfrm>
              <a:off x="1539689" y="1670714"/>
              <a:ext cx="109" cy="353"/>
            </a:xfrm>
            <a:custGeom>
              <a:rect b="b" l="l" r="r" t="t"/>
              <a:pathLst>
                <a:path extrusionOk="0" h="26" w="8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80"/>
            <p:cNvSpPr/>
            <p:nvPr/>
          </p:nvSpPr>
          <p:spPr>
            <a:xfrm>
              <a:off x="1539975" y="1671949"/>
              <a:ext cx="163" cy="394"/>
            </a:xfrm>
            <a:custGeom>
              <a:rect b="b" l="l" r="r" t="t"/>
              <a:pathLst>
                <a:path extrusionOk="0" h="29" w="12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80"/>
            <p:cNvSpPr/>
            <p:nvPr/>
          </p:nvSpPr>
          <p:spPr>
            <a:xfrm>
              <a:off x="1477667" y="1689111"/>
              <a:ext cx="584" cy="489"/>
            </a:xfrm>
            <a:custGeom>
              <a:rect b="b" l="l" r="r" t="t"/>
              <a:pathLst>
                <a:path extrusionOk="0" h="36" w="43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80"/>
            <p:cNvSpPr/>
            <p:nvPr/>
          </p:nvSpPr>
          <p:spPr>
            <a:xfrm>
              <a:off x="1034661" y="1534586"/>
              <a:ext cx="679" cy="109"/>
            </a:xfrm>
            <a:custGeom>
              <a:rect b="b" l="l" r="r" t="t"/>
              <a:pathLst>
                <a:path extrusionOk="0" h="8" w="5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80"/>
            <p:cNvSpPr/>
            <p:nvPr/>
          </p:nvSpPr>
          <p:spPr>
            <a:xfrm>
              <a:off x="1540165" y="1672614"/>
              <a:ext cx="163" cy="394"/>
            </a:xfrm>
            <a:custGeom>
              <a:rect b="b" l="l" r="r" t="t"/>
              <a:pathLst>
                <a:path extrusionOk="0" h="29" w="12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80"/>
            <p:cNvSpPr/>
            <p:nvPr/>
          </p:nvSpPr>
          <p:spPr>
            <a:xfrm>
              <a:off x="1035462" y="1534721"/>
              <a:ext cx="638" cy="163"/>
            </a:xfrm>
            <a:custGeom>
              <a:rect b="b" l="l" r="r" t="t"/>
              <a:pathLst>
                <a:path extrusionOk="0" h="12" w="47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80"/>
            <p:cNvSpPr/>
            <p:nvPr/>
          </p:nvSpPr>
          <p:spPr>
            <a:xfrm>
              <a:off x="1539839" y="1671338"/>
              <a:ext cx="109" cy="339"/>
            </a:xfrm>
            <a:custGeom>
              <a:rect b="b" l="l" r="r" t="t"/>
              <a:pathLst>
                <a:path extrusionOk="0" h="25" w="8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80"/>
            <p:cNvSpPr/>
            <p:nvPr/>
          </p:nvSpPr>
          <p:spPr>
            <a:xfrm>
              <a:off x="1539554" y="1670103"/>
              <a:ext cx="109" cy="339"/>
            </a:xfrm>
            <a:custGeom>
              <a:rect b="b" l="l" r="r" t="t"/>
              <a:pathLst>
                <a:path extrusionOk="0" h="25" w="8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80"/>
            <p:cNvSpPr/>
            <p:nvPr/>
          </p:nvSpPr>
          <p:spPr>
            <a:xfrm>
              <a:off x="1033710" y="1534531"/>
              <a:ext cx="815" cy="68"/>
            </a:xfrm>
            <a:custGeom>
              <a:rect b="b" l="l" r="r" t="t"/>
              <a:pathLst>
                <a:path extrusionOk="0" h="5" w="6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80"/>
            <p:cNvSpPr/>
            <p:nvPr/>
          </p:nvSpPr>
          <p:spPr>
            <a:xfrm>
              <a:off x="1541210" y="1675425"/>
              <a:ext cx="204" cy="434"/>
            </a:xfrm>
            <a:custGeom>
              <a:rect b="b" l="l" r="r" t="t"/>
              <a:pathLst>
                <a:path extrusionOk="0" h="32" w="15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80"/>
            <p:cNvSpPr/>
            <p:nvPr/>
          </p:nvSpPr>
          <p:spPr>
            <a:xfrm>
              <a:off x="1541550" y="1676185"/>
              <a:ext cx="204" cy="394"/>
            </a:xfrm>
            <a:custGeom>
              <a:rect b="b" l="l" r="r" t="t"/>
              <a:pathLst>
                <a:path extrusionOk="0" h="29" w="15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80"/>
            <p:cNvSpPr/>
            <p:nvPr/>
          </p:nvSpPr>
          <p:spPr>
            <a:xfrm>
              <a:off x="1540884" y="1674705"/>
              <a:ext cx="204" cy="394"/>
            </a:xfrm>
            <a:custGeom>
              <a:rect b="b" l="l" r="r" t="t"/>
              <a:pathLst>
                <a:path extrusionOk="0" h="29" w="15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80"/>
            <p:cNvSpPr/>
            <p:nvPr/>
          </p:nvSpPr>
          <p:spPr>
            <a:xfrm>
              <a:off x="1540640" y="1673999"/>
              <a:ext cx="163" cy="394"/>
            </a:xfrm>
            <a:custGeom>
              <a:rect b="b" l="l" r="r" t="t"/>
              <a:pathLst>
                <a:path extrusionOk="0" h="29" w="12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80"/>
            <p:cNvSpPr/>
            <p:nvPr/>
          </p:nvSpPr>
          <p:spPr>
            <a:xfrm>
              <a:off x="1541930" y="1676946"/>
              <a:ext cx="204" cy="434"/>
            </a:xfrm>
            <a:custGeom>
              <a:rect b="b" l="l" r="r" t="t"/>
              <a:pathLst>
                <a:path extrusionOk="0" h="32" w="15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80"/>
            <p:cNvSpPr/>
            <p:nvPr/>
          </p:nvSpPr>
          <p:spPr>
            <a:xfrm>
              <a:off x="1540409" y="1673280"/>
              <a:ext cx="149" cy="394"/>
            </a:xfrm>
            <a:custGeom>
              <a:rect b="b" l="l" r="r" t="t"/>
              <a:pathLst>
                <a:path extrusionOk="0" h="29" w="11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80"/>
            <p:cNvSpPr/>
            <p:nvPr/>
          </p:nvSpPr>
          <p:spPr>
            <a:xfrm>
              <a:off x="1015408" y="1537953"/>
              <a:ext cx="964" cy="1303"/>
            </a:xfrm>
            <a:custGeom>
              <a:rect b="b" l="l" r="r" t="t"/>
              <a:pathLst>
                <a:path extrusionOk="0" h="96" w="71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80"/>
            <p:cNvSpPr/>
            <p:nvPr/>
          </p:nvSpPr>
          <p:spPr>
            <a:xfrm>
              <a:off x="1036181" y="1534871"/>
              <a:ext cx="964" cy="434"/>
            </a:xfrm>
            <a:custGeom>
              <a:rect b="b" l="l" r="r" t="t"/>
              <a:pathLst>
                <a:path extrusionOk="0" h="32" w="71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80"/>
            <p:cNvSpPr/>
            <p:nvPr/>
          </p:nvSpPr>
          <p:spPr>
            <a:xfrm>
              <a:off x="1072257" y="1586153"/>
              <a:ext cx="869" cy="638"/>
            </a:xfrm>
            <a:custGeom>
              <a:rect b="b" l="l" r="r" t="t"/>
              <a:pathLst>
                <a:path extrusionOk="0" h="47" w="64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80"/>
            <p:cNvSpPr/>
            <p:nvPr/>
          </p:nvSpPr>
          <p:spPr>
            <a:xfrm>
              <a:off x="1073357" y="1585447"/>
              <a:ext cx="774" cy="530"/>
            </a:xfrm>
            <a:custGeom>
              <a:rect b="b" l="l" r="r" t="t"/>
              <a:pathLst>
                <a:path extrusionOk="0" h="39" w="57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80"/>
            <p:cNvSpPr/>
            <p:nvPr/>
          </p:nvSpPr>
          <p:spPr>
            <a:xfrm>
              <a:off x="1075257" y="1584116"/>
              <a:ext cx="774" cy="530"/>
            </a:xfrm>
            <a:custGeom>
              <a:rect b="b" l="l" r="r" t="t"/>
              <a:pathLst>
                <a:path extrusionOk="0" h="39" w="57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80"/>
            <p:cNvSpPr/>
            <p:nvPr/>
          </p:nvSpPr>
          <p:spPr>
            <a:xfrm>
              <a:off x="1006379" y="1526928"/>
              <a:ext cx="1385" cy="3055"/>
            </a:xfrm>
            <a:custGeom>
              <a:rect b="b" l="l" r="r" t="t"/>
              <a:pathLst>
                <a:path extrusionOk="0" h="225" w="102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80"/>
            <p:cNvSpPr/>
            <p:nvPr/>
          </p:nvSpPr>
          <p:spPr>
            <a:xfrm>
              <a:off x="1074348" y="1584822"/>
              <a:ext cx="679" cy="448"/>
            </a:xfrm>
            <a:custGeom>
              <a:rect b="b" l="l" r="r" t="t"/>
              <a:pathLst>
                <a:path extrusionOk="0" h="33" w="5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80"/>
            <p:cNvSpPr/>
            <p:nvPr/>
          </p:nvSpPr>
          <p:spPr>
            <a:xfrm>
              <a:off x="1417248" y="1669913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80"/>
            <p:cNvSpPr/>
            <p:nvPr/>
          </p:nvSpPr>
          <p:spPr>
            <a:xfrm>
              <a:off x="1416677" y="1669532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80"/>
            <p:cNvSpPr/>
            <p:nvPr/>
          </p:nvSpPr>
          <p:spPr>
            <a:xfrm>
              <a:off x="1341010" y="1647374"/>
              <a:ext cx="2485" cy="1208"/>
            </a:xfrm>
            <a:custGeom>
              <a:rect b="b" l="l" r="r" t="t"/>
              <a:pathLst>
                <a:path extrusionOk="0" h="89" w="183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80"/>
            <p:cNvSpPr/>
            <p:nvPr/>
          </p:nvSpPr>
          <p:spPr>
            <a:xfrm>
              <a:off x="992313" y="1527457"/>
              <a:ext cx="5187" cy="2580"/>
            </a:xfrm>
            <a:custGeom>
              <a:rect b="b" l="l" r="r" t="t"/>
              <a:pathLst>
                <a:path extrusionOk="0" h="190" w="382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80"/>
            <p:cNvSpPr/>
            <p:nvPr/>
          </p:nvSpPr>
          <p:spPr>
            <a:xfrm>
              <a:off x="1416012" y="1669057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80"/>
            <p:cNvSpPr/>
            <p:nvPr/>
          </p:nvSpPr>
          <p:spPr>
            <a:xfrm>
              <a:off x="1417872" y="1670333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80"/>
            <p:cNvSpPr/>
            <p:nvPr/>
          </p:nvSpPr>
          <p:spPr>
            <a:xfrm>
              <a:off x="1037458" y="1535536"/>
              <a:ext cx="68" cy="54"/>
            </a:xfrm>
            <a:custGeom>
              <a:rect b="b" l="l" r="r" t="t"/>
              <a:pathLst>
                <a:path extrusionOk="0" h="4" w="5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80"/>
            <p:cNvSpPr/>
            <p:nvPr/>
          </p:nvSpPr>
          <p:spPr>
            <a:xfrm>
              <a:off x="1037173" y="1535292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80"/>
            <p:cNvSpPr/>
            <p:nvPr/>
          </p:nvSpPr>
          <p:spPr>
            <a:xfrm>
              <a:off x="1074443" y="158035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80"/>
            <p:cNvSpPr/>
            <p:nvPr/>
          </p:nvSpPr>
          <p:spPr>
            <a:xfrm>
              <a:off x="1370853" y="1652846"/>
              <a:ext cx="4766" cy="1385"/>
            </a:xfrm>
            <a:custGeom>
              <a:rect b="b" l="l" r="r" t="t"/>
              <a:pathLst>
                <a:path extrusionOk="0" h="102" w="351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80"/>
            <p:cNvSpPr/>
            <p:nvPr/>
          </p:nvSpPr>
          <p:spPr>
            <a:xfrm>
              <a:off x="1132813" y="1645052"/>
              <a:ext cx="202889" cy="1100"/>
            </a:xfrm>
            <a:custGeom>
              <a:rect b="b" l="l" r="r" t="t"/>
              <a:pathLst>
                <a:path extrusionOk="0" h="81" w="14943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80"/>
            <p:cNvSpPr/>
            <p:nvPr/>
          </p:nvSpPr>
          <p:spPr>
            <a:xfrm>
              <a:off x="1415496" y="1668718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80"/>
            <p:cNvSpPr/>
            <p:nvPr/>
          </p:nvSpPr>
          <p:spPr>
            <a:xfrm>
              <a:off x="1075678" y="1581930"/>
              <a:ext cx="1113" cy="1439"/>
            </a:xfrm>
            <a:custGeom>
              <a:rect b="b" l="l" r="r" t="t"/>
              <a:pathLst>
                <a:path extrusionOk="0" h="106" w="82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80"/>
            <p:cNvSpPr/>
            <p:nvPr/>
          </p:nvSpPr>
          <p:spPr>
            <a:xfrm>
              <a:off x="1457410" y="1699376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80"/>
            <p:cNvSpPr/>
            <p:nvPr/>
          </p:nvSpPr>
          <p:spPr>
            <a:xfrm>
              <a:off x="1456649" y="1702091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80"/>
            <p:cNvSpPr/>
            <p:nvPr/>
          </p:nvSpPr>
          <p:spPr>
            <a:xfrm>
              <a:off x="1457152" y="1701467"/>
              <a:ext cx="136" cy="163"/>
            </a:xfrm>
            <a:custGeom>
              <a:rect b="b" l="l" r="r" t="t"/>
              <a:pathLst>
                <a:path extrusionOk="0" h="12" w="1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80"/>
            <p:cNvSpPr/>
            <p:nvPr/>
          </p:nvSpPr>
          <p:spPr>
            <a:xfrm>
              <a:off x="1456935" y="1701806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80"/>
            <p:cNvSpPr/>
            <p:nvPr/>
          </p:nvSpPr>
          <p:spPr>
            <a:xfrm>
              <a:off x="1457464" y="1700095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80"/>
            <p:cNvSpPr/>
            <p:nvPr/>
          </p:nvSpPr>
          <p:spPr>
            <a:xfrm>
              <a:off x="1457369" y="1701181"/>
              <a:ext cx="54" cy="122"/>
            </a:xfrm>
            <a:custGeom>
              <a:rect b="b" l="l" r="r" t="t"/>
              <a:pathLst>
                <a:path extrusionOk="0" h="9" w="4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80"/>
            <p:cNvSpPr/>
            <p:nvPr/>
          </p:nvSpPr>
          <p:spPr>
            <a:xfrm>
              <a:off x="1539174" y="1665921"/>
              <a:ext cx="14" cy="285"/>
            </a:xfrm>
            <a:custGeom>
              <a:rect b="b" l="l" r="r" t="t"/>
              <a:pathLst>
                <a:path extrusionOk="0" h="21" w="1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80"/>
            <p:cNvSpPr/>
            <p:nvPr/>
          </p:nvSpPr>
          <p:spPr>
            <a:xfrm>
              <a:off x="1536512" y="1661494"/>
              <a:ext cx="2865" cy="530"/>
            </a:xfrm>
            <a:custGeom>
              <a:rect b="b" l="l" r="r" t="t"/>
              <a:pathLst>
                <a:path extrusionOk="0" h="39" w="211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80"/>
            <p:cNvSpPr/>
            <p:nvPr/>
          </p:nvSpPr>
          <p:spPr>
            <a:xfrm>
              <a:off x="1477423" y="1689681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80"/>
            <p:cNvSpPr/>
            <p:nvPr/>
          </p:nvSpPr>
          <p:spPr>
            <a:xfrm>
              <a:off x="1428843" y="1703327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80"/>
            <p:cNvSpPr/>
            <p:nvPr/>
          </p:nvSpPr>
          <p:spPr>
            <a:xfrm>
              <a:off x="1428897" y="1704223"/>
              <a:ext cx="54" cy="258"/>
            </a:xfrm>
            <a:custGeom>
              <a:rect b="b" l="l" r="r" t="t"/>
              <a:pathLst>
                <a:path extrusionOk="0" h="19" w="4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80"/>
            <p:cNvSpPr/>
            <p:nvPr/>
          </p:nvSpPr>
          <p:spPr>
            <a:xfrm>
              <a:off x="1428992" y="1705038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80"/>
            <p:cNvSpPr/>
            <p:nvPr/>
          </p:nvSpPr>
          <p:spPr>
            <a:xfrm>
              <a:off x="1456269" y="1702376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80"/>
            <p:cNvSpPr/>
            <p:nvPr/>
          </p:nvSpPr>
          <p:spPr>
            <a:xfrm>
              <a:off x="1429223" y="1705893"/>
              <a:ext cx="68" cy="149"/>
            </a:xfrm>
            <a:custGeom>
              <a:rect b="b" l="l" r="r" t="t"/>
              <a:pathLst>
                <a:path extrusionOk="0" h="11" w="5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80"/>
            <p:cNvSpPr/>
            <p:nvPr/>
          </p:nvSpPr>
          <p:spPr>
            <a:xfrm>
              <a:off x="1428897" y="1702227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80"/>
            <p:cNvSpPr/>
            <p:nvPr/>
          </p:nvSpPr>
          <p:spPr>
            <a:xfrm>
              <a:off x="1455794" y="1702702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80"/>
            <p:cNvSpPr/>
            <p:nvPr/>
          </p:nvSpPr>
          <p:spPr>
            <a:xfrm>
              <a:off x="1429562" y="1706653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80"/>
            <p:cNvSpPr/>
            <p:nvPr/>
          </p:nvSpPr>
          <p:spPr>
            <a:xfrm>
              <a:off x="1455224" y="1703042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80"/>
            <p:cNvSpPr/>
            <p:nvPr/>
          </p:nvSpPr>
          <p:spPr>
            <a:xfrm>
              <a:off x="1482080" y="1685595"/>
              <a:ext cx="299" cy="244"/>
            </a:xfrm>
            <a:custGeom>
              <a:rect b="b" l="l" r="r" t="t"/>
              <a:pathLst>
                <a:path extrusionOk="0" h="18" w="22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80"/>
            <p:cNvSpPr/>
            <p:nvPr/>
          </p:nvSpPr>
          <p:spPr>
            <a:xfrm>
              <a:off x="1539174" y="1665486"/>
              <a:ext cx="14" cy="244"/>
            </a:xfrm>
            <a:custGeom>
              <a:rect b="b" l="l" r="r" t="t"/>
              <a:pathLst>
                <a:path extrusionOk="0" h="18" w="1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80"/>
            <p:cNvSpPr/>
            <p:nvPr/>
          </p:nvSpPr>
          <p:spPr>
            <a:xfrm>
              <a:off x="1539174" y="1666871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p80"/>
            <p:cNvSpPr/>
            <p:nvPr/>
          </p:nvSpPr>
          <p:spPr>
            <a:xfrm>
              <a:off x="1539174" y="1666396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80"/>
            <p:cNvSpPr/>
            <p:nvPr/>
          </p:nvSpPr>
          <p:spPr>
            <a:xfrm>
              <a:off x="1485217" y="1683409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80"/>
            <p:cNvSpPr/>
            <p:nvPr/>
          </p:nvSpPr>
          <p:spPr>
            <a:xfrm>
              <a:off x="1485407" y="1683354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80"/>
            <p:cNvSpPr/>
            <p:nvPr/>
          </p:nvSpPr>
          <p:spPr>
            <a:xfrm>
              <a:off x="1480139" y="1687115"/>
              <a:ext cx="394" cy="339"/>
            </a:xfrm>
            <a:custGeom>
              <a:rect b="b" l="l" r="r" t="t"/>
              <a:pathLst>
                <a:path extrusionOk="0" h="25" w="29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80"/>
            <p:cNvSpPr/>
            <p:nvPr/>
          </p:nvSpPr>
          <p:spPr>
            <a:xfrm>
              <a:off x="1539174" y="1665052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80"/>
            <p:cNvSpPr/>
            <p:nvPr/>
          </p:nvSpPr>
          <p:spPr>
            <a:xfrm>
              <a:off x="1485556" y="1683259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80"/>
            <p:cNvSpPr/>
            <p:nvPr/>
          </p:nvSpPr>
          <p:spPr>
            <a:xfrm>
              <a:off x="1483845" y="1684264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80"/>
            <p:cNvSpPr/>
            <p:nvPr/>
          </p:nvSpPr>
          <p:spPr>
            <a:xfrm>
              <a:off x="1484646" y="1683789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80"/>
            <p:cNvSpPr/>
            <p:nvPr/>
          </p:nvSpPr>
          <p:spPr>
            <a:xfrm>
              <a:off x="1484415" y="1683924"/>
              <a:ext cx="204" cy="163"/>
            </a:xfrm>
            <a:custGeom>
              <a:rect b="b" l="l" r="r" t="t"/>
              <a:pathLst>
                <a:path extrusionOk="0" h="12" w="15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80"/>
            <p:cNvSpPr/>
            <p:nvPr/>
          </p:nvSpPr>
          <p:spPr>
            <a:xfrm>
              <a:off x="1484130" y="1684115"/>
              <a:ext cx="244" cy="163"/>
            </a:xfrm>
            <a:custGeom>
              <a:rect b="b" l="l" r="r" t="t"/>
              <a:pathLst>
                <a:path extrusionOk="0" h="12" w="18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80"/>
            <p:cNvSpPr/>
            <p:nvPr/>
          </p:nvSpPr>
          <p:spPr>
            <a:xfrm>
              <a:off x="1485026" y="1683544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80"/>
            <p:cNvSpPr/>
            <p:nvPr/>
          </p:nvSpPr>
          <p:spPr>
            <a:xfrm>
              <a:off x="1539309" y="1668392"/>
              <a:ext cx="68" cy="339"/>
            </a:xfrm>
            <a:custGeom>
              <a:rect b="b" l="l" r="r" t="t"/>
              <a:pathLst>
                <a:path extrusionOk="0" h="25" w="5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80"/>
            <p:cNvSpPr/>
            <p:nvPr/>
          </p:nvSpPr>
          <p:spPr>
            <a:xfrm>
              <a:off x="1539214" y="1667346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80"/>
            <p:cNvSpPr/>
            <p:nvPr/>
          </p:nvSpPr>
          <p:spPr>
            <a:xfrm>
              <a:off x="1484836" y="1683639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80"/>
            <p:cNvSpPr/>
            <p:nvPr/>
          </p:nvSpPr>
          <p:spPr>
            <a:xfrm>
              <a:off x="1485692" y="1683164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80"/>
            <p:cNvSpPr/>
            <p:nvPr/>
          </p:nvSpPr>
          <p:spPr>
            <a:xfrm>
              <a:off x="1539269" y="1667862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80"/>
            <p:cNvSpPr/>
            <p:nvPr/>
          </p:nvSpPr>
          <p:spPr>
            <a:xfrm>
              <a:off x="1485787" y="1683164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80"/>
            <p:cNvSpPr/>
            <p:nvPr/>
          </p:nvSpPr>
          <p:spPr>
            <a:xfrm>
              <a:off x="1539269" y="1663300"/>
              <a:ext cx="54" cy="584"/>
            </a:xfrm>
            <a:custGeom>
              <a:rect b="b" l="l" r="r" t="t"/>
              <a:pathLst>
                <a:path extrusionOk="0" h="43" w="4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80"/>
            <p:cNvSpPr/>
            <p:nvPr/>
          </p:nvSpPr>
          <p:spPr>
            <a:xfrm>
              <a:off x="1539269" y="1663911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80"/>
            <p:cNvSpPr/>
            <p:nvPr/>
          </p:nvSpPr>
          <p:spPr>
            <a:xfrm>
              <a:off x="1529099" y="1659634"/>
              <a:ext cx="244" cy="68"/>
            </a:xfrm>
            <a:custGeom>
              <a:rect b="b" l="l" r="r" t="t"/>
              <a:pathLst>
                <a:path extrusionOk="0" h="5" w="18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80"/>
            <p:cNvSpPr/>
            <p:nvPr/>
          </p:nvSpPr>
          <p:spPr>
            <a:xfrm>
              <a:off x="1482460" y="1685309"/>
              <a:ext cx="299" cy="204"/>
            </a:xfrm>
            <a:custGeom>
              <a:rect b="b" l="l" r="r" t="t"/>
              <a:pathLst>
                <a:path extrusionOk="0" h="15" w="22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80"/>
            <p:cNvSpPr/>
            <p:nvPr/>
          </p:nvSpPr>
          <p:spPr>
            <a:xfrm>
              <a:off x="1482840" y="1685024"/>
              <a:ext cx="299" cy="204"/>
            </a:xfrm>
            <a:custGeom>
              <a:rect b="b" l="l" r="r" t="t"/>
              <a:pathLst>
                <a:path extrusionOk="0" h="15" w="22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80"/>
            <p:cNvSpPr/>
            <p:nvPr/>
          </p:nvSpPr>
          <p:spPr>
            <a:xfrm>
              <a:off x="1481605" y="1685975"/>
              <a:ext cx="353" cy="244"/>
            </a:xfrm>
            <a:custGeom>
              <a:rect b="b" l="l" r="r" t="t"/>
              <a:pathLst>
                <a:path extrusionOk="0" h="18" w="26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80"/>
            <p:cNvSpPr/>
            <p:nvPr/>
          </p:nvSpPr>
          <p:spPr>
            <a:xfrm>
              <a:off x="1539214" y="1664672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80"/>
            <p:cNvSpPr/>
            <p:nvPr/>
          </p:nvSpPr>
          <p:spPr>
            <a:xfrm>
              <a:off x="1539214" y="1664291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80"/>
            <p:cNvSpPr/>
            <p:nvPr/>
          </p:nvSpPr>
          <p:spPr>
            <a:xfrm>
              <a:off x="1479568" y="1687536"/>
              <a:ext cx="434" cy="394"/>
            </a:xfrm>
            <a:custGeom>
              <a:rect b="b" l="l" r="r" t="t"/>
              <a:pathLst>
                <a:path extrusionOk="0" h="29" w="32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80"/>
            <p:cNvSpPr/>
            <p:nvPr/>
          </p:nvSpPr>
          <p:spPr>
            <a:xfrm>
              <a:off x="1485882" y="1683123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80"/>
            <p:cNvSpPr/>
            <p:nvPr/>
          </p:nvSpPr>
          <p:spPr>
            <a:xfrm>
              <a:off x="1486167" y="168302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80"/>
            <p:cNvSpPr/>
            <p:nvPr/>
          </p:nvSpPr>
          <p:spPr>
            <a:xfrm>
              <a:off x="1485977" y="1683123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80"/>
            <p:cNvSpPr/>
            <p:nvPr/>
          </p:nvSpPr>
          <p:spPr>
            <a:xfrm>
              <a:off x="1481184" y="1686301"/>
              <a:ext cx="339" cy="299"/>
            </a:xfrm>
            <a:custGeom>
              <a:rect b="b" l="l" r="r" t="t"/>
              <a:pathLst>
                <a:path extrusionOk="0" h="22" w="25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0" name="Google Shape;5730;p80"/>
            <p:cNvSpPr/>
            <p:nvPr/>
          </p:nvSpPr>
          <p:spPr>
            <a:xfrm>
              <a:off x="1486031" y="1683069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80"/>
            <p:cNvSpPr/>
            <p:nvPr/>
          </p:nvSpPr>
          <p:spPr>
            <a:xfrm>
              <a:off x="1486072" y="1683069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80"/>
            <p:cNvSpPr/>
            <p:nvPr/>
          </p:nvSpPr>
          <p:spPr>
            <a:xfrm>
              <a:off x="1480654" y="1686681"/>
              <a:ext cx="394" cy="353"/>
            </a:xfrm>
            <a:custGeom>
              <a:rect b="b" l="l" r="r" t="t"/>
              <a:pathLst>
                <a:path extrusionOk="0" h="26" w="29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80"/>
            <p:cNvSpPr/>
            <p:nvPr/>
          </p:nvSpPr>
          <p:spPr>
            <a:xfrm>
              <a:off x="1483221" y="1684739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80"/>
            <p:cNvSpPr/>
            <p:nvPr/>
          </p:nvSpPr>
          <p:spPr>
            <a:xfrm>
              <a:off x="1539364" y="1668962"/>
              <a:ext cx="54" cy="339"/>
            </a:xfrm>
            <a:custGeom>
              <a:rect b="b" l="l" r="r" t="t"/>
              <a:pathLst>
                <a:path extrusionOk="0" h="25" w="4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80"/>
            <p:cNvSpPr/>
            <p:nvPr/>
          </p:nvSpPr>
          <p:spPr>
            <a:xfrm>
              <a:off x="1483560" y="1684495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80"/>
            <p:cNvSpPr/>
            <p:nvPr/>
          </p:nvSpPr>
          <p:spPr>
            <a:xfrm>
              <a:off x="1539459" y="1669532"/>
              <a:ext cx="54" cy="339"/>
            </a:xfrm>
            <a:custGeom>
              <a:rect b="b" l="l" r="r" t="t"/>
              <a:pathLst>
                <a:path extrusionOk="0" h="25" w="4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80"/>
            <p:cNvSpPr/>
            <p:nvPr/>
          </p:nvSpPr>
          <p:spPr>
            <a:xfrm>
              <a:off x="1979940" y="1694338"/>
              <a:ext cx="92083" cy="65769"/>
            </a:xfrm>
            <a:custGeom>
              <a:rect b="b" l="l" r="r" t="t"/>
              <a:pathLst>
                <a:path extrusionOk="0" h="4844" w="6782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80"/>
            <p:cNvSpPr/>
            <p:nvPr/>
          </p:nvSpPr>
          <p:spPr>
            <a:xfrm>
              <a:off x="2067501" y="1729043"/>
              <a:ext cx="4956" cy="3069"/>
            </a:xfrm>
            <a:custGeom>
              <a:rect b="b" l="l" r="r" t="t"/>
              <a:pathLst>
                <a:path extrusionOk="0" h="226" w="365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80"/>
            <p:cNvSpPr/>
            <p:nvPr/>
          </p:nvSpPr>
          <p:spPr>
            <a:xfrm>
              <a:off x="1993626" y="1750237"/>
              <a:ext cx="68" cy="149"/>
            </a:xfrm>
            <a:custGeom>
              <a:rect b="b" l="l" r="r" t="t"/>
              <a:pathLst>
                <a:path extrusionOk="0" h="11" w="5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80"/>
            <p:cNvSpPr/>
            <p:nvPr/>
          </p:nvSpPr>
          <p:spPr>
            <a:xfrm>
              <a:off x="1993870" y="1750767"/>
              <a:ext cx="204" cy="394"/>
            </a:xfrm>
            <a:custGeom>
              <a:rect b="b" l="l" r="r" t="t"/>
              <a:pathLst>
                <a:path extrusionOk="0" h="29" w="15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80"/>
            <p:cNvSpPr/>
            <p:nvPr/>
          </p:nvSpPr>
          <p:spPr>
            <a:xfrm>
              <a:off x="1993490" y="1749762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80"/>
            <p:cNvSpPr/>
            <p:nvPr/>
          </p:nvSpPr>
          <p:spPr>
            <a:xfrm>
              <a:off x="1993490" y="1749898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80"/>
            <p:cNvSpPr/>
            <p:nvPr/>
          </p:nvSpPr>
          <p:spPr>
            <a:xfrm>
              <a:off x="1993436" y="1749667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80"/>
            <p:cNvSpPr/>
            <p:nvPr/>
          </p:nvSpPr>
          <p:spPr>
            <a:xfrm>
              <a:off x="1983552" y="1708690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80"/>
            <p:cNvSpPr/>
            <p:nvPr/>
          </p:nvSpPr>
          <p:spPr>
            <a:xfrm>
              <a:off x="1993721" y="1750481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80"/>
            <p:cNvSpPr/>
            <p:nvPr/>
          </p:nvSpPr>
          <p:spPr>
            <a:xfrm>
              <a:off x="1993531" y="1750047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80"/>
            <p:cNvSpPr/>
            <p:nvPr/>
          </p:nvSpPr>
          <p:spPr>
            <a:xfrm>
              <a:off x="1983647" y="1708500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80"/>
            <p:cNvSpPr/>
            <p:nvPr/>
          </p:nvSpPr>
          <p:spPr>
            <a:xfrm>
              <a:off x="2035703" y="1698520"/>
              <a:ext cx="204" cy="109"/>
            </a:xfrm>
            <a:custGeom>
              <a:rect b="b" l="l" r="r" t="t"/>
              <a:pathLst>
                <a:path extrusionOk="0" h="8" w="15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80"/>
            <p:cNvSpPr/>
            <p:nvPr/>
          </p:nvSpPr>
          <p:spPr>
            <a:xfrm>
              <a:off x="2065505" y="1706314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80"/>
            <p:cNvSpPr/>
            <p:nvPr/>
          </p:nvSpPr>
          <p:spPr>
            <a:xfrm>
              <a:off x="2066266" y="1706409"/>
              <a:ext cx="244" cy="14"/>
            </a:xfrm>
            <a:custGeom>
              <a:rect b="b" l="l" r="r" t="t"/>
              <a:pathLst>
                <a:path extrusionOk="0" h="1" w="18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80"/>
            <p:cNvSpPr/>
            <p:nvPr/>
          </p:nvSpPr>
          <p:spPr>
            <a:xfrm>
              <a:off x="2067257" y="170646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80"/>
            <p:cNvSpPr/>
            <p:nvPr/>
          </p:nvSpPr>
          <p:spPr>
            <a:xfrm>
              <a:off x="2068357" y="170650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80"/>
            <p:cNvSpPr/>
            <p:nvPr/>
          </p:nvSpPr>
          <p:spPr>
            <a:xfrm>
              <a:off x="2071819" y="170640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80"/>
            <p:cNvSpPr/>
            <p:nvPr/>
          </p:nvSpPr>
          <p:spPr>
            <a:xfrm>
              <a:off x="2145164" y="1665201"/>
              <a:ext cx="22919" cy="11663"/>
            </a:xfrm>
            <a:custGeom>
              <a:rect b="b" l="l" r="r" t="t"/>
              <a:pathLst>
                <a:path extrusionOk="0" h="859" w="1688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80"/>
            <p:cNvSpPr/>
            <p:nvPr/>
          </p:nvSpPr>
          <p:spPr>
            <a:xfrm>
              <a:off x="2165463" y="1668718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80"/>
            <p:cNvSpPr/>
            <p:nvPr/>
          </p:nvSpPr>
          <p:spPr>
            <a:xfrm>
              <a:off x="2165028" y="1668908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80"/>
            <p:cNvSpPr/>
            <p:nvPr/>
          </p:nvSpPr>
          <p:spPr>
            <a:xfrm>
              <a:off x="2167880" y="1666776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80"/>
            <p:cNvSpPr/>
            <p:nvPr/>
          </p:nvSpPr>
          <p:spPr>
            <a:xfrm>
              <a:off x="2167404" y="1667197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80"/>
            <p:cNvSpPr/>
            <p:nvPr/>
          </p:nvSpPr>
          <p:spPr>
            <a:xfrm>
              <a:off x="2151437" y="1676701"/>
              <a:ext cx="394" cy="68"/>
            </a:xfrm>
            <a:custGeom>
              <a:rect b="b" l="l" r="r" t="t"/>
              <a:pathLst>
                <a:path extrusionOk="0" h="5" w="29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80"/>
            <p:cNvSpPr/>
            <p:nvPr/>
          </p:nvSpPr>
          <p:spPr>
            <a:xfrm>
              <a:off x="2152917" y="1676470"/>
              <a:ext cx="339" cy="109"/>
            </a:xfrm>
            <a:custGeom>
              <a:rect b="b" l="l" r="r" t="t"/>
              <a:pathLst>
                <a:path extrusionOk="0" h="8" w="25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80"/>
            <p:cNvSpPr/>
            <p:nvPr/>
          </p:nvSpPr>
          <p:spPr>
            <a:xfrm>
              <a:off x="2152198" y="1676606"/>
              <a:ext cx="394" cy="68"/>
            </a:xfrm>
            <a:custGeom>
              <a:rect b="b" l="l" r="r" t="t"/>
              <a:pathLst>
                <a:path extrusionOk="0" h="5" w="29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80"/>
            <p:cNvSpPr/>
            <p:nvPr/>
          </p:nvSpPr>
          <p:spPr>
            <a:xfrm>
              <a:off x="2150962" y="167685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80"/>
            <p:cNvSpPr/>
            <p:nvPr/>
          </p:nvSpPr>
          <p:spPr>
            <a:xfrm>
              <a:off x="2154913" y="1676036"/>
              <a:ext cx="299" cy="109"/>
            </a:xfrm>
            <a:custGeom>
              <a:rect b="b" l="l" r="r" t="t"/>
              <a:pathLst>
                <a:path extrusionOk="0" h="8" w="22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80"/>
            <p:cNvSpPr/>
            <p:nvPr/>
          </p:nvSpPr>
          <p:spPr>
            <a:xfrm>
              <a:off x="2153528" y="1676375"/>
              <a:ext cx="299" cy="54"/>
            </a:xfrm>
            <a:custGeom>
              <a:rect b="b" l="l" r="r" t="t"/>
              <a:pathLst>
                <a:path extrusionOk="0" h="4" w="22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80"/>
            <p:cNvSpPr/>
            <p:nvPr/>
          </p:nvSpPr>
          <p:spPr>
            <a:xfrm>
              <a:off x="2154098" y="1676280"/>
              <a:ext cx="258" cy="54"/>
            </a:xfrm>
            <a:custGeom>
              <a:rect b="b" l="l" r="r" t="t"/>
              <a:pathLst>
                <a:path extrusionOk="0" h="4" w="19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80"/>
            <p:cNvSpPr/>
            <p:nvPr/>
          </p:nvSpPr>
          <p:spPr>
            <a:xfrm>
              <a:off x="2154533" y="1676131"/>
              <a:ext cx="244" cy="109"/>
            </a:xfrm>
            <a:custGeom>
              <a:rect b="b" l="l" r="r" t="t"/>
              <a:pathLst>
                <a:path extrusionOk="0" h="8" w="18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80"/>
            <p:cNvSpPr/>
            <p:nvPr/>
          </p:nvSpPr>
          <p:spPr>
            <a:xfrm>
              <a:off x="2164703" y="1669098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80"/>
            <p:cNvSpPr/>
            <p:nvPr/>
          </p:nvSpPr>
          <p:spPr>
            <a:xfrm>
              <a:off x="2145450" y="1667387"/>
              <a:ext cx="1018" cy="109"/>
            </a:xfrm>
            <a:custGeom>
              <a:rect b="b" l="l" r="r" t="t"/>
              <a:pathLst>
                <a:path extrusionOk="0" h="8" w="75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80"/>
            <p:cNvSpPr/>
            <p:nvPr/>
          </p:nvSpPr>
          <p:spPr>
            <a:xfrm>
              <a:off x="2166888" y="1665201"/>
              <a:ext cx="299" cy="149"/>
            </a:xfrm>
            <a:custGeom>
              <a:rect b="b" l="l" r="r" t="t"/>
              <a:pathLst>
                <a:path extrusionOk="0" h="11" w="22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80"/>
            <p:cNvSpPr/>
            <p:nvPr/>
          </p:nvSpPr>
          <p:spPr>
            <a:xfrm>
              <a:off x="2146590" y="1667482"/>
              <a:ext cx="964" cy="68"/>
            </a:xfrm>
            <a:custGeom>
              <a:rect b="b" l="l" r="r" t="t"/>
              <a:pathLst>
                <a:path extrusionOk="0" h="5" w="71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80"/>
            <p:cNvSpPr/>
            <p:nvPr/>
          </p:nvSpPr>
          <p:spPr>
            <a:xfrm>
              <a:off x="2167174" y="1665296"/>
              <a:ext cx="720" cy="1154"/>
            </a:xfrm>
            <a:custGeom>
              <a:rect b="b" l="l" r="r" t="t"/>
              <a:pathLst>
                <a:path extrusionOk="0" h="85" w="53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80"/>
            <p:cNvSpPr/>
            <p:nvPr/>
          </p:nvSpPr>
          <p:spPr>
            <a:xfrm>
              <a:off x="2167934" y="1666532"/>
              <a:ext cx="149" cy="258"/>
            </a:xfrm>
            <a:custGeom>
              <a:rect b="b" l="l" r="r" t="t"/>
              <a:pathLst>
                <a:path extrusionOk="0" h="19" w="11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80"/>
            <p:cNvSpPr/>
            <p:nvPr/>
          </p:nvSpPr>
          <p:spPr>
            <a:xfrm>
              <a:off x="2167119" y="1665201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80"/>
            <p:cNvSpPr/>
            <p:nvPr/>
          </p:nvSpPr>
          <p:spPr>
            <a:xfrm>
              <a:off x="2196637" y="1711826"/>
              <a:ext cx="45172" cy="43706"/>
            </a:xfrm>
            <a:custGeom>
              <a:rect b="b" l="l" r="r" t="t"/>
              <a:pathLst>
                <a:path extrusionOk="0" h="3219" w="3327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80"/>
            <p:cNvSpPr/>
            <p:nvPr/>
          </p:nvSpPr>
          <p:spPr>
            <a:xfrm>
              <a:off x="2220411" y="1765512"/>
              <a:ext cx="17176" cy="3557"/>
            </a:xfrm>
            <a:custGeom>
              <a:rect b="b" l="l" r="r" t="t"/>
              <a:pathLst>
                <a:path extrusionOk="0" h="262" w="1265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80"/>
            <p:cNvSpPr/>
            <p:nvPr/>
          </p:nvSpPr>
          <p:spPr>
            <a:xfrm>
              <a:off x="2239039" y="1718289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80"/>
            <p:cNvSpPr/>
            <p:nvPr/>
          </p:nvSpPr>
          <p:spPr>
            <a:xfrm>
              <a:off x="2241701" y="1713591"/>
              <a:ext cx="68" cy="489"/>
            </a:xfrm>
            <a:custGeom>
              <a:rect b="b" l="l" r="r" t="t"/>
              <a:pathLst>
                <a:path extrusionOk="0" h="36" w="5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80"/>
            <p:cNvSpPr/>
            <p:nvPr/>
          </p:nvSpPr>
          <p:spPr>
            <a:xfrm>
              <a:off x="2239515" y="1717529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80"/>
            <p:cNvSpPr/>
            <p:nvPr/>
          </p:nvSpPr>
          <p:spPr>
            <a:xfrm>
              <a:off x="2241415" y="1712397"/>
              <a:ext cx="109" cy="394"/>
            </a:xfrm>
            <a:custGeom>
              <a:rect b="b" l="l" r="r" t="t"/>
              <a:pathLst>
                <a:path extrusionOk="0" h="29" w="8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80"/>
            <p:cNvSpPr/>
            <p:nvPr/>
          </p:nvSpPr>
          <p:spPr>
            <a:xfrm>
              <a:off x="2241415" y="1712166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80"/>
            <p:cNvSpPr/>
            <p:nvPr/>
          </p:nvSpPr>
          <p:spPr>
            <a:xfrm>
              <a:off x="2239324" y="1717963"/>
              <a:ext cx="109" cy="149"/>
            </a:xfrm>
            <a:custGeom>
              <a:rect b="b" l="l" r="r" t="t"/>
              <a:pathLst>
                <a:path extrusionOk="0" h="11" w="8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80"/>
            <p:cNvSpPr/>
            <p:nvPr/>
          </p:nvSpPr>
          <p:spPr>
            <a:xfrm>
              <a:off x="2238618" y="1718764"/>
              <a:ext cx="149" cy="163"/>
            </a:xfrm>
            <a:custGeom>
              <a:rect b="b" l="l" r="r" t="t"/>
              <a:pathLst>
                <a:path extrusionOk="0" h="12" w="11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80"/>
            <p:cNvSpPr/>
            <p:nvPr/>
          </p:nvSpPr>
          <p:spPr>
            <a:xfrm>
              <a:off x="2241605" y="1713062"/>
              <a:ext cx="68" cy="353"/>
            </a:xfrm>
            <a:custGeom>
              <a:rect b="b" l="l" r="r" t="t"/>
              <a:pathLst>
                <a:path extrusionOk="0" h="26" w="5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80"/>
            <p:cNvSpPr/>
            <p:nvPr/>
          </p:nvSpPr>
          <p:spPr>
            <a:xfrm>
              <a:off x="2196637" y="1727427"/>
              <a:ext cx="1398" cy="2620"/>
            </a:xfrm>
            <a:custGeom>
              <a:rect b="b" l="l" r="r" t="t"/>
              <a:pathLst>
                <a:path extrusionOk="0" h="193" w="103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80"/>
            <p:cNvSpPr/>
            <p:nvPr/>
          </p:nvSpPr>
          <p:spPr>
            <a:xfrm>
              <a:off x="2199054" y="1726762"/>
              <a:ext cx="68" cy="122"/>
            </a:xfrm>
            <a:custGeom>
              <a:rect b="b" l="l" r="r" t="t"/>
              <a:pathLst>
                <a:path extrusionOk="0" h="9" w="5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80"/>
            <p:cNvSpPr/>
            <p:nvPr/>
          </p:nvSpPr>
          <p:spPr>
            <a:xfrm>
              <a:off x="2199447" y="1726178"/>
              <a:ext cx="81" cy="122"/>
            </a:xfrm>
            <a:custGeom>
              <a:rect b="b" l="l" r="r" t="t"/>
              <a:pathLst>
                <a:path extrusionOk="0" h="9" w="6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80"/>
            <p:cNvSpPr/>
            <p:nvPr/>
          </p:nvSpPr>
          <p:spPr>
            <a:xfrm>
              <a:off x="2199542" y="1725947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80"/>
            <p:cNvSpPr/>
            <p:nvPr/>
          </p:nvSpPr>
          <p:spPr>
            <a:xfrm>
              <a:off x="2199257" y="1726463"/>
              <a:ext cx="109" cy="122"/>
            </a:xfrm>
            <a:custGeom>
              <a:rect b="b" l="l" r="r" t="t"/>
              <a:pathLst>
                <a:path extrusionOk="0" h="9" w="8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80"/>
            <p:cNvSpPr/>
            <p:nvPr/>
          </p:nvSpPr>
          <p:spPr>
            <a:xfrm>
              <a:off x="2200534" y="1723815"/>
              <a:ext cx="109" cy="149"/>
            </a:xfrm>
            <a:custGeom>
              <a:rect b="b" l="l" r="r" t="t"/>
              <a:pathLst>
                <a:path extrusionOk="0" h="11" w="8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80"/>
            <p:cNvSpPr/>
            <p:nvPr/>
          </p:nvSpPr>
          <p:spPr>
            <a:xfrm>
              <a:off x="2198728" y="1727033"/>
              <a:ext cx="163" cy="68"/>
            </a:xfrm>
            <a:custGeom>
              <a:rect b="b" l="l" r="r" t="t"/>
              <a:pathLst>
                <a:path extrusionOk="0" h="5" w="12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80"/>
            <p:cNvSpPr/>
            <p:nvPr/>
          </p:nvSpPr>
          <p:spPr>
            <a:xfrm>
              <a:off x="2198348" y="1727277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80"/>
            <p:cNvSpPr/>
            <p:nvPr/>
          </p:nvSpPr>
          <p:spPr>
            <a:xfrm>
              <a:off x="2202733" y="1720149"/>
              <a:ext cx="109" cy="299"/>
            </a:xfrm>
            <a:custGeom>
              <a:rect b="b" l="l" r="r" t="t"/>
              <a:pathLst>
                <a:path extrusionOk="0" h="22" w="8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80"/>
            <p:cNvSpPr/>
            <p:nvPr/>
          </p:nvSpPr>
          <p:spPr>
            <a:xfrm>
              <a:off x="2202489" y="1720624"/>
              <a:ext cx="163" cy="394"/>
            </a:xfrm>
            <a:custGeom>
              <a:rect b="b" l="l" r="r" t="t"/>
              <a:pathLst>
                <a:path extrusionOk="0" h="29" w="12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80"/>
            <p:cNvSpPr/>
            <p:nvPr/>
          </p:nvSpPr>
          <p:spPr>
            <a:xfrm>
              <a:off x="2202163" y="1721154"/>
              <a:ext cx="204" cy="434"/>
            </a:xfrm>
            <a:custGeom>
              <a:rect b="b" l="l" r="r" t="t"/>
              <a:pathLst>
                <a:path extrusionOk="0" h="32" w="15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80"/>
            <p:cNvSpPr/>
            <p:nvPr/>
          </p:nvSpPr>
          <p:spPr>
            <a:xfrm>
              <a:off x="2201402" y="1722485"/>
              <a:ext cx="244" cy="339"/>
            </a:xfrm>
            <a:custGeom>
              <a:rect b="b" l="l" r="r" t="t"/>
              <a:pathLst>
                <a:path extrusionOk="0" h="25" w="18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80"/>
            <p:cNvSpPr/>
            <p:nvPr/>
          </p:nvSpPr>
          <p:spPr>
            <a:xfrm>
              <a:off x="2201783" y="1721806"/>
              <a:ext cx="244" cy="394"/>
            </a:xfrm>
            <a:custGeom>
              <a:rect b="b" l="l" r="r" t="t"/>
              <a:pathLst>
                <a:path extrusionOk="0" h="29" w="18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80"/>
            <p:cNvSpPr/>
            <p:nvPr/>
          </p:nvSpPr>
          <p:spPr>
            <a:xfrm>
              <a:off x="2200968" y="1723150"/>
              <a:ext cx="149" cy="299"/>
            </a:xfrm>
            <a:custGeom>
              <a:rect b="b" l="l" r="r" t="t"/>
              <a:pathLst>
                <a:path extrusionOk="0" h="22" w="11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80"/>
            <p:cNvSpPr/>
            <p:nvPr/>
          </p:nvSpPr>
          <p:spPr>
            <a:xfrm>
              <a:off x="2226344" y="1713917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80"/>
            <p:cNvSpPr/>
            <p:nvPr/>
          </p:nvSpPr>
          <p:spPr>
            <a:xfrm>
              <a:off x="2225964" y="1713917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80"/>
            <p:cNvSpPr/>
            <p:nvPr/>
          </p:nvSpPr>
          <p:spPr>
            <a:xfrm>
              <a:off x="2225543" y="1713876"/>
              <a:ext cx="299" cy="14"/>
            </a:xfrm>
            <a:custGeom>
              <a:rect b="b" l="l" r="r" t="t"/>
              <a:pathLst>
                <a:path extrusionOk="0" h="1" w="22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80"/>
            <p:cNvSpPr/>
            <p:nvPr/>
          </p:nvSpPr>
          <p:spPr>
            <a:xfrm>
              <a:off x="2222882" y="171382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80"/>
            <p:cNvSpPr/>
            <p:nvPr/>
          </p:nvSpPr>
          <p:spPr>
            <a:xfrm>
              <a:off x="2226915" y="1714012"/>
              <a:ext cx="204" cy="68"/>
            </a:xfrm>
            <a:custGeom>
              <a:rect b="b" l="l" r="r" t="t"/>
              <a:pathLst>
                <a:path extrusionOk="0" h="5" w="15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80"/>
            <p:cNvSpPr/>
            <p:nvPr/>
          </p:nvSpPr>
          <p:spPr>
            <a:xfrm>
              <a:off x="2223588" y="171382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80"/>
            <p:cNvSpPr/>
            <p:nvPr/>
          </p:nvSpPr>
          <p:spPr>
            <a:xfrm>
              <a:off x="2225014" y="1713822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80"/>
            <p:cNvSpPr/>
            <p:nvPr/>
          </p:nvSpPr>
          <p:spPr>
            <a:xfrm>
              <a:off x="2224824" y="171382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80"/>
            <p:cNvSpPr/>
            <p:nvPr/>
          </p:nvSpPr>
          <p:spPr>
            <a:xfrm>
              <a:off x="2226684" y="1713972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80"/>
            <p:cNvSpPr/>
            <p:nvPr/>
          </p:nvSpPr>
          <p:spPr>
            <a:xfrm>
              <a:off x="2240845" y="1712206"/>
              <a:ext cx="258" cy="68"/>
            </a:xfrm>
            <a:custGeom>
              <a:rect b="b" l="l" r="r" t="t"/>
              <a:pathLst>
                <a:path extrusionOk="0" h="5" w="19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80"/>
            <p:cNvSpPr/>
            <p:nvPr/>
          </p:nvSpPr>
          <p:spPr>
            <a:xfrm>
              <a:off x="2240370" y="1712301"/>
              <a:ext cx="353" cy="68"/>
            </a:xfrm>
            <a:custGeom>
              <a:rect b="b" l="l" r="r" t="t"/>
              <a:pathLst>
                <a:path extrusionOk="0" h="5" w="26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80"/>
            <p:cNvSpPr/>
            <p:nvPr/>
          </p:nvSpPr>
          <p:spPr>
            <a:xfrm>
              <a:off x="2241225" y="1712166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80"/>
            <p:cNvSpPr/>
            <p:nvPr/>
          </p:nvSpPr>
          <p:spPr>
            <a:xfrm>
              <a:off x="2239379" y="1712682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80"/>
            <p:cNvSpPr/>
            <p:nvPr/>
          </p:nvSpPr>
          <p:spPr>
            <a:xfrm>
              <a:off x="2240044" y="1712397"/>
              <a:ext cx="244" cy="68"/>
            </a:xfrm>
            <a:custGeom>
              <a:rect b="b" l="l" r="r" t="t"/>
              <a:pathLst>
                <a:path extrusionOk="0" h="5" w="18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80"/>
            <p:cNvSpPr/>
            <p:nvPr/>
          </p:nvSpPr>
          <p:spPr>
            <a:xfrm>
              <a:off x="2227159" y="1714067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80"/>
            <p:cNvSpPr/>
            <p:nvPr/>
          </p:nvSpPr>
          <p:spPr>
            <a:xfrm>
              <a:off x="2239800" y="1712492"/>
              <a:ext cx="163" cy="68"/>
            </a:xfrm>
            <a:custGeom>
              <a:rect b="b" l="l" r="r" t="t"/>
              <a:pathLst>
                <a:path extrusionOk="0" h="5" w="12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80"/>
            <p:cNvSpPr/>
            <p:nvPr/>
          </p:nvSpPr>
          <p:spPr>
            <a:xfrm>
              <a:off x="2239569" y="1712587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80"/>
            <p:cNvSpPr/>
            <p:nvPr/>
          </p:nvSpPr>
          <p:spPr>
            <a:xfrm>
              <a:off x="2223873" y="171382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80"/>
            <p:cNvSpPr/>
            <p:nvPr/>
          </p:nvSpPr>
          <p:spPr>
            <a:xfrm>
              <a:off x="2218320" y="1714067"/>
              <a:ext cx="394" cy="14"/>
            </a:xfrm>
            <a:custGeom>
              <a:rect b="b" l="l" r="r" t="t"/>
              <a:pathLst>
                <a:path extrusionOk="0" h="1" w="29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80"/>
            <p:cNvSpPr/>
            <p:nvPr/>
          </p:nvSpPr>
          <p:spPr>
            <a:xfrm>
              <a:off x="2221742" y="1713822"/>
              <a:ext cx="394" cy="14"/>
            </a:xfrm>
            <a:custGeom>
              <a:rect b="b" l="l" r="r" t="t"/>
              <a:pathLst>
                <a:path extrusionOk="0" h="1" w="29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80"/>
            <p:cNvSpPr/>
            <p:nvPr/>
          </p:nvSpPr>
          <p:spPr>
            <a:xfrm>
              <a:off x="2236188" y="1713157"/>
              <a:ext cx="3245" cy="2349"/>
            </a:xfrm>
            <a:custGeom>
              <a:rect b="b" l="l" r="r" t="t"/>
              <a:pathLst>
                <a:path extrusionOk="0" h="173" w="239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80"/>
            <p:cNvSpPr/>
            <p:nvPr/>
          </p:nvSpPr>
          <p:spPr>
            <a:xfrm>
              <a:off x="2218985" y="1713972"/>
              <a:ext cx="625" cy="54"/>
            </a:xfrm>
            <a:custGeom>
              <a:rect b="b" l="l" r="r" t="t"/>
              <a:pathLst>
                <a:path extrusionOk="0" h="4" w="46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80"/>
            <p:cNvSpPr/>
            <p:nvPr/>
          </p:nvSpPr>
          <p:spPr>
            <a:xfrm>
              <a:off x="2219977" y="1713917"/>
              <a:ext cx="543" cy="14"/>
            </a:xfrm>
            <a:custGeom>
              <a:rect b="b" l="l" r="r" t="t"/>
              <a:pathLst>
                <a:path extrusionOk="0" h="1" w="4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80"/>
            <p:cNvSpPr/>
            <p:nvPr/>
          </p:nvSpPr>
          <p:spPr>
            <a:xfrm>
              <a:off x="2220886" y="1713876"/>
              <a:ext cx="489" cy="14"/>
            </a:xfrm>
            <a:custGeom>
              <a:rect b="b" l="l" r="r" t="t"/>
              <a:pathLst>
                <a:path extrusionOk="0" h="1" w="36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80"/>
            <p:cNvSpPr/>
            <p:nvPr/>
          </p:nvSpPr>
          <p:spPr>
            <a:xfrm>
              <a:off x="2206005" y="1719905"/>
              <a:ext cx="679" cy="68"/>
            </a:xfrm>
            <a:custGeom>
              <a:rect b="b" l="l" r="r" t="t"/>
              <a:pathLst>
                <a:path extrusionOk="0" h="5" w="5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80"/>
            <p:cNvSpPr/>
            <p:nvPr/>
          </p:nvSpPr>
          <p:spPr>
            <a:xfrm>
              <a:off x="2202923" y="1719973"/>
              <a:ext cx="1480" cy="41"/>
            </a:xfrm>
            <a:custGeom>
              <a:rect b="b" l="l" r="r" t="t"/>
              <a:pathLst>
                <a:path extrusionOk="0" h="3" w="109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80"/>
            <p:cNvSpPr/>
            <p:nvPr/>
          </p:nvSpPr>
          <p:spPr>
            <a:xfrm>
              <a:off x="2205204" y="1719959"/>
              <a:ext cx="625" cy="14"/>
            </a:xfrm>
            <a:custGeom>
              <a:rect b="b" l="l" r="r" t="t"/>
              <a:pathLst>
                <a:path extrusionOk="0" h="1" w="46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80"/>
            <p:cNvSpPr/>
            <p:nvPr/>
          </p:nvSpPr>
          <p:spPr>
            <a:xfrm>
              <a:off x="2206725" y="1719715"/>
              <a:ext cx="720" cy="163"/>
            </a:xfrm>
            <a:custGeom>
              <a:rect b="b" l="l" r="r" t="t"/>
              <a:pathLst>
                <a:path extrusionOk="0" h="12" w="53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80"/>
            <p:cNvSpPr/>
            <p:nvPr/>
          </p:nvSpPr>
          <p:spPr>
            <a:xfrm>
              <a:off x="2285094" y="1766163"/>
              <a:ext cx="11622" cy="5675"/>
            </a:xfrm>
            <a:custGeom>
              <a:rect b="b" l="l" r="r" t="t"/>
              <a:pathLst>
                <a:path extrusionOk="0" h="418" w="856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80"/>
            <p:cNvSpPr/>
            <p:nvPr/>
          </p:nvSpPr>
          <p:spPr>
            <a:xfrm>
              <a:off x="1868957" y="1453664"/>
              <a:ext cx="77052" cy="36456"/>
            </a:xfrm>
            <a:custGeom>
              <a:rect b="b" l="l" r="r" t="t"/>
              <a:pathLst>
                <a:path extrusionOk="0" h="2685" w="5675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80"/>
            <p:cNvSpPr/>
            <p:nvPr/>
          </p:nvSpPr>
          <p:spPr>
            <a:xfrm>
              <a:off x="1971712" y="1589955"/>
              <a:ext cx="30821" cy="28486"/>
            </a:xfrm>
            <a:custGeom>
              <a:rect b="b" l="l" r="r" t="t"/>
              <a:pathLst>
                <a:path extrusionOk="0" h="2098" w="227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80"/>
            <p:cNvSpPr/>
            <p:nvPr/>
          </p:nvSpPr>
          <p:spPr>
            <a:xfrm>
              <a:off x="1984936" y="1583342"/>
              <a:ext cx="6422" cy="5010"/>
            </a:xfrm>
            <a:custGeom>
              <a:rect b="b" l="l" r="r" t="t"/>
              <a:pathLst>
                <a:path extrusionOk="0" h="369" w="473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80"/>
            <p:cNvSpPr/>
            <p:nvPr/>
          </p:nvSpPr>
          <p:spPr>
            <a:xfrm>
              <a:off x="1999193" y="1543044"/>
              <a:ext cx="61805" cy="90508"/>
            </a:xfrm>
            <a:custGeom>
              <a:rect b="b" l="l" r="r" t="t"/>
              <a:pathLst>
                <a:path extrusionOk="0" h="6666" w="4552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80"/>
            <p:cNvSpPr/>
            <p:nvPr/>
          </p:nvSpPr>
          <p:spPr>
            <a:xfrm>
              <a:off x="1996287" y="1548177"/>
              <a:ext cx="3965" cy="4861"/>
            </a:xfrm>
            <a:custGeom>
              <a:rect b="b" l="l" r="r" t="t"/>
              <a:pathLst>
                <a:path extrusionOk="0" h="358" w="292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80"/>
            <p:cNvSpPr/>
            <p:nvPr/>
          </p:nvSpPr>
          <p:spPr>
            <a:xfrm>
              <a:off x="1989118" y="1581876"/>
              <a:ext cx="16646" cy="10848"/>
            </a:xfrm>
            <a:custGeom>
              <a:rect b="b" l="l" r="r" t="t"/>
              <a:pathLst>
                <a:path extrusionOk="0" h="799" w="1226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80"/>
            <p:cNvSpPr/>
            <p:nvPr/>
          </p:nvSpPr>
          <p:spPr>
            <a:xfrm>
              <a:off x="2038310" y="1522800"/>
              <a:ext cx="2009" cy="5621"/>
            </a:xfrm>
            <a:custGeom>
              <a:rect b="b" l="l" r="r" t="t"/>
              <a:pathLst>
                <a:path extrusionOk="0" h="414" w="148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80"/>
            <p:cNvSpPr/>
            <p:nvPr/>
          </p:nvSpPr>
          <p:spPr>
            <a:xfrm>
              <a:off x="1993015" y="1584252"/>
              <a:ext cx="149" cy="543"/>
            </a:xfrm>
            <a:custGeom>
              <a:rect b="b" l="l" r="r" t="t"/>
              <a:pathLst>
                <a:path extrusionOk="0" h="40" w="11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80"/>
            <p:cNvSpPr/>
            <p:nvPr/>
          </p:nvSpPr>
          <p:spPr>
            <a:xfrm>
              <a:off x="1992105" y="1586533"/>
              <a:ext cx="258" cy="489"/>
            </a:xfrm>
            <a:custGeom>
              <a:rect b="b" l="l" r="r" t="t"/>
              <a:pathLst>
                <a:path extrusionOk="0" h="36" w="19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80"/>
            <p:cNvSpPr/>
            <p:nvPr/>
          </p:nvSpPr>
          <p:spPr>
            <a:xfrm>
              <a:off x="1992866" y="1584782"/>
              <a:ext cx="163" cy="489"/>
            </a:xfrm>
            <a:custGeom>
              <a:rect b="b" l="l" r="r" t="t"/>
              <a:pathLst>
                <a:path extrusionOk="0" h="36" w="12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80"/>
            <p:cNvSpPr/>
            <p:nvPr/>
          </p:nvSpPr>
          <p:spPr>
            <a:xfrm>
              <a:off x="1991820" y="1587063"/>
              <a:ext cx="299" cy="434"/>
            </a:xfrm>
            <a:custGeom>
              <a:rect b="b" l="l" r="r" t="t"/>
              <a:pathLst>
                <a:path extrusionOk="0" h="32" w="22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80"/>
            <p:cNvSpPr/>
            <p:nvPr/>
          </p:nvSpPr>
          <p:spPr>
            <a:xfrm>
              <a:off x="1992390" y="1585963"/>
              <a:ext cx="258" cy="489"/>
            </a:xfrm>
            <a:custGeom>
              <a:rect b="b" l="l" r="r" t="t"/>
              <a:pathLst>
                <a:path extrusionOk="0" h="36" w="19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80"/>
            <p:cNvSpPr/>
            <p:nvPr/>
          </p:nvSpPr>
          <p:spPr>
            <a:xfrm>
              <a:off x="1992635" y="1585352"/>
              <a:ext cx="204" cy="530"/>
            </a:xfrm>
            <a:custGeom>
              <a:rect b="b" l="l" r="r" t="t"/>
              <a:pathLst>
                <a:path extrusionOk="0" h="39" w="15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80"/>
            <p:cNvSpPr/>
            <p:nvPr/>
          </p:nvSpPr>
          <p:spPr>
            <a:xfrm>
              <a:off x="1998432" y="1591000"/>
              <a:ext cx="434" cy="489"/>
            </a:xfrm>
            <a:custGeom>
              <a:rect b="b" l="l" r="r" t="t"/>
              <a:pathLst>
                <a:path extrusionOk="0" h="36" w="32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80"/>
            <p:cNvSpPr/>
            <p:nvPr/>
          </p:nvSpPr>
          <p:spPr>
            <a:xfrm>
              <a:off x="1999478" y="1592046"/>
              <a:ext cx="530" cy="489"/>
            </a:xfrm>
            <a:custGeom>
              <a:rect b="b" l="l" r="r" t="t"/>
              <a:pathLst>
                <a:path extrusionOk="0" h="36" w="39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80"/>
            <p:cNvSpPr/>
            <p:nvPr/>
          </p:nvSpPr>
          <p:spPr>
            <a:xfrm>
              <a:off x="1990965" y="1588013"/>
              <a:ext cx="394" cy="339"/>
            </a:xfrm>
            <a:custGeom>
              <a:rect b="b" l="l" r="r" t="t"/>
              <a:pathLst>
                <a:path extrusionOk="0" h="25" w="29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80"/>
            <p:cNvSpPr/>
            <p:nvPr/>
          </p:nvSpPr>
          <p:spPr>
            <a:xfrm>
              <a:off x="1998948" y="1591570"/>
              <a:ext cx="394" cy="394"/>
            </a:xfrm>
            <a:custGeom>
              <a:rect b="b" l="l" r="r" t="t"/>
              <a:pathLst>
                <a:path extrusionOk="0" h="29" w="29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80"/>
            <p:cNvSpPr/>
            <p:nvPr/>
          </p:nvSpPr>
          <p:spPr>
            <a:xfrm>
              <a:off x="1991399" y="1587579"/>
              <a:ext cx="339" cy="394"/>
            </a:xfrm>
            <a:custGeom>
              <a:rect b="b" l="l" r="r" t="t"/>
              <a:pathLst>
                <a:path extrusionOk="0" h="29" w="25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80"/>
            <p:cNvSpPr/>
            <p:nvPr/>
          </p:nvSpPr>
          <p:spPr>
            <a:xfrm>
              <a:off x="2108940" y="1555794"/>
              <a:ext cx="19932" cy="28906"/>
            </a:xfrm>
            <a:custGeom>
              <a:rect b="b" l="l" r="r" t="t"/>
              <a:pathLst>
                <a:path extrusionOk="0" h="2129" w="1468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80"/>
            <p:cNvSpPr/>
            <p:nvPr/>
          </p:nvSpPr>
          <p:spPr>
            <a:xfrm>
              <a:off x="2132850" y="1574558"/>
              <a:ext cx="8948" cy="12288"/>
            </a:xfrm>
            <a:custGeom>
              <a:rect b="b" l="l" r="r" t="t"/>
              <a:pathLst>
                <a:path extrusionOk="0" h="905" w="659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80"/>
            <p:cNvSpPr/>
            <p:nvPr/>
          </p:nvSpPr>
          <p:spPr>
            <a:xfrm>
              <a:off x="2116217" y="1584537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80"/>
            <p:cNvSpPr/>
            <p:nvPr/>
          </p:nvSpPr>
          <p:spPr>
            <a:xfrm>
              <a:off x="2117168" y="1584632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80"/>
            <p:cNvSpPr/>
            <p:nvPr/>
          </p:nvSpPr>
          <p:spPr>
            <a:xfrm>
              <a:off x="2115267" y="1584496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80"/>
            <p:cNvSpPr/>
            <p:nvPr/>
          </p:nvSpPr>
          <p:spPr>
            <a:xfrm>
              <a:off x="2115742" y="1584537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80"/>
            <p:cNvSpPr/>
            <p:nvPr/>
          </p:nvSpPr>
          <p:spPr>
            <a:xfrm>
              <a:off x="2114357" y="158444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p80"/>
            <p:cNvSpPr/>
            <p:nvPr/>
          </p:nvSpPr>
          <p:spPr>
            <a:xfrm>
              <a:off x="2115022" y="158449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80"/>
            <p:cNvSpPr/>
            <p:nvPr/>
          </p:nvSpPr>
          <p:spPr>
            <a:xfrm>
              <a:off x="2117643" y="1584687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80"/>
            <p:cNvSpPr/>
            <p:nvPr/>
          </p:nvSpPr>
          <p:spPr>
            <a:xfrm>
              <a:off x="2120263" y="158516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80"/>
            <p:cNvSpPr/>
            <p:nvPr/>
          </p:nvSpPr>
          <p:spPr>
            <a:xfrm>
              <a:off x="2120874" y="158516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80"/>
            <p:cNvSpPr/>
            <p:nvPr/>
          </p:nvSpPr>
          <p:spPr>
            <a:xfrm>
              <a:off x="2120399" y="158516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80"/>
            <p:cNvSpPr/>
            <p:nvPr/>
          </p:nvSpPr>
          <p:spPr>
            <a:xfrm>
              <a:off x="2118118" y="1584727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80"/>
            <p:cNvSpPr/>
            <p:nvPr/>
          </p:nvSpPr>
          <p:spPr>
            <a:xfrm>
              <a:off x="2118553" y="1584782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80"/>
            <p:cNvSpPr/>
            <p:nvPr/>
          </p:nvSpPr>
          <p:spPr>
            <a:xfrm>
              <a:off x="2118973" y="1584877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80"/>
            <p:cNvSpPr/>
            <p:nvPr/>
          </p:nvSpPr>
          <p:spPr>
            <a:xfrm>
              <a:off x="2119408" y="1584917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80"/>
            <p:cNvSpPr/>
            <p:nvPr/>
          </p:nvSpPr>
          <p:spPr>
            <a:xfrm>
              <a:off x="2116692" y="1584632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80"/>
            <p:cNvSpPr/>
            <p:nvPr/>
          </p:nvSpPr>
          <p:spPr>
            <a:xfrm>
              <a:off x="2119734" y="1585012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80"/>
            <p:cNvSpPr/>
            <p:nvPr/>
          </p:nvSpPr>
          <p:spPr>
            <a:xfrm>
              <a:off x="2113936" y="158444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80"/>
            <p:cNvSpPr/>
            <p:nvPr/>
          </p:nvSpPr>
          <p:spPr>
            <a:xfrm>
              <a:off x="2120644" y="158516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80"/>
            <p:cNvSpPr/>
            <p:nvPr/>
          </p:nvSpPr>
          <p:spPr>
            <a:xfrm>
              <a:off x="2182285" y="1554259"/>
              <a:ext cx="4766" cy="7617"/>
            </a:xfrm>
            <a:custGeom>
              <a:rect b="b" l="l" r="r" t="t"/>
              <a:pathLst>
                <a:path extrusionOk="0" h="561" w="351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80"/>
            <p:cNvSpPr/>
            <p:nvPr/>
          </p:nvSpPr>
          <p:spPr>
            <a:xfrm>
              <a:off x="2133094" y="1420616"/>
              <a:ext cx="90752" cy="158463"/>
            </a:xfrm>
            <a:custGeom>
              <a:rect b="b" l="l" r="r" t="t"/>
              <a:pathLst>
                <a:path extrusionOk="0" h="11671" w="6684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80"/>
            <p:cNvSpPr/>
            <p:nvPr/>
          </p:nvSpPr>
          <p:spPr>
            <a:xfrm>
              <a:off x="2223833" y="145933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80"/>
            <p:cNvSpPr/>
            <p:nvPr/>
          </p:nvSpPr>
          <p:spPr>
            <a:xfrm>
              <a:off x="2221022" y="1454248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80"/>
            <p:cNvSpPr/>
            <p:nvPr/>
          </p:nvSpPr>
          <p:spPr>
            <a:xfrm>
              <a:off x="2221782" y="1455673"/>
              <a:ext cx="204" cy="258"/>
            </a:xfrm>
            <a:custGeom>
              <a:rect b="b" l="l" r="r" t="t"/>
              <a:pathLst>
                <a:path extrusionOk="0" h="19" w="15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80"/>
            <p:cNvSpPr/>
            <p:nvPr/>
          </p:nvSpPr>
          <p:spPr>
            <a:xfrm>
              <a:off x="2221552" y="1455347"/>
              <a:ext cx="204" cy="244"/>
            </a:xfrm>
            <a:custGeom>
              <a:rect b="b" l="l" r="r" t="t"/>
              <a:pathLst>
                <a:path extrusionOk="0" h="18" w="15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80"/>
            <p:cNvSpPr/>
            <p:nvPr/>
          </p:nvSpPr>
          <p:spPr>
            <a:xfrm>
              <a:off x="2221171" y="1454587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80"/>
            <p:cNvSpPr/>
            <p:nvPr/>
          </p:nvSpPr>
          <p:spPr>
            <a:xfrm>
              <a:off x="2223737" y="1458864"/>
              <a:ext cx="109" cy="339"/>
            </a:xfrm>
            <a:custGeom>
              <a:rect b="b" l="l" r="r" t="t"/>
              <a:pathLst>
                <a:path extrusionOk="0" h="25" w="8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80"/>
            <p:cNvSpPr/>
            <p:nvPr/>
          </p:nvSpPr>
          <p:spPr>
            <a:xfrm>
              <a:off x="2221361" y="1454967"/>
              <a:ext cx="149" cy="244"/>
            </a:xfrm>
            <a:custGeom>
              <a:rect b="b" l="l" r="r" t="t"/>
              <a:pathLst>
                <a:path extrusionOk="0" h="18" w="11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80"/>
            <p:cNvSpPr/>
            <p:nvPr/>
          </p:nvSpPr>
          <p:spPr>
            <a:xfrm>
              <a:off x="2223642" y="1458429"/>
              <a:ext cx="109" cy="258"/>
            </a:xfrm>
            <a:custGeom>
              <a:rect b="b" l="l" r="r" t="t"/>
              <a:pathLst>
                <a:path extrusionOk="0" h="19" w="8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80"/>
            <p:cNvSpPr/>
            <p:nvPr/>
          </p:nvSpPr>
          <p:spPr>
            <a:xfrm>
              <a:off x="2222692" y="1456868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80"/>
            <p:cNvSpPr/>
            <p:nvPr/>
          </p:nvSpPr>
          <p:spPr>
            <a:xfrm>
              <a:off x="2222502" y="1456583"/>
              <a:ext cx="204" cy="244"/>
            </a:xfrm>
            <a:custGeom>
              <a:rect b="b" l="l" r="r" t="t"/>
              <a:pathLst>
                <a:path extrusionOk="0" h="18" w="15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80"/>
            <p:cNvSpPr/>
            <p:nvPr/>
          </p:nvSpPr>
          <p:spPr>
            <a:xfrm>
              <a:off x="2223547" y="1458008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80"/>
            <p:cNvSpPr/>
            <p:nvPr/>
          </p:nvSpPr>
          <p:spPr>
            <a:xfrm>
              <a:off x="2223303" y="1457574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80"/>
            <p:cNvSpPr/>
            <p:nvPr/>
          </p:nvSpPr>
          <p:spPr>
            <a:xfrm>
              <a:off x="2222258" y="1456338"/>
              <a:ext cx="204" cy="258"/>
            </a:xfrm>
            <a:custGeom>
              <a:rect b="b" l="l" r="r" t="t"/>
              <a:pathLst>
                <a:path extrusionOk="0" h="19" w="15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80"/>
            <p:cNvSpPr/>
            <p:nvPr/>
          </p:nvSpPr>
          <p:spPr>
            <a:xfrm>
              <a:off x="2220927" y="1453922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p80"/>
            <p:cNvSpPr/>
            <p:nvPr/>
          </p:nvSpPr>
          <p:spPr>
            <a:xfrm>
              <a:off x="2223398" y="1457764"/>
              <a:ext cx="109" cy="163"/>
            </a:xfrm>
            <a:custGeom>
              <a:rect b="b" l="l" r="r" t="t"/>
              <a:pathLst>
                <a:path extrusionOk="0" h="12" w="8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80"/>
            <p:cNvSpPr/>
            <p:nvPr/>
          </p:nvSpPr>
          <p:spPr>
            <a:xfrm>
              <a:off x="2222882" y="1457058"/>
              <a:ext cx="339" cy="339"/>
            </a:xfrm>
            <a:custGeom>
              <a:rect b="b" l="l" r="r" t="t"/>
              <a:pathLst>
                <a:path extrusionOk="0" h="25" w="25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80"/>
            <p:cNvSpPr/>
            <p:nvPr/>
          </p:nvSpPr>
          <p:spPr>
            <a:xfrm>
              <a:off x="2220886" y="1453202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80"/>
            <p:cNvSpPr/>
            <p:nvPr/>
          </p:nvSpPr>
          <p:spPr>
            <a:xfrm>
              <a:off x="2222027" y="1456013"/>
              <a:ext cx="204" cy="244"/>
            </a:xfrm>
            <a:custGeom>
              <a:rect b="b" l="l" r="r" t="t"/>
              <a:pathLst>
                <a:path extrusionOk="0" h="18" w="15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80"/>
            <p:cNvSpPr/>
            <p:nvPr/>
          </p:nvSpPr>
          <p:spPr>
            <a:xfrm>
              <a:off x="2220886" y="1453541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80"/>
            <p:cNvSpPr/>
            <p:nvPr/>
          </p:nvSpPr>
          <p:spPr>
            <a:xfrm>
              <a:off x="2201498" y="1421268"/>
              <a:ext cx="6667" cy="5146"/>
            </a:xfrm>
            <a:custGeom>
              <a:rect b="b" l="l" r="r" t="t"/>
              <a:pathLst>
                <a:path extrusionOk="0" h="379" w="491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80"/>
            <p:cNvSpPr/>
            <p:nvPr/>
          </p:nvSpPr>
          <p:spPr>
            <a:xfrm>
              <a:off x="2212618" y="1541442"/>
              <a:ext cx="2580" cy="489"/>
            </a:xfrm>
            <a:custGeom>
              <a:rect b="b" l="l" r="r" t="t"/>
              <a:pathLst>
                <a:path extrusionOk="0" h="36" w="19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80"/>
            <p:cNvSpPr/>
            <p:nvPr/>
          </p:nvSpPr>
          <p:spPr>
            <a:xfrm>
              <a:off x="2219746" y="1534599"/>
              <a:ext cx="33333" cy="20244"/>
            </a:xfrm>
            <a:custGeom>
              <a:rect b="b" l="l" r="r" t="t"/>
              <a:pathLst>
                <a:path extrusionOk="0" h="1491" w="2455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80"/>
            <p:cNvSpPr/>
            <p:nvPr/>
          </p:nvSpPr>
          <p:spPr>
            <a:xfrm>
              <a:off x="2210051" y="1545190"/>
              <a:ext cx="7047" cy="5092"/>
            </a:xfrm>
            <a:custGeom>
              <a:rect b="b" l="l" r="r" t="t"/>
              <a:pathLst>
                <a:path extrusionOk="0" h="375" w="519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80"/>
            <p:cNvSpPr/>
            <p:nvPr/>
          </p:nvSpPr>
          <p:spPr>
            <a:xfrm>
              <a:off x="2234002" y="1549982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80"/>
            <p:cNvSpPr/>
            <p:nvPr/>
          </p:nvSpPr>
          <p:spPr>
            <a:xfrm>
              <a:off x="2234342" y="1550023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80"/>
            <p:cNvSpPr/>
            <p:nvPr/>
          </p:nvSpPr>
          <p:spPr>
            <a:xfrm>
              <a:off x="2234722" y="1550118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80"/>
            <p:cNvSpPr/>
            <p:nvPr/>
          </p:nvSpPr>
          <p:spPr>
            <a:xfrm>
              <a:off x="2234572" y="1550077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80"/>
            <p:cNvSpPr/>
            <p:nvPr/>
          </p:nvSpPr>
          <p:spPr>
            <a:xfrm>
              <a:off x="2229630" y="1549982"/>
              <a:ext cx="733" cy="54"/>
            </a:xfrm>
            <a:custGeom>
              <a:rect b="b" l="l" r="r" t="t"/>
              <a:pathLst>
                <a:path extrusionOk="0" h="4" w="54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80"/>
            <p:cNvSpPr/>
            <p:nvPr/>
          </p:nvSpPr>
          <p:spPr>
            <a:xfrm>
              <a:off x="2245652" y="1554599"/>
              <a:ext cx="530" cy="54"/>
            </a:xfrm>
            <a:custGeom>
              <a:rect b="b" l="l" r="r" t="t"/>
              <a:pathLst>
                <a:path extrusionOk="0" h="4" w="39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80"/>
            <p:cNvSpPr/>
            <p:nvPr/>
          </p:nvSpPr>
          <p:spPr>
            <a:xfrm>
              <a:off x="2244986" y="1554544"/>
              <a:ext cx="489" cy="68"/>
            </a:xfrm>
            <a:custGeom>
              <a:rect b="b" l="l" r="r" t="t"/>
              <a:pathLst>
                <a:path extrusionOk="0" h="5" w="36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80"/>
            <p:cNvSpPr/>
            <p:nvPr/>
          </p:nvSpPr>
          <p:spPr>
            <a:xfrm>
              <a:off x="2235102" y="1550213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80"/>
            <p:cNvSpPr/>
            <p:nvPr/>
          </p:nvSpPr>
          <p:spPr>
            <a:xfrm>
              <a:off x="2244416" y="1554544"/>
              <a:ext cx="434" cy="14"/>
            </a:xfrm>
            <a:custGeom>
              <a:rect b="b" l="l" r="r" t="t"/>
              <a:pathLst>
                <a:path extrusionOk="0" h="1" w="32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80"/>
            <p:cNvSpPr/>
            <p:nvPr/>
          </p:nvSpPr>
          <p:spPr>
            <a:xfrm>
              <a:off x="2233622" y="1549982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80"/>
            <p:cNvSpPr/>
            <p:nvPr/>
          </p:nvSpPr>
          <p:spPr>
            <a:xfrm>
              <a:off x="2247267" y="1554789"/>
              <a:ext cx="584" cy="54"/>
            </a:xfrm>
            <a:custGeom>
              <a:rect b="b" l="l" r="r" t="t"/>
              <a:pathLst>
                <a:path extrusionOk="0" h="4" w="43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80"/>
            <p:cNvSpPr/>
            <p:nvPr/>
          </p:nvSpPr>
          <p:spPr>
            <a:xfrm>
              <a:off x="2246412" y="1554694"/>
              <a:ext cx="584" cy="54"/>
            </a:xfrm>
            <a:custGeom>
              <a:rect b="b" l="l" r="r" t="t"/>
              <a:pathLst>
                <a:path extrusionOk="0" h="4" w="43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80"/>
            <p:cNvSpPr/>
            <p:nvPr/>
          </p:nvSpPr>
          <p:spPr>
            <a:xfrm>
              <a:off x="2243941" y="1554504"/>
              <a:ext cx="339" cy="14"/>
            </a:xfrm>
            <a:custGeom>
              <a:rect b="b" l="l" r="r" t="t"/>
              <a:pathLst>
                <a:path extrusionOk="0" h="1" w="25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80"/>
            <p:cNvSpPr/>
            <p:nvPr/>
          </p:nvSpPr>
          <p:spPr>
            <a:xfrm>
              <a:off x="2242420" y="155450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80"/>
            <p:cNvSpPr/>
            <p:nvPr/>
          </p:nvSpPr>
          <p:spPr>
            <a:xfrm>
              <a:off x="2242230" y="1554504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80"/>
            <p:cNvSpPr/>
            <p:nvPr/>
          </p:nvSpPr>
          <p:spPr>
            <a:xfrm>
              <a:off x="2228530" y="1550023"/>
              <a:ext cx="964" cy="109"/>
            </a:xfrm>
            <a:custGeom>
              <a:rect b="b" l="l" r="r" t="t"/>
              <a:pathLst>
                <a:path extrusionOk="0" h="8" w="71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80"/>
            <p:cNvSpPr/>
            <p:nvPr/>
          </p:nvSpPr>
          <p:spPr>
            <a:xfrm>
              <a:off x="2243506" y="1554449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80"/>
            <p:cNvSpPr/>
            <p:nvPr/>
          </p:nvSpPr>
          <p:spPr>
            <a:xfrm>
              <a:off x="2242841" y="155444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80"/>
            <p:cNvSpPr/>
            <p:nvPr/>
          </p:nvSpPr>
          <p:spPr>
            <a:xfrm>
              <a:off x="2242610" y="155444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p80"/>
            <p:cNvSpPr/>
            <p:nvPr/>
          </p:nvSpPr>
          <p:spPr>
            <a:xfrm>
              <a:off x="2232441" y="154992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80"/>
            <p:cNvSpPr/>
            <p:nvPr/>
          </p:nvSpPr>
          <p:spPr>
            <a:xfrm>
              <a:off x="2242081" y="1554544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80"/>
            <p:cNvSpPr/>
            <p:nvPr/>
          </p:nvSpPr>
          <p:spPr>
            <a:xfrm>
              <a:off x="2243126" y="155444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80"/>
            <p:cNvSpPr/>
            <p:nvPr/>
          </p:nvSpPr>
          <p:spPr>
            <a:xfrm>
              <a:off x="2230581" y="1549928"/>
              <a:ext cx="584" cy="14"/>
            </a:xfrm>
            <a:custGeom>
              <a:rect b="b" l="l" r="r" t="t"/>
              <a:pathLst>
                <a:path extrusionOk="0" h="1" w="43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80"/>
            <p:cNvSpPr/>
            <p:nvPr/>
          </p:nvSpPr>
          <p:spPr>
            <a:xfrm>
              <a:off x="2234912" y="1550118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80"/>
            <p:cNvSpPr/>
            <p:nvPr/>
          </p:nvSpPr>
          <p:spPr>
            <a:xfrm>
              <a:off x="2233011" y="154992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80"/>
            <p:cNvSpPr/>
            <p:nvPr/>
          </p:nvSpPr>
          <p:spPr>
            <a:xfrm>
              <a:off x="2231436" y="1549928"/>
              <a:ext cx="448" cy="14"/>
            </a:xfrm>
            <a:custGeom>
              <a:rect b="b" l="l" r="r" t="t"/>
              <a:pathLst>
                <a:path extrusionOk="0" h="1" w="33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80"/>
            <p:cNvSpPr/>
            <p:nvPr/>
          </p:nvSpPr>
          <p:spPr>
            <a:xfrm>
              <a:off x="2235197" y="1550308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80"/>
            <p:cNvSpPr/>
            <p:nvPr/>
          </p:nvSpPr>
          <p:spPr>
            <a:xfrm>
              <a:off x="2242040" y="155454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80"/>
            <p:cNvSpPr/>
            <p:nvPr/>
          </p:nvSpPr>
          <p:spPr>
            <a:xfrm>
              <a:off x="2233486" y="154992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80"/>
            <p:cNvSpPr/>
            <p:nvPr/>
          </p:nvSpPr>
          <p:spPr>
            <a:xfrm>
              <a:off x="2235007" y="1550173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80"/>
            <p:cNvSpPr/>
            <p:nvPr/>
          </p:nvSpPr>
          <p:spPr>
            <a:xfrm>
              <a:off x="2295603" y="2007327"/>
              <a:ext cx="56822" cy="70087"/>
            </a:xfrm>
            <a:custGeom>
              <a:rect b="b" l="l" r="r" t="t"/>
              <a:pathLst>
                <a:path extrusionOk="0" h="5162" w="4185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80"/>
            <p:cNvSpPr/>
            <p:nvPr/>
          </p:nvSpPr>
          <p:spPr>
            <a:xfrm>
              <a:off x="2349886" y="2013858"/>
              <a:ext cx="2254" cy="3286"/>
            </a:xfrm>
            <a:custGeom>
              <a:rect b="b" l="l" r="r" t="t"/>
              <a:pathLst>
                <a:path extrusionOk="0" h="242" w="166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80"/>
            <p:cNvSpPr/>
            <p:nvPr/>
          </p:nvSpPr>
          <p:spPr>
            <a:xfrm>
              <a:off x="2308149" y="2009201"/>
              <a:ext cx="964" cy="394"/>
            </a:xfrm>
            <a:custGeom>
              <a:rect b="b" l="l" r="r" t="t"/>
              <a:pathLst>
                <a:path extrusionOk="0" h="29" w="71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80"/>
            <p:cNvSpPr/>
            <p:nvPr/>
          </p:nvSpPr>
          <p:spPr>
            <a:xfrm>
              <a:off x="2302310" y="2007341"/>
              <a:ext cx="3530" cy="448"/>
            </a:xfrm>
            <a:custGeom>
              <a:rect b="b" l="l" r="r" t="t"/>
              <a:pathLst>
                <a:path extrusionOk="0" h="33" w="26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80"/>
            <p:cNvSpPr/>
            <p:nvPr/>
          </p:nvSpPr>
          <p:spPr>
            <a:xfrm>
              <a:off x="2296513" y="2011767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80"/>
            <p:cNvSpPr/>
            <p:nvPr/>
          </p:nvSpPr>
          <p:spPr>
            <a:xfrm>
              <a:off x="2296649" y="2011522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80"/>
            <p:cNvSpPr/>
            <p:nvPr/>
          </p:nvSpPr>
          <p:spPr>
            <a:xfrm>
              <a:off x="2296798" y="2011237"/>
              <a:ext cx="109" cy="122"/>
            </a:xfrm>
            <a:custGeom>
              <a:rect b="b" l="l" r="r" t="t"/>
              <a:pathLst>
                <a:path extrusionOk="0" h="9" w="8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80"/>
            <p:cNvSpPr/>
            <p:nvPr/>
          </p:nvSpPr>
          <p:spPr>
            <a:xfrm>
              <a:off x="2296934" y="2010857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80"/>
            <p:cNvSpPr/>
            <p:nvPr/>
          </p:nvSpPr>
          <p:spPr>
            <a:xfrm>
              <a:off x="2306248" y="2008196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80"/>
            <p:cNvSpPr/>
            <p:nvPr/>
          </p:nvSpPr>
          <p:spPr>
            <a:xfrm>
              <a:off x="2336336" y="2018080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80"/>
            <p:cNvSpPr/>
            <p:nvPr/>
          </p:nvSpPr>
          <p:spPr>
            <a:xfrm>
              <a:off x="2336675" y="2017890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80"/>
            <p:cNvSpPr/>
            <p:nvPr/>
          </p:nvSpPr>
          <p:spPr>
            <a:xfrm>
              <a:off x="2348270" y="2014333"/>
              <a:ext cx="1398" cy="244"/>
            </a:xfrm>
            <a:custGeom>
              <a:rect b="b" l="l" r="r" t="t"/>
              <a:pathLst>
                <a:path extrusionOk="0" h="18" w="103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80"/>
            <p:cNvSpPr/>
            <p:nvPr/>
          </p:nvSpPr>
          <p:spPr>
            <a:xfrm>
              <a:off x="2335765" y="201823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80"/>
            <p:cNvSpPr/>
            <p:nvPr/>
          </p:nvSpPr>
          <p:spPr>
            <a:xfrm>
              <a:off x="2335480" y="2018230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80"/>
            <p:cNvSpPr/>
            <p:nvPr/>
          </p:nvSpPr>
          <p:spPr>
            <a:xfrm>
              <a:off x="2335249" y="2018135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80"/>
            <p:cNvSpPr/>
            <p:nvPr/>
          </p:nvSpPr>
          <p:spPr>
            <a:xfrm>
              <a:off x="2336051" y="2018175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80"/>
            <p:cNvSpPr/>
            <p:nvPr/>
          </p:nvSpPr>
          <p:spPr>
            <a:xfrm>
              <a:off x="2335059" y="2017985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80"/>
            <p:cNvSpPr/>
            <p:nvPr/>
          </p:nvSpPr>
          <p:spPr>
            <a:xfrm>
              <a:off x="2337816" y="2016804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80"/>
            <p:cNvSpPr/>
            <p:nvPr/>
          </p:nvSpPr>
          <p:spPr>
            <a:xfrm>
              <a:off x="2337245" y="2017415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80"/>
            <p:cNvSpPr/>
            <p:nvPr/>
          </p:nvSpPr>
          <p:spPr>
            <a:xfrm>
              <a:off x="2337571" y="201718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80"/>
            <p:cNvSpPr/>
            <p:nvPr/>
          </p:nvSpPr>
          <p:spPr>
            <a:xfrm>
              <a:off x="2336960" y="2017700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80"/>
            <p:cNvSpPr/>
            <p:nvPr/>
          </p:nvSpPr>
          <p:spPr>
            <a:xfrm>
              <a:off x="2307388" y="2008861"/>
              <a:ext cx="584" cy="258"/>
            </a:xfrm>
            <a:custGeom>
              <a:rect b="b" l="l" r="r" t="t"/>
              <a:pathLst>
                <a:path extrusionOk="0" h="19" w="43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80"/>
            <p:cNvSpPr/>
            <p:nvPr/>
          </p:nvSpPr>
          <p:spPr>
            <a:xfrm>
              <a:off x="2324170" y="2015704"/>
              <a:ext cx="1303" cy="584"/>
            </a:xfrm>
            <a:custGeom>
              <a:rect b="b" l="l" r="r" t="t"/>
              <a:pathLst>
                <a:path extrusionOk="0" h="43" w="96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80"/>
            <p:cNvSpPr/>
            <p:nvPr/>
          </p:nvSpPr>
          <p:spPr>
            <a:xfrm>
              <a:off x="2310050" y="2009961"/>
              <a:ext cx="299" cy="149"/>
            </a:xfrm>
            <a:custGeom>
              <a:rect b="b" l="l" r="r" t="t"/>
              <a:pathLst>
                <a:path extrusionOk="0" h="11" w="22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80"/>
            <p:cNvSpPr/>
            <p:nvPr/>
          </p:nvSpPr>
          <p:spPr>
            <a:xfrm>
              <a:off x="2351651" y="2013953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80"/>
            <p:cNvSpPr/>
            <p:nvPr/>
          </p:nvSpPr>
          <p:spPr>
            <a:xfrm>
              <a:off x="2314001" y="2010626"/>
              <a:ext cx="10183" cy="5092"/>
            </a:xfrm>
            <a:custGeom>
              <a:rect b="b" l="l" r="r" t="t"/>
              <a:pathLst>
                <a:path extrusionOk="0" h="375" w="75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80"/>
            <p:cNvSpPr/>
            <p:nvPr/>
          </p:nvSpPr>
          <p:spPr>
            <a:xfrm>
              <a:off x="2352072" y="2013858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80"/>
            <p:cNvSpPr/>
            <p:nvPr/>
          </p:nvSpPr>
          <p:spPr>
            <a:xfrm>
              <a:off x="2351027" y="2014143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80"/>
            <p:cNvSpPr/>
            <p:nvPr/>
          </p:nvSpPr>
          <p:spPr>
            <a:xfrm>
              <a:off x="2351312" y="2014048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80"/>
            <p:cNvSpPr/>
            <p:nvPr/>
          </p:nvSpPr>
          <p:spPr>
            <a:xfrm>
              <a:off x="2263574" y="2013192"/>
              <a:ext cx="38180" cy="39646"/>
            </a:xfrm>
            <a:custGeom>
              <a:rect b="b" l="l" r="r" t="t"/>
              <a:pathLst>
                <a:path extrusionOk="0" h="2920" w="2812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80"/>
            <p:cNvSpPr/>
            <p:nvPr/>
          </p:nvSpPr>
          <p:spPr>
            <a:xfrm>
              <a:off x="2263710" y="205268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80"/>
            <p:cNvSpPr/>
            <p:nvPr/>
          </p:nvSpPr>
          <p:spPr>
            <a:xfrm>
              <a:off x="2264144" y="2052540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80"/>
            <p:cNvSpPr/>
            <p:nvPr/>
          </p:nvSpPr>
          <p:spPr>
            <a:xfrm>
              <a:off x="2265135" y="2052024"/>
              <a:ext cx="299" cy="149"/>
            </a:xfrm>
            <a:custGeom>
              <a:rect b="b" l="l" r="r" t="t"/>
              <a:pathLst>
                <a:path extrusionOk="0" h="11" w="22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80"/>
            <p:cNvSpPr/>
            <p:nvPr/>
          </p:nvSpPr>
          <p:spPr>
            <a:xfrm>
              <a:off x="2264524" y="2052404"/>
              <a:ext cx="109" cy="54"/>
            </a:xfrm>
            <a:custGeom>
              <a:rect b="b" l="l" r="r" t="t"/>
              <a:pathLst>
                <a:path extrusionOk="0" h="4" w="8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80"/>
            <p:cNvSpPr/>
            <p:nvPr/>
          </p:nvSpPr>
          <p:spPr>
            <a:xfrm>
              <a:off x="2265475" y="2051834"/>
              <a:ext cx="394" cy="149"/>
            </a:xfrm>
            <a:custGeom>
              <a:rect b="b" l="l" r="r" t="t"/>
              <a:pathLst>
                <a:path extrusionOk="0" h="11" w="29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80"/>
            <p:cNvSpPr/>
            <p:nvPr/>
          </p:nvSpPr>
          <p:spPr>
            <a:xfrm>
              <a:off x="2266941" y="2051304"/>
              <a:ext cx="448" cy="163"/>
            </a:xfrm>
            <a:custGeom>
              <a:rect b="b" l="l" r="r" t="t"/>
              <a:pathLst>
                <a:path extrusionOk="0" h="12" w="33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80"/>
            <p:cNvSpPr/>
            <p:nvPr/>
          </p:nvSpPr>
          <p:spPr>
            <a:xfrm>
              <a:off x="2270037" y="2050503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80"/>
            <p:cNvSpPr/>
            <p:nvPr/>
          </p:nvSpPr>
          <p:spPr>
            <a:xfrm>
              <a:off x="2263329" y="205273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80"/>
            <p:cNvSpPr/>
            <p:nvPr/>
          </p:nvSpPr>
          <p:spPr>
            <a:xfrm>
              <a:off x="2265896" y="2051644"/>
              <a:ext cx="489" cy="204"/>
            </a:xfrm>
            <a:custGeom>
              <a:rect b="b" l="l" r="r" t="t"/>
              <a:pathLst>
                <a:path extrusionOk="0" h="15" w="36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80"/>
            <p:cNvSpPr/>
            <p:nvPr/>
          </p:nvSpPr>
          <p:spPr>
            <a:xfrm>
              <a:off x="2266371" y="2051495"/>
              <a:ext cx="543" cy="163"/>
            </a:xfrm>
            <a:custGeom>
              <a:rect b="b" l="l" r="r" t="t"/>
              <a:pathLst>
                <a:path extrusionOk="0" h="12" w="4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80"/>
            <p:cNvSpPr/>
            <p:nvPr/>
          </p:nvSpPr>
          <p:spPr>
            <a:xfrm>
              <a:off x="2267756" y="2051169"/>
              <a:ext cx="149" cy="54"/>
            </a:xfrm>
            <a:custGeom>
              <a:rect b="b" l="l" r="r" t="t"/>
              <a:pathLst>
                <a:path extrusionOk="0" h="4" w="11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80"/>
            <p:cNvSpPr/>
            <p:nvPr/>
          </p:nvSpPr>
          <p:spPr>
            <a:xfrm>
              <a:off x="2280872" y="2017035"/>
              <a:ext cx="54" cy="68"/>
            </a:xfrm>
            <a:custGeom>
              <a:rect b="b" l="l" r="r" t="t"/>
              <a:pathLst>
                <a:path extrusionOk="0" h="5" w="4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80"/>
            <p:cNvSpPr/>
            <p:nvPr/>
          </p:nvSpPr>
          <p:spPr>
            <a:xfrm>
              <a:off x="2281958" y="2017510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80"/>
            <p:cNvSpPr/>
            <p:nvPr/>
          </p:nvSpPr>
          <p:spPr>
            <a:xfrm>
              <a:off x="2283098" y="2017184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80"/>
            <p:cNvSpPr/>
            <p:nvPr/>
          </p:nvSpPr>
          <p:spPr>
            <a:xfrm>
              <a:off x="2282338" y="201751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80"/>
            <p:cNvSpPr/>
            <p:nvPr/>
          </p:nvSpPr>
          <p:spPr>
            <a:xfrm>
              <a:off x="2282528" y="2017510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80"/>
            <p:cNvSpPr/>
            <p:nvPr/>
          </p:nvSpPr>
          <p:spPr>
            <a:xfrm>
              <a:off x="2274219" y="2015664"/>
              <a:ext cx="3910" cy="1059"/>
            </a:xfrm>
            <a:custGeom>
              <a:rect b="b" l="l" r="r" t="t"/>
              <a:pathLst>
                <a:path extrusionOk="0" h="78" w="288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80"/>
            <p:cNvSpPr/>
            <p:nvPr/>
          </p:nvSpPr>
          <p:spPr>
            <a:xfrm>
              <a:off x="2282867" y="2017374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80"/>
            <p:cNvSpPr/>
            <p:nvPr/>
          </p:nvSpPr>
          <p:spPr>
            <a:xfrm>
              <a:off x="2281673" y="2017415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80"/>
            <p:cNvSpPr/>
            <p:nvPr/>
          </p:nvSpPr>
          <p:spPr>
            <a:xfrm>
              <a:off x="2280586" y="2016899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80"/>
            <p:cNvSpPr/>
            <p:nvPr/>
          </p:nvSpPr>
          <p:spPr>
            <a:xfrm>
              <a:off x="2280342" y="2016750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80"/>
            <p:cNvSpPr/>
            <p:nvPr/>
          </p:nvSpPr>
          <p:spPr>
            <a:xfrm>
              <a:off x="2281442" y="2017320"/>
              <a:ext cx="54" cy="68"/>
            </a:xfrm>
            <a:custGeom>
              <a:rect b="b" l="l" r="r" t="t"/>
              <a:pathLst>
                <a:path extrusionOk="0" h="5" w="4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80"/>
            <p:cNvSpPr/>
            <p:nvPr/>
          </p:nvSpPr>
          <p:spPr>
            <a:xfrm>
              <a:off x="2281157" y="2017225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80"/>
            <p:cNvSpPr/>
            <p:nvPr/>
          </p:nvSpPr>
          <p:spPr>
            <a:xfrm>
              <a:off x="2295793" y="2037863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80"/>
            <p:cNvSpPr/>
            <p:nvPr/>
          </p:nvSpPr>
          <p:spPr>
            <a:xfrm>
              <a:off x="2295562" y="2038284"/>
              <a:ext cx="54" cy="163"/>
            </a:xfrm>
            <a:custGeom>
              <a:rect b="b" l="l" r="r" t="t"/>
              <a:pathLst>
                <a:path extrusionOk="0" h="12" w="4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80"/>
            <p:cNvSpPr/>
            <p:nvPr/>
          </p:nvSpPr>
          <p:spPr>
            <a:xfrm>
              <a:off x="2295413" y="2038569"/>
              <a:ext cx="68" cy="163"/>
            </a:xfrm>
            <a:custGeom>
              <a:rect b="b" l="l" r="r" t="t"/>
              <a:pathLst>
                <a:path extrusionOk="0" h="12" w="5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80"/>
            <p:cNvSpPr/>
            <p:nvPr/>
          </p:nvSpPr>
          <p:spPr>
            <a:xfrm>
              <a:off x="2295698" y="2038053"/>
              <a:ext cx="68" cy="149"/>
            </a:xfrm>
            <a:custGeom>
              <a:rect b="b" l="l" r="r" t="t"/>
              <a:pathLst>
                <a:path extrusionOk="0" h="11" w="5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80"/>
            <p:cNvSpPr/>
            <p:nvPr/>
          </p:nvSpPr>
          <p:spPr>
            <a:xfrm>
              <a:off x="2294897" y="2039669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80"/>
            <p:cNvSpPr/>
            <p:nvPr/>
          </p:nvSpPr>
          <p:spPr>
            <a:xfrm>
              <a:off x="2295277" y="2038908"/>
              <a:ext cx="54" cy="149"/>
            </a:xfrm>
            <a:custGeom>
              <a:rect b="b" l="l" r="r" t="t"/>
              <a:pathLst>
                <a:path extrusionOk="0" h="11" w="4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80"/>
            <p:cNvSpPr/>
            <p:nvPr/>
          </p:nvSpPr>
          <p:spPr>
            <a:xfrm>
              <a:off x="2295087" y="2039234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80"/>
            <p:cNvSpPr/>
            <p:nvPr/>
          </p:nvSpPr>
          <p:spPr>
            <a:xfrm>
              <a:off x="2296228" y="2037293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80"/>
            <p:cNvSpPr/>
            <p:nvPr/>
          </p:nvSpPr>
          <p:spPr>
            <a:xfrm>
              <a:off x="2296323" y="2037197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80"/>
            <p:cNvSpPr/>
            <p:nvPr/>
          </p:nvSpPr>
          <p:spPr>
            <a:xfrm>
              <a:off x="2294707" y="204028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80"/>
            <p:cNvSpPr/>
            <p:nvPr/>
          </p:nvSpPr>
          <p:spPr>
            <a:xfrm>
              <a:off x="2295128" y="2013043"/>
              <a:ext cx="2634" cy="2349"/>
            </a:xfrm>
            <a:custGeom>
              <a:rect b="b" l="l" r="r" t="t"/>
              <a:pathLst>
                <a:path extrusionOk="0" h="173" w="194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80"/>
            <p:cNvSpPr/>
            <p:nvPr/>
          </p:nvSpPr>
          <p:spPr>
            <a:xfrm>
              <a:off x="2296133" y="2037388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80"/>
            <p:cNvSpPr/>
            <p:nvPr/>
          </p:nvSpPr>
          <p:spPr>
            <a:xfrm>
              <a:off x="2295943" y="2037673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80"/>
            <p:cNvSpPr/>
            <p:nvPr/>
          </p:nvSpPr>
          <p:spPr>
            <a:xfrm>
              <a:off x="2296038" y="2037523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80"/>
            <p:cNvSpPr/>
            <p:nvPr/>
          </p:nvSpPr>
          <p:spPr>
            <a:xfrm>
              <a:off x="2294422" y="2040809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80"/>
            <p:cNvSpPr/>
            <p:nvPr/>
          </p:nvSpPr>
          <p:spPr>
            <a:xfrm>
              <a:off x="2462729" y="1678276"/>
              <a:ext cx="126732" cy="73834"/>
            </a:xfrm>
            <a:custGeom>
              <a:rect b="b" l="l" r="r" t="t"/>
              <a:pathLst>
                <a:path extrusionOk="0" h="5438" w="9334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80"/>
            <p:cNvSpPr/>
            <p:nvPr/>
          </p:nvSpPr>
          <p:spPr>
            <a:xfrm>
              <a:off x="2580038" y="1723951"/>
              <a:ext cx="2105" cy="258"/>
            </a:xfrm>
            <a:custGeom>
              <a:rect b="b" l="l" r="r" t="t"/>
              <a:pathLst>
                <a:path extrusionOk="0" h="19" w="155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80"/>
            <p:cNvSpPr/>
            <p:nvPr/>
          </p:nvSpPr>
          <p:spPr>
            <a:xfrm>
              <a:off x="2573059" y="1725241"/>
              <a:ext cx="3096" cy="394"/>
            </a:xfrm>
            <a:custGeom>
              <a:rect b="b" l="l" r="r" t="t"/>
              <a:pathLst>
                <a:path extrusionOk="0" h="29" w="228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80"/>
            <p:cNvSpPr/>
            <p:nvPr/>
          </p:nvSpPr>
          <p:spPr>
            <a:xfrm>
              <a:off x="2579807" y="1723951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80"/>
            <p:cNvSpPr/>
            <p:nvPr/>
          </p:nvSpPr>
          <p:spPr>
            <a:xfrm>
              <a:off x="2580894" y="1715913"/>
              <a:ext cx="8242" cy="4915"/>
            </a:xfrm>
            <a:custGeom>
              <a:rect b="b" l="l" r="r" t="t"/>
              <a:pathLst>
                <a:path extrusionOk="0" h="362" w="607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80"/>
            <p:cNvSpPr/>
            <p:nvPr/>
          </p:nvSpPr>
          <p:spPr>
            <a:xfrm>
              <a:off x="2579034" y="1724236"/>
              <a:ext cx="122" cy="122"/>
            </a:xfrm>
            <a:custGeom>
              <a:rect b="b" l="l" r="r" t="t"/>
              <a:pathLst>
                <a:path extrusionOk="0" h="9" w="9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80"/>
            <p:cNvSpPr/>
            <p:nvPr/>
          </p:nvSpPr>
          <p:spPr>
            <a:xfrm>
              <a:off x="2570534" y="1714107"/>
              <a:ext cx="2390" cy="2200"/>
            </a:xfrm>
            <a:custGeom>
              <a:rect b="b" l="l" r="r" t="t"/>
              <a:pathLst>
                <a:path extrusionOk="0" h="162" w="176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80"/>
            <p:cNvSpPr/>
            <p:nvPr/>
          </p:nvSpPr>
          <p:spPr>
            <a:xfrm>
              <a:off x="2576291" y="172524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80"/>
            <p:cNvSpPr/>
            <p:nvPr/>
          </p:nvSpPr>
          <p:spPr>
            <a:xfrm>
              <a:off x="2579427" y="1724046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80"/>
            <p:cNvSpPr/>
            <p:nvPr/>
          </p:nvSpPr>
          <p:spPr>
            <a:xfrm>
              <a:off x="2086700" y="1392158"/>
              <a:ext cx="189338" cy="157838"/>
            </a:xfrm>
            <a:custGeom>
              <a:rect b="b" l="l" r="r" t="t"/>
              <a:pathLst>
                <a:path extrusionOk="0" h="11625" w="13945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80"/>
            <p:cNvSpPr/>
            <p:nvPr/>
          </p:nvSpPr>
          <p:spPr>
            <a:xfrm>
              <a:off x="2127052" y="1276572"/>
              <a:ext cx="5961" cy="5526"/>
            </a:xfrm>
            <a:custGeom>
              <a:rect b="b" l="l" r="r" t="t"/>
              <a:pathLst>
                <a:path extrusionOk="0" h="407" w="439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80"/>
            <p:cNvSpPr/>
            <p:nvPr/>
          </p:nvSpPr>
          <p:spPr>
            <a:xfrm>
              <a:off x="2199678" y="1404961"/>
              <a:ext cx="1724" cy="1290"/>
            </a:xfrm>
            <a:custGeom>
              <a:rect b="b" l="l" r="r" t="t"/>
              <a:pathLst>
                <a:path extrusionOk="0" h="95" w="127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80"/>
            <p:cNvSpPr/>
            <p:nvPr/>
          </p:nvSpPr>
          <p:spPr>
            <a:xfrm>
              <a:off x="2210947" y="1395471"/>
              <a:ext cx="9043" cy="6409"/>
            </a:xfrm>
            <a:custGeom>
              <a:rect b="b" l="l" r="r" t="t"/>
              <a:pathLst>
                <a:path extrusionOk="0" h="472" w="666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80"/>
            <p:cNvSpPr/>
            <p:nvPr/>
          </p:nvSpPr>
          <p:spPr>
            <a:xfrm>
              <a:off x="2181335" y="1248725"/>
              <a:ext cx="67372" cy="20393"/>
            </a:xfrm>
            <a:custGeom>
              <a:rect b="b" l="l" r="r" t="t"/>
              <a:pathLst>
                <a:path extrusionOk="0" h="1502" w="4962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80"/>
            <p:cNvSpPr/>
            <p:nvPr/>
          </p:nvSpPr>
          <p:spPr>
            <a:xfrm>
              <a:off x="2129768" y="1256084"/>
              <a:ext cx="99252" cy="55546"/>
            </a:xfrm>
            <a:custGeom>
              <a:rect b="b" l="l" r="r" t="t"/>
              <a:pathLst>
                <a:path extrusionOk="0" h="4091" w="731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80"/>
            <p:cNvSpPr/>
            <p:nvPr/>
          </p:nvSpPr>
          <p:spPr>
            <a:xfrm>
              <a:off x="2248883" y="1404961"/>
              <a:ext cx="4331" cy="1914"/>
            </a:xfrm>
            <a:custGeom>
              <a:rect b="b" l="l" r="r" t="t"/>
              <a:pathLst>
                <a:path extrusionOk="0" h="141" w="319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80"/>
            <p:cNvSpPr/>
            <p:nvPr/>
          </p:nvSpPr>
          <p:spPr>
            <a:xfrm>
              <a:off x="2202543" y="1417887"/>
              <a:ext cx="149" cy="163"/>
            </a:xfrm>
            <a:custGeom>
              <a:rect b="b" l="l" r="r" t="t"/>
              <a:pathLst>
                <a:path extrusionOk="0" h="12" w="11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80"/>
            <p:cNvSpPr/>
            <p:nvPr/>
          </p:nvSpPr>
          <p:spPr>
            <a:xfrm>
              <a:off x="2202258" y="1418267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80"/>
            <p:cNvSpPr/>
            <p:nvPr/>
          </p:nvSpPr>
          <p:spPr>
            <a:xfrm>
              <a:off x="2264334" y="1413800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80"/>
            <p:cNvSpPr/>
            <p:nvPr/>
          </p:nvSpPr>
          <p:spPr>
            <a:xfrm>
              <a:off x="2201688" y="1419082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80"/>
            <p:cNvSpPr/>
            <p:nvPr/>
          </p:nvSpPr>
          <p:spPr>
            <a:xfrm>
              <a:off x="2201973" y="1418647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80"/>
            <p:cNvSpPr/>
            <p:nvPr/>
          </p:nvSpPr>
          <p:spPr>
            <a:xfrm>
              <a:off x="2206480" y="141604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80"/>
            <p:cNvSpPr/>
            <p:nvPr/>
          </p:nvSpPr>
          <p:spPr>
            <a:xfrm>
              <a:off x="2202923" y="1417561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80"/>
            <p:cNvSpPr/>
            <p:nvPr/>
          </p:nvSpPr>
          <p:spPr>
            <a:xfrm>
              <a:off x="2203249" y="1417222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80"/>
            <p:cNvSpPr/>
            <p:nvPr/>
          </p:nvSpPr>
          <p:spPr>
            <a:xfrm>
              <a:off x="2205625" y="1416081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80"/>
            <p:cNvSpPr/>
            <p:nvPr/>
          </p:nvSpPr>
          <p:spPr>
            <a:xfrm>
              <a:off x="2206060" y="1416040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80"/>
            <p:cNvSpPr/>
            <p:nvPr/>
          </p:nvSpPr>
          <p:spPr>
            <a:xfrm>
              <a:off x="2264334" y="1414520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80"/>
            <p:cNvSpPr/>
            <p:nvPr/>
          </p:nvSpPr>
          <p:spPr>
            <a:xfrm>
              <a:off x="2204104" y="1416706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80"/>
            <p:cNvSpPr/>
            <p:nvPr/>
          </p:nvSpPr>
          <p:spPr>
            <a:xfrm>
              <a:off x="2264334" y="1413135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80"/>
            <p:cNvSpPr/>
            <p:nvPr/>
          </p:nvSpPr>
          <p:spPr>
            <a:xfrm>
              <a:off x="2204865" y="1416271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80"/>
            <p:cNvSpPr/>
            <p:nvPr/>
          </p:nvSpPr>
          <p:spPr>
            <a:xfrm>
              <a:off x="2204485" y="1416461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80"/>
            <p:cNvSpPr/>
            <p:nvPr/>
          </p:nvSpPr>
          <p:spPr>
            <a:xfrm>
              <a:off x="2205245" y="1416176"/>
              <a:ext cx="204" cy="68"/>
            </a:xfrm>
            <a:custGeom>
              <a:rect b="b" l="l" r="r" t="t"/>
              <a:pathLst>
                <a:path extrusionOk="0" h="5" w="15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80"/>
            <p:cNvSpPr/>
            <p:nvPr/>
          </p:nvSpPr>
          <p:spPr>
            <a:xfrm>
              <a:off x="2199162" y="1418932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80"/>
            <p:cNvSpPr/>
            <p:nvPr/>
          </p:nvSpPr>
          <p:spPr>
            <a:xfrm>
              <a:off x="2198823" y="1419027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80"/>
            <p:cNvSpPr/>
            <p:nvPr/>
          </p:nvSpPr>
          <p:spPr>
            <a:xfrm>
              <a:off x="2150921" y="1464471"/>
              <a:ext cx="4331" cy="8527"/>
            </a:xfrm>
            <a:custGeom>
              <a:rect b="b" l="l" r="r" t="t"/>
              <a:pathLst>
                <a:path extrusionOk="0" h="628" w="319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80"/>
            <p:cNvSpPr/>
            <p:nvPr/>
          </p:nvSpPr>
          <p:spPr>
            <a:xfrm>
              <a:off x="2200248" y="1418837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80"/>
            <p:cNvSpPr/>
            <p:nvPr/>
          </p:nvSpPr>
          <p:spPr>
            <a:xfrm>
              <a:off x="2199488" y="1418837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80"/>
            <p:cNvSpPr/>
            <p:nvPr/>
          </p:nvSpPr>
          <p:spPr>
            <a:xfrm>
              <a:off x="2136556" y="1531015"/>
              <a:ext cx="68" cy="353"/>
            </a:xfrm>
            <a:custGeom>
              <a:rect b="b" l="l" r="r" t="t"/>
              <a:pathLst>
                <a:path extrusionOk="0" h="26" w="5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80"/>
            <p:cNvSpPr/>
            <p:nvPr/>
          </p:nvSpPr>
          <p:spPr>
            <a:xfrm>
              <a:off x="2201158" y="1419082"/>
              <a:ext cx="244" cy="109"/>
            </a:xfrm>
            <a:custGeom>
              <a:rect b="b" l="l" r="r" t="t"/>
              <a:pathLst>
                <a:path extrusionOk="0" h="8" w="18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80"/>
            <p:cNvSpPr/>
            <p:nvPr/>
          </p:nvSpPr>
          <p:spPr>
            <a:xfrm>
              <a:off x="2188422" y="1425300"/>
              <a:ext cx="4290" cy="1208"/>
            </a:xfrm>
            <a:custGeom>
              <a:rect b="b" l="l" r="r" t="t"/>
              <a:pathLst>
                <a:path extrusionOk="0" h="89" w="316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80"/>
            <p:cNvSpPr/>
            <p:nvPr/>
          </p:nvSpPr>
          <p:spPr>
            <a:xfrm>
              <a:off x="2199828" y="141883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80"/>
            <p:cNvSpPr/>
            <p:nvPr/>
          </p:nvSpPr>
          <p:spPr>
            <a:xfrm>
              <a:off x="2200683" y="1418932"/>
              <a:ext cx="204" cy="68"/>
            </a:xfrm>
            <a:custGeom>
              <a:rect b="b" l="l" r="r" t="t"/>
              <a:pathLst>
                <a:path extrusionOk="0" h="5" w="15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80"/>
            <p:cNvSpPr/>
            <p:nvPr/>
          </p:nvSpPr>
          <p:spPr>
            <a:xfrm>
              <a:off x="2133705" y="1540573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80"/>
            <p:cNvSpPr/>
            <p:nvPr/>
          </p:nvSpPr>
          <p:spPr>
            <a:xfrm>
              <a:off x="2134275" y="1540668"/>
              <a:ext cx="163" cy="54"/>
            </a:xfrm>
            <a:custGeom>
              <a:rect b="b" l="l" r="r" t="t"/>
              <a:pathLst>
                <a:path extrusionOk="0" h="4" w="12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80"/>
            <p:cNvSpPr/>
            <p:nvPr/>
          </p:nvSpPr>
          <p:spPr>
            <a:xfrm>
              <a:off x="3024851" y="1777922"/>
              <a:ext cx="15655" cy="12165"/>
            </a:xfrm>
            <a:custGeom>
              <a:rect b="b" l="l" r="r" t="t"/>
              <a:pathLst>
                <a:path extrusionOk="0" h="896" w="1153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80"/>
            <p:cNvSpPr/>
            <p:nvPr/>
          </p:nvSpPr>
          <p:spPr>
            <a:xfrm>
              <a:off x="3003846" y="1783461"/>
              <a:ext cx="16795" cy="20366"/>
            </a:xfrm>
            <a:custGeom>
              <a:rect b="b" l="l" r="r" t="t"/>
              <a:pathLst>
                <a:path extrusionOk="0" h="1500" w="1237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80"/>
            <p:cNvSpPr/>
            <p:nvPr/>
          </p:nvSpPr>
          <p:spPr>
            <a:xfrm>
              <a:off x="3013581" y="1718520"/>
              <a:ext cx="82443" cy="64127"/>
            </a:xfrm>
            <a:custGeom>
              <a:rect b="b" l="l" r="r" t="t"/>
              <a:pathLst>
                <a:path extrusionOk="0" h="4723" w="6072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80"/>
            <p:cNvSpPr/>
            <p:nvPr/>
          </p:nvSpPr>
          <p:spPr>
            <a:xfrm>
              <a:off x="3080939" y="1680503"/>
              <a:ext cx="45973" cy="34283"/>
            </a:xfrm>
            <a:custGeom>
              <a:rect b="b" l="l" r="r" t="t"/>
              <a:pathLst>
                <a:path extrusionOk="0" h="2525" w="3386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80"/>
            <p:cNvSpPr/>
            <p:nvPr/>
          </p:nvSpPr>
          <p:spPr>
            <a:xfrm>
              <a:off x="2932062" y="1853304"/>
              <a:ext cx="13143" cy="22009"/>
            </a:xfrm>
            <a:custGeom>
              <a:rect b="b" l="l" r="r" t="t"/>
              <a:pathLst>
                <a:path extrusionOk="0" h="1621" w="968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80"/>
            <p:cNvSpPr/>
            <p:nvPr/>
          </p:nvSpPr>
          <p:spPr>
            <a:xfrm>
              <a:off x="2597485" y="1601971"/>
              <a:ext cx="442776" cy="287924"/>
            </a:xfrm>
            <a:custGeom>
              <a:rect b="b" l="l" r="r" t="t"/>
              <a:pathLst>
                <a:path extrusionOk="0" h="21206" w="32611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80"/>
            <p:cNvSpPr/>
            <p:nvPr/>
          </p:nvSpPr>
          <p:spPr>
            <a:xfrm>
              <a:off x="2846836" y="1894023"/>
              <a:ext cx="15804" cy="11649"/>
            </a:xfrm>
            <a:custGeom>
              <a:rect b="b" l="l" r="r" t="t"/>
              <a:pathLst>
                <a:path extrusionOk="0" h="858" w="1164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80"/>
            <p:cNvSpPr/>
            <p:nvPr/>
          </p:nvSpPr>
          <p:spPr>
            <a:xfrm>
              <a:off x="2648062" y="1810752"/>
              <a:ext cx="244" cy="434"/>
            </a:xfrm>
            <a:custGeom>
              <a:rect b="b" l="l" r="r" t="t"/>
              <a:pathLst>
                <a:path extrusionOk="0" h="32" w="18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80"/>
            <p:cNvSpPr/>
            <p:nvPr/>
          </p:nvSpPr>
          <p:spPr>
            <a:xfrm>
              <a:off x="2732242" y="1823623"/>
              <a:ext cx="2770" cy="2064"/>
            </a:xfrm>
            <a:custGeom>
              <a:rect b="b" l="l" r="r" t="t"/>
              <a:pathLst>
                <a:path extrusionOk="0" h="152" w="204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80"/>
            <p:cNvSpPr/>
            <p:nvPr/>
          </p:nvSpPr>
          <p:spPr>
            <a:xfrm>
              <a:off x="2647627" y="1810277"/>
              <a:ext cx="353" cy="434"/>
            </a:xfrm>
            <a:custGeom>
              <a:rect b="b" l="l" r="r" t="t"/>
              <a:pathLst>
                <a:path extrusionOk="0" h="32" w="26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80"/>
            <p:cNvSpPr/>
            <p:nvPr/>
          </p:nvSpPr>
          <p:spPr>
            <a:xfrm>
              <a:off x="2648347" y="1811227"/>
              <a:ext cx="204" cy="434"/>
            </a:xfrm>
            <a:custGeom>
              <a:rect b="b" l="l" r="r" t="t"/>
              <a:pathLst>
                <a:path extrusionOk="0" h="32" w="15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80"/>
            <p:cNvSpPr/>
            <p:nvPr/>
          </p:nvSpPr>
          <p:spPr>
            <a:xfrm>
              <a:off x="2698638" y="1829665"/>
              <a:ext cx="815" cy="489"/>
            </a:xfrm>
            <a:custGeom>
              <a:rect b="b" l="l" r="r" t="t"/>
              <a:pathLst>
                <a:path extrusionOk="0" h="36" w="6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80"/>
            <p:cNvSpPr/>
            <p:nvPr/>
          </p:nvSpPr>
          <p:spPr>
            <a:xfrm>
              <a:off x="2704530" y="1833752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80"/>
            <p:cNvSpPr/>
            <p:nvPr/>
          </p:nvSpPr>
          <p:spPr>
            <a:xfrm>
              <a:off x="2645210" y="1808322"/>
              <a:ext cx="434" cy="299"/>
            </a:xfrm>
            <a:custGeom>
              <a:rect b="b" l="l" r="r" t="t"/>
              <a:pathLst>
                <a:path extrusionOk="0" h="22" w="32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80"/>
            <p:cNvSpPr/>
            <p:nvPr/>
          </p:nvSpPr>
          <p:spPr>
            <a:xfrm>
              <a:off x="2646201" y="1809041"/>
              <a:ext cx="448" cy="339"/>
            </a:xfrm>
            <a:custGeom>
              <a:rect b="b" l="l" r="r" t="t"/>
              <a:pathLst>
                <a:path extrusionOk="0" h="25" w="33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80"/>
            <p:cNvSpPr/>
            <p:nvPr/>
          </p:nvSpPr>
          <p:spPr>
            <a:xfrm>
              <a:off x="2645685" y="1808661"/>
              <a:ext cx="434" cy="339"/>
            </a:xfrm>
            <a:custGeom>
              <a:rect b="b" l="l" r="r" t="t"/>
              <a:pathLst>
                <a:path extrusionOk="0" h="25" w="32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80"/>
            <p:cNvSpPr/>
            <p:nvPr/>
          </p:nvSpPr>
          <p:spPr>
            <a:xfrm>
              <a:off x="2757863" y="1824818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80"/>
            <p:cNvSpPr/>
            <p:nvPr/>
          </p:nvSpPr>
          <p:spPr>
            <a:xfrm>
              <a:off x="2622101" y="1766489"/>
              <a:ext cx="109" cy="258"/>
            </a:xfrm>
            <a:custGeom>
              <a:rect b="b" l="l" r="r" t="t"/>
              <a:pathLst>
                <a:path extrusionOk="0" h="19" w="8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80"/>
            <p:cNvSpPr/>
            <p:nvPr/>
          </p:nvSpPr>
          <p:spPr>
            <a:xfrm>
              <a:off x="2646731" y="1809421"/>
              <a:ext cx="434" cy="394"/>
            </a:xfrm>
            <a:custGeom>
              <a:rect b="b" l="l" r="r" t="t"/>
              <a:pathLst>
                <a:path extrusionOk="0" h="29" w="32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80"/>
            <p:cNvSpPr/>
            <p:nvPr/>
          </p:nvSpPr>
          <p:spPr>
            <a:xfrm>
              <a:off x="2647152" y="1809801"/>
              <a:ext cx="448" cy="394"/>
            </a:xfrm>
            <a:custGeom>
              <a:rect b="b" l="l" r="r" t="t"/>
              <a:pathLst>
                <a:path extrusionOk="0" h="29" w="33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80"/>
            <p:cNvSpPr/>
            <p:nvPr/>
          </p:nvSpPr>
          <p:spPr>
            <a:xfrm>
              <a:off x="2642685" y="1805321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80"/>
            <p:cNvSpPr/>
            <p:nvPr/>
          </p:nvSpPr>
          <p:spPr>
            <a:xfrm>
              <a:off x="2643730" y="1806271"/>
              <a:ext cx="1494" cy="2064"/>
            </a:xfrm>
            <a:custGeom>
              <a:rect b="b" l="l" r="r" t="t"/>
              <a:pathLst>
                <a:path extrusionOk="0" h="152" w="11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80"/>
            <p:cNvSpPr/>
            <p:nvPr/>
          </p:nvSpPr>
          <p:spPr>
            <a:xfrm>
              <a:off x="2634280" y="1782606"/>
              <a:ext cx="1765" cy="2770"/>
            </a:xfrm>
            <a:custGeom>
              <a:rect b="b" l="l" r="r" t="t"/>
              <a:pathLst>
                <a:path extrusionOk="0" h="204" w="13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80"/>
            <p:cNvSpPr/>
            <p:nvPr/>
          </p:nvSpPr>
          <p:spPr>
            <a:xfrm>
              <a:off x="2643404" y="1805945"/>
              <a:ext cx="149" cy="149"/>
            </a:xfrm>
            <a:custGeom>
              <a:rect b="b" l="l" r="r" t="t"/>
              <a:pathLst>
                <a:path extrusionOk="0" h="11" w="11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80"/>
            <p:cNvSpPr/>
            <p:nvPr/>
          </p:nvSpPr>
          <p:spPr>
            <a:xfrm>
              <a:off x="2725915" y="1830616"/>
              <a:ext cx="543" cy="204"/>
            </a:xfrm>
            <a:custGeom>
              <a:rect b="b" l="l" r="r" t="t"/>
              <a:pathLst>
                <a:path extrusionOk="0" h="15" w="4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80"/>
            <p:cNvSpPr/>
            <p:nvPr/>
          </p:nvSpPr>
          <p:spPr>
            <a:xfrm>
              <a:off x="2701204" y="1827805"/>
              <a:ext cx="815" cy="353"/>
            </a:xfrm>
            <a:custGeom>
              <a:rect b="b" l="l" r="r" t="t"/>
              <a:pathLst>
                <a:path extrusionOk="0" h="26" w="6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80"/>
            <p:cNvSpPr/>
            <p:nvPr/>
          </p:nvSpPr>
          <p:spPr>
            <a:xfrm>
              <a:off x="2757673" y="1824533"/>
              <a:ext cx="109" cy="149"/>
            </a:xfrm>
            <a:custGeom>
              <a:rect b="b" l="l" r="r" t="t"/>
              <a:pathLst>
                <a:path extrusionOk="0" h="11" w="8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80"/>
            <p:cNvSpPr/>
            <p:nvPr/>
          </p:nvSpPr>
          <p:spPr>
            <a:xfrm>
              <a:off x="2758012" y="1824954"/>
              <a:ext cx="1955" cy="1018"/>
            </a:xfrm>
            <a:custGeom>
              <a:rect b="b" l="l" r="r" t="t"/>
              <a:pathLst>
                <a:path extrusionOk="0" h="75" w="144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80"/>
            <p:cNvSpPr/>
            <p:nvPr/>
          </p:nvSpPr>
          <p:spPr>
            <a:xfrm>
              <a:off x="2626338" y="1766353"/>
              <a:ext cx="869" cy="679"/>
            </a:xfrm>
            <a:custGeom>
              <a:rect b="b" l="l" r="r" t="t"/>
              <a:pathLst>
                <a:path extrusionOk="0" h="50" w="64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80"/>
            <p:cNvSpPr/>
            <p:nvPr/>
          </p:nvSpPr>
          <p:spPr>
            <a:xfrm>
              <a:off x="2757768" y="1824669"/>
              <a:ext cx="109" cy="163"/>
            </a:xfrm>
            <a:custGeom>
              <a:rect b="b" l="l" r="r" t="t"/>
              <a:pathLst>
                <a:path extrusionOk="0" h="12" w="8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80"/>
            <p:cNvSpPr/>
            <p:nvPr/>
          </p:nvSpPr>
          <p:spPr>
            <a:xfrm>
              <a:off x="2760049" y="1825959"/>
              <a:ext cx="204" cy="54"/>
            </a:xfrm>
            <a:custGeom>
              <a:rect b="b" l="l" r="r" t="t"/>
              <a:pathLst>
                <a:path extrusionOk="0" h="4" w="15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80"/>
            <p:cNvSpPr/>
            <p:nvPr/>
          </p:nvSpPr>
          <p:spPr>
            <a:xfrm>
              <a:off x="2704571" y="1833223"/>
              <a:ext cx="68" cy="394"/>
            </a:xfrm>
            <a:custGeom>
              <a:rect b="b" l="l" r="r" t="t"/>
              <a:pathLst>
                <a:path extrusionOk="0" h="29" w="5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80"/>
            <p:cNvSpPr/>
            <p:nvPr/>
          </p:nvSpPr>
          <p:spPr>
            <a:xfrm>
              <a:off x="2634280" y="1780800"/>
              <a:ext cx="339" cy="1819"/>
            </a:xfrm>
            <a:custGeom>
              <a:rect b="b" l="l" r="r" t="t"/>
              <a:pathLst>
                <a:path extrusionOk="0" h="134" w="25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80"/>
            <p:cNvSpPr/>
            <p:nvPr/>
          </p:nvSpPr>
          <p:spPr>
            <a:xfrm>
              <a:off x="2726580" y="1830426"/>
              <a:ext cx="299" cy="149"/>
            </a:xfrm>
            <a:custGeom>
              <a:rect b="b" l="l" r="r" t="t"/>
              <a:pathLst>
                <a:path extrusionOk="0" h="11" w="22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80"/>
            <p:cNvSpPr/>
            <p:nvPr/>
          </p:nvSpPr>
          <p:spPr>
            <a:xfrm>
              <a:off x="2917955" y="1668962"/>
              <a:ext cx="1575" cy="530"/>
            </a:xfrm>
            <a:custGeom>
              <a:rect b="b" l="l" r="r" t="t"/>
              <a:pathLst>
                <a:path extrusionOk="0" h="39" w="116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80"/>
            <p:cNvSpPr/>
            <p:nvPr/>
          </p:nvSpPr>
          <p:spPr>
            <a:xfrm>
              <a:off x="2754577" y="170422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80"/>
            <p:cNvSpPr/>
            <p:nvPr/>
          </p:nvSpPr>
          <p:spPr>
            <a:xfrm>
              <a:off x="2822125" y="1713781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80"/>
            <p:cNvSpPr/>
            <p:nvPr/>
          </p:nvSpPr>
          <p:spPr>
            <a:xfrm>
              <a:off x="2821324" y="1714297"/>
              <a:ext cx="95" cy="68"/>
            </a:xfrm>
            <a:custGeom>
              <a:rect b="b" l="l" r="r" t="t"/>
              <a:pathLst>
                <a:path extrusionOk="0" h="5" w="7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80"/>
            <p:cNvSpPr/>
            <p:nvPr/>
          </p:nvSpPr>
          <p:spPr>
            <a:xfrm>
              <a:off x="2845370" y="1708079"/>
              <a:ext cx="1670" cy="299"/>
            </a:xfrm>
            <a:custGeom>
              <a:rect b="b" l="l" r="r" t="t"/>
              <a:pathLst>
                <a:path extrusionOk="0" h="22" w="123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80"/>
            <p:cNvSpPr/>
            <p:nvPr/>
          </p:nvSpPr>
          <p:spPr>
            <a:xfrm>
              <a:off x="2819124" y="1715343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80"/>
            <p:cNvSpPr/>
            <p:nvPr/>
          </p:nvSpPr>
          <p:spPr>
            <a:xfrm>
              <a:off x="2822980" y="1713211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80"/>
            <p:cNvSpPr/>
            <p:nvPr/>
          </p:nvSpPr>
          <p:spPr>
            <a:xfrm>
              <a:off x="2924459" y="1658548"/>
              <a:ext cx="869" cy="720"/>
            </a:xfrm>
            <a:custGeom>
              <a:rect b="b" l="l" r="r" t="t"/>
              <a:pathLst>
                <a:path extrusionOk="0" h="53" w="64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80"/>
            <p:cNvSpPr/>
            <p:nvPr/>
          </p:nvSpPr>
          <p:spPr>
            <a:xfrm>
              <a:off x="2759424" y="1705363"/>
              <a:ext cx="5390" cy="204"/>
            </a:xfrm>
            <a:custGeom>
              <a:rect b="b" l="l" r="r" t="t"/>
              <a:pathLst>
                <a:path extrusionOk="0" h="15" w="397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80"/>
            <p:cNvSpPr/>
            <p:nvPr/>
          </p:nvSpPr>
          <p:spPr>
            <a:xfrm>
              <a:off x="2818459" y="1715533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80"/>
            <p:cNvSpPr/>
            <p:nvPr/>
          </p:nvSpPr>
          <p:spPr>
            <a:xfrm>
              <a:off x="2820550" y="171477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80"/>
            <p:cNvSpPr/>
            <p:nvPr/>
          </p:nvSpPr>
          <p:spPr>
            <a:xfrm>
              <a:off x="2697063" y="1644102"/>
              <a:ext cx="68" cy="244"/>
            </a:xfrm>
            <a:custGeom>
              <a:rect b="b" l="l" r="r" t="t"/>
              <a:pathLst>
                <a:path extrusionOk="0" h="18" w="5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80"/>
            <p:cNvSpPr/>
            <p:nvPr/>
          </p:nvSpPr>
          <p:spPr>
            <a:xfrm>
              <a:off x="2810815" y="1712641"/>
              <a:ext cx="1385" cy="109"/>
            </a:xfrm>
            <a:custGeom>
              <a:rect b="b" l="l" r="r" t="t"/>
              <a:pathLst>
                <a:path extrusionOk="0" h="8" w="102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80"/>
            <p:cNvSpPr/>
            <p:nvPr/>
          </p:nvSpPr>
          <p:spPr>
            <a:xfrm>
              <a:off x="2817943" y="171558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80"/>
            <p:cNvSpPr/>
            <p:nvPr/>
          </p:nvSpPr>
          <p:spPr>
            <a:xfrm>
              <a:off x="2901594" y="1637965"/>
              <a:ext cx="5540" cy="10943"/>
            </a:xfrm>
            <a:custGeom>
              <a:rect b="b" l="l" r="r" t="t"/>
              <a:pathLst>
                <a:path extrusionOk="0" h="806" w="408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80"/>
            <p:cNvSpPr/>
            <p:nvPr/>
          </p:nvSpPr>
          <p:spPr>
            <a:xfrm>
              <a:off x="2921988" y="1656213"/>
              <a:ext cx="774" cy="774"/>
            </a:xfrm>
            <a:custGeom>
              <a:rect b="b" l="l" r="r" t="t"/>
              <a:pathLst>
                <a:path extrusionOk="0" h="57" w="57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80"/>
            <p:cNvSpPr/>
            <p:nvPr/>
          </p:nvSpPr>
          <p:spPr>
            <a:xfrm>
              <a:off x="2803687" y="1710645"/>
              <a:ext cx="679" cy="394"/>
            </a:xfrm>
            <a:custGeom>
              <a:rect b="b" l="l" r="r" t="t"/>
              <a:pathLst>
                <a:path extrusionOk="0" h="29" w="5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80"/>
            <p:cNvSpPr/>
            <p:nvPr/>
          </p:nvSpPr>
          <p:spPr>
            <a:xfrm>
              <a:off x="2598395" y="1730373"/>
              <a:ext cx="54" cy="244"/>
            </a:xfrm>
            <a:custGeom>
              <a:rect b="b" l="l" r="r" t="t"/>
              <a:pathLst>
                <a:path extrusionOk="0" h="18" w="4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80"/>
            <p:cNvSpPr/>
            <p:nvPr/>
          </p:nvSpPr>
          <p:spPr>
            <a:xfrm>
              <a:off x="2598531" y="1729463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80"/>
            <p:cNvSpPr/>
            <p:nvPr/>
          </p:nvSpPr>
          <p:spPr>
            <a:xfrm>
              <a:off x="2609176" y="1723815"/>
              <a:ext cx="1113" cy="679"/>
            </a:xfrm>
            <a:custGeom>
              <a:rect b="b" l="l" r="r" t="t"/>
              <a:pathLst>
                <a:path extrusionOk="0" h="50" w="82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80"/>
            <p:cNvSpPr/>
            <p:nvPr/>
          </p:nvSpPr>
          <p:spPr>
            <a:xfrm>
              <a:off x="2597825" y="1732030"/>
              <a:ext cx="109" cy="258"/>
            </a:xfrm>
            <a:custGeom>
              <a:rect b="b" l="l" r="r" t="t"/>
              <a:pathLst>
                <a:path extrusionOk="0" h="19" w="8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80"/>
            <p:cNvSpPr/>
            <p:nvPr/>
          </p:nvSpPr>
          <p:spPr>
            <a:xfrm>
              <a:off x="2643975" y="171045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80"/>
            <p:cNvSpPr/>
            <p:nvPr/>
          </p:nvSpPr>
          <p:spPr>
            <a:xfrm>
              <a:off x="2598490" y="1729898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80"/>
            <p:cNvSpPr/>
            <p:nvPr/>
          </p:nvSpPr>
          <p:spPr>
            <a:xfrm>
              <a:off x="2598056" y="1731459"/>
              <a:ext cx="109" cy="299"/>
            </a:xfrm>
            <a:custGeom>
              <a:rect b="b" l="l" r="r" t="t"/>
              <a:pathLst>
                <a:path extrusionOk="0" h="22" w="8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80"/>
            <p:cNvSpPr/>
            <p:nvPr/>
          </p:nvSpPr>
          <p:spPr>
            <a:xfrm>
              <a:off x="2598246" y="1730943"/>
              <a:ext cx="109" cy="244"/>
            </a:xfrm>
            <a:custGeom>
              <a:rect b="b" l="l" r="r" t="t"/>
              <a:pathLst>
                <a:path extrusionOk="0" h="18" w="8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80"/>
            <p:cNvSpPr/>
            <p:nvPr/>
          </p:nvSpPr>
          <p:spPr>
            <a:xfrm>
              <a:off x="2597485" y="1732600"/>
              <a:ext cx="163" cy="258"/>
            </a:xfrm>
            <a:custGeom>
              <a:rect b="b" l="l" r="r" t="t"/>
              <a:pathLst>
                <a:path extrusionOk="0" h="19" w="12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80"/>
            <p:cNvSpPr/>
            <p:nvPr/>
          </p:nvSpPr>
          <p:spPr>
            <a:xfrm>
              <a:off x="2645156" y="1707604"/>
              <a:ext cx="14" cy="434"/>
            </a:xfrm>
            <a:custGeom>
              <a:rect b="b" l="l" r="r" t="t"/>
              <a:pathLst>
                <a:path extrusionOk="0" h="32" w="1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80"/>
            <p:cNvSpPr/>
            <p:nvPr/>
          </p:nvSpPr>
          <p:spPr>
            <a:xfrm>
              <a:off x="2625441" y="1716633"/>
              <a:ext cx="6612" cy="4141"/>
            </a:xfrm>
            <a:custGeom>
              <a:rect b="b" l="l" r="r" t="t"/>
              <a:pathLst>
                <a:path extrusionOk="0" h="305" w="487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80"/>
            <p:cNvSpPr/>
            <p:nvPr/>
          </p:nvSpPr>
          <p:spPr>
            <a:xfrm>
              <a:off x="2627437" y="1766639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80"/>
            <p:cNvSpPr/>
            <p:nvPr/>
          </p:nvSpPr>
          <p:spPr>
            <a:xfrm>
              <a:off x="2629094" y="176525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80"/>
            <p:cNvSpPr/>
            <p:nvPr/>
          </p:nvSpPr>
          <p:spPr>
            <a:xfrm>
              <a:off x="2635896" y="1762742"/>
              <a:ext cx="7658" cy="4576"/>
            </a:xfrm>
            <a:custGeom>
              <a:rect b="b" l="l" r="r" t="t"/>
              <a:pathLst>
                <a:path extrusionOk="0" h="337" w="564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80"/>
            <p:cNvSpPr/>
            <p:nvPr/>
          </p:nvSpPr>
          <p:spPr>
            <a:xfrm>
              <a:off x="2634701" y="176283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80"/>
            <p:cNvSpPr/>
            <p:nvPr/>
          </p:nvSpPr>
          <p:spPr>
            <a:xfrm>
              <a:off x="2634701" y="1780759"/>
              <a:ext cx="679" cy="54"/>
            </a:xfrm>
            <a:custGeom>
              <a:rect b="b" l="l" r="r" t="t"/>
              <a:pathLst>
                <a:path extrusionOk="0" h="4" w="5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80"/>
            <p:cNvSpPr/>
            <p:nvPr/>
          </p:nvSpPr>
          <p:spPr>
            <a:xfrm>
              <a:off x="2644925" y="1769055"/>
              <a:ext cx="530" cy="1969"/>
            </a:xfrm>
            <a:custGeom>
              <a:rect b="b" l="l" r="r" t="t"/>
              <a:pathLst>
                <a:path extrusionOk="0" h="145" w="39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80"/>
            <p:cNvSpPr/>
            <p:nvPr/>
          </p:nvSpPr>
          <p:spPr>
            <a:xfrm>
              <a:off x="2635421" y="1780705"/>
              <a:ext cx="625" cy="68"/>
            </a:xfrm>
            <a:custGeom>
              <a:rect b="b" l="l" r="r" t="t"/>
              <a:pathLst>
                <a:path extrusionOk="0" h="5" w="46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80"/>
            <p:cNvSpPr/>
            <p:nvPr/>
          </p:nvSpPr>
          <p:spPr>
            <a:xfrm>
              <a:off x="2636127" y="1780610"/>
              <a:ext cx="543" cy="68"/>
            </a:xfrm>
            <a:custGeom>
              <a:rect b="b" l="l" r="r" t="t"/>
              <a:pathLst>
                <a:path extrusionOk="0" h="5" w="4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80"/>
            <p:cNvSpPr/>
            <p:nvPr/>
          </p:nvSpPr>
          <p:spPr>
            <a:xfrm>
              <a:off x="2635272" y="176274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80"/>
            <p:cNvSpPr/>
            <p:nvPr/>
          </p:nvSpPr>
          <p:spPr>
            <a:xfrm>
              <a:off x="2636751" y="1780474"/>
              <a:ext cx="489" cy="109"/>
            </a:xfrm>
            <a:custGeom>
              <a:rect b="b" l="l" r="r" t="t"/>
              <a:pathLst>
                <a:path extrusionOk="0" h="8" w="36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80"/>
            <p:cNvSpPr/>
            <p:nvPr/>
          </p:nvSpPr>
          <p:spPr>
            <a:xfrm>
              <a:off x="2963060" y="1726992"/>
              <a:ext cx="109" cy="204"/>
            </a:xfrm>
            <a:custGeom>
              <a:rect b="b" l="l" r="r" t="t"/>
              <a:pathLst>
                <a:path extrusionOk="0" h="15" w="8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80"/>
            <p:cNvSpPr/>
            <p:nvPr/>
          </p:nvSpPr>
          <p:spPr>
            <a:xfrm>
              <a:off x="2962449" y="1728038"/>
              <a:ext cx="149" cy="258"/>
            </a:xfrm>
            <a:custGeom>
              <a:rect b="b" l="l" r="r" t="t"/>
              <a:pathLst>
                <a:path extrusionOk="0" h="19" w="11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80"/>
            <p:cNvSpPr/>
            <p:nvPr/>
          </p:nvSpPr>
          <p:spPr>
            <a:xfrm>
              <a:off x="3013201" y="1703272"/>
              <a:ext cx="299" cy="109"/>
            </a:xfrm>
            <a:custGeom>
              <a:rect b="b" l="l" r="r" t="t"/>
              <a:pathLst>
                <a:path extrusionOk="0" h="8" w="22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80"/>
            <p:cNvSpPr/>
            <p:nvPr/>
          </p:nvSpPr>
          <p:spPr>
            <a:xfrm>
              <a:off x="2963684" y="1726286"/>
              <a:ext cx="109" cy="149"/>
            </a:xfrm>
            <a:custGeom>
              <a:rect b="b" l="l" r="r" t="t"/>
              <a:pathLst>
                <a:path extrusionOk="0" h="11" w="8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80"/>
            <p:cNvSpPr/>
            <p:nvPr/>
          </p:nvSpPr>
          <p:spPr>
            <a:xfrm>
              <a:off x="2962204" y="1728662"/>
              <a:ext cx="109" cy="244"/>
            </a:xfrm>
            <a:custGeom>
              <a:rect b="b" l="l" r="r" t="t"/>
              <a:pathLst>
                <a:path extrusionOk="0" h="18" w="8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80"/>
            <p:cNvSpPr/>
            <p:nvPr/>
          </p:nvSpPr>
          <p:spPr>
            <a:xfrm>
              <a:off x="2962774" y="1727468"/>
              <a:ext cx="109" cy="258"/>
            </a:xfrm>
            <a:custGeom>
              <a:rect b="b" l="l" r="r" t="t"/>
              <a:pathLst>
                <a:path extrusionOk="0" h="19" w="8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80"/>
            <p:cNvSpPr/>
            <p:nvPr/>
          </p:nvSpPr>
          <p:spPr>
            <a:xfrm>
              <a:off x="3012536" y="1703177"/>
              <a:ext cx="258" cy="68"/>
            </a:xfrm>
            <a:custGeom>
              <a:rect b="b" l="l" r="r" t="t"/>
              <a:pathLst>
                <a:path extrusionOk="0" h="5" w="19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80"/>
            <p:cNvSpPr/>
            <p:nvPr/>
          </p:nvSpPr>
          <p:spPr>
            <a:xfrm>
              <a:off x="2963345" y="1726612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80"/>
            <p:cNvSpPr/>
            <p:nvPr/>
          </p:nvSpPr>
          <p:spPr>
            <a:xfrm>
              <a:off x="2964010" y="1726042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80"/>
            <p:cNvSpPr/>
            <p:nvPr/>
          </p:nvSpPr>
          <p:spPr>
            <a:xfrm>
              <a:off x="3009685" y="1703082"/>
              <a:ext cx="1344" cy="394"/>
            </a:xfrm>
            <a:custGeom>
              <a:rect b="b" l="l" r="r" t="t"/>
              <a:pathLst>
                <a:path extrusionOk="0" h="29" w="99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80"/>
            <p:cNvSpPr/>
            <p:nvPr/>
          </p:nvSpPr>
          <p:spPr>
            <a:xfrm>
              <a:off x="3011966" y="170317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80"/>
            <p:cNvSpPr/>
            <p:nvPr/>
          </p:nvSpPr>
          <p:spPr>
            <a:xfrm>
              <a:off x="2991532" y="1712492"/>
              <a:ext cx="353" cy="1398"/>
            </a:xfrm>
            <a:custGeom>
              <a:rect b="b" l="l" r="r" t="t"/>
              <a:pathLst>
                <a:path extrusionOk="0" h="103" w="26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80"/>
            <p:cNvSpPr/>
            <p:nvPr/>
          </p:nvSpPr>
          <p:spPr>
            <a:xfrm>
              <a:off x="3011070" y="1703327"/>
              <a:ext cx="339" cy="54"/>
            </a:xfrm>
            <a:custGeom>
              <a:rect b="b" l="l" r="r" t="t"/>
              <a:pathLst>
                <a:path extrusionOk="0" h="4" w="25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80"/>
            <p:cNvSpPr/>
            <p:nvPr/>
          </p:nvSpPr>
          <p:spPr>
            <a:xfrm>
              <a:off x="2650343" y="181141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80"/>
            <p:cNvSpPr/>
            <p:nvPr/>
          </p:nvSpPr>
          <p:spPr>
            <a:xfrm>
              <a:off x="2650723" y="1811322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80"/>
            <p:cNvSpPr/>
            <p:nvPr/>
          </p:nvSpPr>
          <p:spPr>
            <a:xfrm>
              <a:off x="2698067" y="1830086"/>
              <a:ext cx="299" cy="14"/>
            </a:xfrm>
            <a:custGeom>
              <a:rect b="b" l="l" r="r" t="t"/>
              <a:pathLst>
                <a:path extrusionOk="0" h="1" w="22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80"/>
            <p:cNvSpPr/>
            <p:nvPr/>
          </p:nvSpPr>
          <p:spPr>
            <a:xfrm>
              <a:off x="2651008" y="181122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80"/>
            <p:cNvSpPr/>
            <p:nvPr/>
          </p:nvSpPr>
          <p:spPr>
            <a:xfrm>
              <a:off x="2651198" y="181113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80"/>
            <p:cNvSpPr/>
            <p:nvPr/>
          </p:nvSpPr>
          <p:spPr>
            <a:xfrm>
              <a:off x="2649012" y="181160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80"/>
            <p:cNvSpPr/>
            <p:nvPr/>
          </p:nvSpPr>
          <p:spPr>
            <a:xfrm>
              <a:off x="2649487" y="181155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80"/>
            <p:cNvSpPr/>
            <p:nvPr/>
          </p:nvSpPr>
          <p:spPr>
            <a:xfrm>
              <a:off x="2649962" y="181145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80"/>
            <p:cNvSpPr/>
            <p:nvPr/>
          </p:nvSpPr>
          <p:spPr>
            <a:xfrm>
              <a:off x="2787041" y="1879305"/>
              <a:ext cx="2634" cy="421"/>
            </a:xfrm>
            <a:custGeom>
              <a:rect b="b" l="l" r="r" t="t"/>
              <a:pathLst>
                <a:path extrusionOk="0" h="31" w="194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80"/>
            <p:cNvSpPr/>
            <p:nvPr/>
          </p:nvSpPr>
          <p:spPr>
            <a:xfrm>
              <a:off x="2774414" y="1867642"/>
              <a:ext cx="3326" cy="1629"/>
            </a:xfrm>
            <a:custGeom>
              <a:rect b="b" l="l" r="r" t="t"/>
              <a:pathLst>
                <a:path extrusionOk="0" h="120" w="245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80"/>
            <p:cNvSpPr/>
            <p:nvPr/>
          </p:nvSpPr>
          <p:spPr>
            <a:xfrm>
              <a:off x="2764774" y="1848443"/>
              <a:ext cx="5322" cy="8757"/>
            </a:xfrm>
            <a:custGeom>
              <a:rect b="b" l="l" r="r" t="t"/>
              <a:pathLst>
                <a:path extrusionOk="0" h="645" w="392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80"/>
            <p:cNvSpPr/>
            <p:nvPr/>
          </p:nvSpPr>
          <p:spPr>
            <a:xfrm>
              <a:off x="2771603" y="1838694"/>
              <a:ext cx="1765" cy="8051"/>
            </a:xfrm>
            <a:custGeom>
              <a:rect b="b" l="l" r="r" t="t"/>
              <a:pathLst>
                <a:path extrusionOk="0" h="593" w="13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80"/>
            <p:cNvSpPr/>
            <p:nvPr/>
          </p:nvSpPr>
          <p:spPr>
            <a:xfrm>
              <a:off x="2786661" y="1879766"/>
              <a:ext cx="394" cy="149"/>
            </a:xfrm>
            <a:custGeom>
              <a:rect b="b" l="l" r="r" t="t"/>
              <a:pathLst>
                <a:path extrusionOk="0" h="11" w="29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80"/>
            <p:cNvSpPr/>
            <p:nvPr/>
          </p:nvSpPr>
          <p:spPr>
            <a:xfrm>
              <a:off x="2761230" y="1825999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80"/>
            <p:cNvSpPr/>
            <p:nvPr/>
          </p:nvSpPr>
          <p:spPr>
            <a:xfrm>
              <a:off x="2761474" y="1825864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80"/>
            <p:cNvSpPr/>
            <p:nvPr/>
          </p:nvSpPr>
          <p:spPr>
            <a:xfrm>
              <a:off x="2761705" y="182576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80"/>
            <p:cNvSpPr/>
            <p:nvPr/>
          </p:nvSpPr>
          <p:spPr>
            <a:xfrm>
              <a:off x="2760945" y="1826149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80"/>
            <p:cNvSpPr/>
            <p:nvPr/>
          </p:nvSpPr>
          <p:spPr>
            <a:xfrm>
              <a:off x="2704530" y="1833793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80"/>
            <p:cNvSpPr/>
            <p:nvPr/>
          </p:nvSpPr>
          <p:spPr>
            <a:xfrm>
              <a:off x="2712894" y="1827004"/>
              <a:ext cx="4766" cy="1724"/>
            </a:xfrm>
            <a:custGeom>
              <a:rect b="b" l="l" r="r" t="t"/>
              <a:pathLst>
                <a:path extrusionOk="0" h="127" w="351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80"/>
            <p:cNvSpPr/>
            <p:nvPr/>
          </p:nvSpPr>
          <p:spPr>
            <a:xfrm>
              <a:off x="2719126" y="1828946"/>
              <a:ext cx="964" cy="163"/>
            </a:xfrm>
            <a:custGeom>
              <a:rect b="b" l="l" r="r" t="t"/>
              <a:pathLst>
                <a:path extrusionOk="0" h="12" w="71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80"/>
            <p:cNvSpPr/>
            <p:nvPr/>
          </p:nvSpPr>
          <p:spPr>
            <a:xfrm>
              <a:off x="2724204" y="1829570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80"/>
            <p:cNvSpPr/>
            <p:nvPr/>
          </p:nvSpPr>
          <p:spPr>
            <a:xfrm>
              <a:off x="2722208" y="1828851"/>
              <a:ext cx="204" cy="68"/>
            </a:xfrm>
            <a:custGeom>
              <a:rect b="b" l="l" r="r" t="t"/>
              <a:pathLst>
                <a:path extrusionOk="0" h="5" w="15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80"/>
            <p:cNvSpPr/>
            <p:nvPr/>
          </p:nvSpPr>
          <p:spPr>
            <a:xfrm>
              <a:off x="2724679" y="1829855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80"/>
            <p:cNvSpPr/>
            <p:nvPr/>
          </p:nvSpPr>
          <p:spPr>
            <a:xfrm>
              <a:off x="2720593" y="1828905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80"/>
            <p:cNvSpPr/>
            <p:nvPr/>
          </p:nvSpPr>
          <p:spPr>
            <a:xfrm>
              <a:off x="2720077" y="1828905"/>
              <a:ext cx="489" cy="54"/>
            </a:xfrm>
            <a:custGeom>
              <a:rect b="b" l="l" r="r" t="t"/>
              <a:pathLst>
                <a:path extrusionOk="0" h="4" w="36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80"/>
            <p:cNvSpPr/>
            <p:nvPr/>
          </p:nvSpPr>
          <p:spPr>
            <a:xfrm>
              <a:off x="2722588" y="1828946"/>
              <a:ext cx="204" cy="68"/>
            </a:xfrm>
            <a:custGeom>
              <a:rect b="b" l="l" r="r" t="t"/>
              <a:pathLst>
                <a:path extrusionOk="0" h="5" w="15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80"/>
            <p:cNvSpPr/>
            <p:nvPr/>
          </p:nvSpPr>
          <p:spPr>
            <a:xfrm>
              <a:off x="2723349" y="1829190"/>
              <a:ext cx="204" cy="54"/>
            </a:xfrm>
            <a:custGeom>
              <a:rect b="b" l="l" r="r" t="t"/>
              <a:pathLst>
                <a:path extrusionOk="0" h="4" w="15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80"/>
            <p:cNvSpPr/>
            <p:nvPr/>
          </p:nvSpPr>
          <p:spPr>
            <a:xfrm>
              <a:off x="2722969" y="1829041"/>
              <a:ext cx="204" cy="68"/>
            </a:xfrm>
            <a:custGeom>
              <a:rect b="b" l="l" r="r" t="t"/>
              <a:pathLst>
                <a:path extrusionOk="0" h="5" w="15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80"/>
            <p:cNvSpPr/>
            <p:nvPr/>
          </p:nvSpPr>
          <p:spPr>
            <a:xfrm>
              <a:off x="2723783" y="1829380"/>
              <a:ext cx="204" cy="109"/>
            </a:xfrm>
            <a:custGeom>
              <a:rect b="b" l="l" r="r" t="t"/>
              <a:pathLst>
                <a:path extrusionOk="0" h="8" w="15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80"/>
            <p:cNvSpPr/>
            <p:nvPr/>
          </p:nvSpPr>
          <p:spPr>
            <a:xfrm>
              <a:off x="2720878" y="1828851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80"/>
            <p:cNvSpPr/>
            <p:nvPr/>
          </p:nvSpPr>
          <p:spPr>
            <a:xfrm>
              <a:off x="2721217" y="182881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80"/>
            <p:cNvSpPr/>
            <p:nvPr/>
          </p:nvSpPr>
          <p:spPr>
            <a:xfrm>
              <a:off x="2721882" y="1828810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80"/>
            <p:cNvSpPr/>
            <p:nvPr/>
          </p:nvSpPr>
          <p:spPr>
            <a:xfrm>
              <a:off x="2725155" y="1830181"/>
              <a:ext cx="258" cy="163"/>
            </a:xfrm>
            <a:custGeom>
              <a:rect b="b" l="l" r="r" t="t"/>
              <a:pathLst>
                <a:path extrusionOk="0" h="12" w="19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80"/>
            <p:cNvSpPr/>
            <p:nvPr/>
          </p:nvSpPr>
          <p:spPr>
            <a:xfrm>
              <a:off x="2721543" y="182881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80"/>
            <p:cNvSpPr/>
            <p:nvPr/>
          </p:nvSpPr>
          <p:spPr>
            <a:xfrm>
              <a:off x="2725630" y="1830616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80"/>
            <p:cNvSpPr/>
            <p:nvPr/>
          </p:nvSpPr>
          <p:spPr>
            <a:xfrm>
              <a:off x="2704530" y="183388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80"/>
            <p:cNvSpPr/>
            <p:nvPr/>
          </p:nvSpPr>
          <p:spPr>
            <a:xfrm>
              <a:off x="2801976" y="1871403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80"/>
            <p:cNvSpPr/>
            <p:nvPr/>
          </p:nvSpPr>
          <p:spPr>
            <a:xfrm>
              <a:off x="2821894" y="1866270"/>
              <a:ext cx="815" cy="339"/>
            </a:xfrm>
            <a:custGeom>
              <a:rect b="b" l="l" r="r" t="t"/>
              <a:pathLst>
                <a:path extrusionOk="0" h="25" w="6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80"/>
            <p:cNvSpPr/>
            <p:nvPr/>
          </p:nvSpPr>
          <p:spPr>
            <a:xfrm>
              <a:off x="2797414" y="1872774"/>
              <a:ext cx="434" cy="299"/>
            </a:xfrm>
            <a:custGeom>
              <a:rect b="b" l="l" r="r" t="t"/>
              <a:pathLst>
                <a:path extrusionOk="0" h="22" w="32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80"/>
            <p:cNvSpPr/>
            <p:nvPr/>
          </p:nvSpPr>
          <p:spPr>
            <a:xfrm>
              <a:off x="2804108" y="1870452"/>
              <a:ext cx="1874" cy="1100"/>
            </a:xfrm>
            <a:custGeom>
              <a:rect b="b" l="l" r="r" t="t"/>
              <a:pathLst>
                <a:path extrusionOk="0" h="81" w="138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80"/>
            <p:cNvSpPr/>
            <p:nvPr/>
          </p:nvSpPr>
          <p:spPr>
            <a:xfrm>
              <a:off x="2837902" y="1879617"/>
              <a:ext cx="353" cy="109"/>
            </a:xfrm>
            <a:custGeom>
              <a:rect b="b" l="l" r="r" t="t"/>
              <a:pathLst>
                <a:path extrusionOk="0" h="8" w="26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80"/>
            <p:cNvSpPr/>
            <p:nvPr/>
          </p:nvSpPr>
          <p:spPr>
            <a:xfrm>
              <a:off x="2822750" y="1866596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80"/>
            <p:cNvSpPr/>
            <p:nvPr/>
          </p:nvSpPr>
          <p:spPr>
            <a:xfrm>
              <a:off x="2838282" y="1879712"/>
              <a:ext cx="353" cy="204"/>
            </a:xfrm>
            <a:custGeom>
              <a:rect b="b" l="l" r="r" t="t"/>
              <a:pathLst>
                <a:path extrusionOk="0" h="15" w="26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80"/>
            <p:cNvSpPr/>
            <p:nvPr/>
          </p:nvSpPr>
          <p:spPr>
            <a:xfrm>
              <a:off x="2796939" y="1873113"/>
              <a:ext cx="434" cy="244"/>
            </a:xfrm>
            <a:custGeom>
              <a:rect b="b" l="l" r="r" t="t"/>
              <a:pathLst>
                <a:path extrusionOk="0" h="18" w="32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80"/>
            <p:cNvSpPr/>
            <p:nvPr/>
          </p:nvSpPr>
          <p:spPr>
            <a:xfrm>
              <a:off x="2797889" y="1872543"/>
              <a:ext cx="299" cy="244"/>
            </a:xfrm>
            <a:custGeom>
              <a:rect b="b" l="l" r="r" t="t"/>
              <a:pathLst>
                <a:path extrusionOk="0" h="18" w="22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80"/>
            <p:cNvSpPr/>
            <p:nvPr/>
          </p:nvSpPr>
          <p:spPr>
            <a:xfrm>
              <a:off x="2838662" y="1879956"/>
              <a:ext cx="828" cy="720"/>
            </a:xfrm>
            <a:custGeom>
              <a:rect b="b" l="l" r="r" t="t"/>
              <a:pathLst>
                <a:path extrusionOk="0" h="53" w="61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80"/>
            <p:cNvSpPr/>
            <p:nvPr/>
          </p:nvSpPr>
          <p:spPr>
            <a:xfrm>
              <a:off x="2796178" y="187368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80"/>
            <p:cNvSpPr/>
            <p:nvPr/>
          </p:nvSpPr>
          <p:spPr>
            <a:xfrm>
              <a:off x="2795798" y="187377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80"/>
            <p:cNvSpPr/>
            <p:nvPr/>
          </p:nvSpPr>
          <p:spPr>
            <a:xfrm>
              <a:off x="2795459" y="187377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80"/>
            <p:cNvSpPr/>
            <p:nvPr/>
          </p:nvSpPr>
          <p:spPr>
            <a:xfrm>
              <a:off x="2789661" y="1879671"/>
              <a:ext cx="3476" cy="3476"/>
            </a:xfrm>
            <a:custGeom>
              <a:rect b="b" l="l" r="r" t="t"/>
              <a:pathLst>
                <a:path extrusionOk="0" h="256" w="256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80"/>
            <p:cNvSpPr/>
            <p:nvPr/>
          </p:nvSpPr>
          <p:spPr>
            <a:xfrm>
              <a:off x="2796559" y="1873399"/>
              <a:ext cx="299" cy="149"/>
            </a:xfrm>
            <a:custGeom>
              <a:rect b="b" l="l" r="r" t="t"/>
              <a:pathLst>
                <a:path extrusionOk="0" h="11" w="22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80"/>
            <p:cNvSpPr/>
            <p:nvPr/>
          </p:nvSpPr>
          <p:spPr>
            <a:xfrm>
              <a:off x="2794984" y="1873724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80"/>
            <p:cNvSpPr/>
            <p:nvPr/>
          </p:nvSpPr>
          <p:spPr>
            <a:xfrm>
              <a:off x="2789661" y="1879671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80"/>
            <p:cNvSpPr/>
            <p:nvPr/>
          </p:nvSpPr>
          <p:spPr>
            <a:xfrm>
              <a:off x="2796980" y="1873303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80"/>
            <p:cNvSpPr/>
            <p:nvPr/>
          </p:nvSpPr>
          <p:spPr>
            <a:xfrm>
              <a:off x="2959964" y="1971102"/>
              <a:ext cx="4345" cy="3082"/>
            </a:xfrm>
            <a:custGeom>
              <a:rect b="b" l="l" r="r" t="t"/>
              <a:pathLst>
                <a:path extrusionOk="0" h="227" w="32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80"/>
            <p:cNvSpPr/>
            <p:nvPr/>
          </p:nvSpPr>
          <p:spPr>
            <a:xfrm>
              <a:off x="2945287" y="1972446"/>
              <a:ext cx="34378" cy="30916"/>
            </a:xfrm>
            <a:custGeom>
              <a:rect b="b" l="l" r="r" t="t"/>
              <a:pathLst>
                <a:path extrusionOk="0" h="2277" w="2532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80"/>
            <p:cNvSpPr/>
            <p:nvPr/>
          </p:nvSpPr>
          <p:spPr>
            <a:xfrm>
              <a:off x="2934927" y="1945305"/>
              <a:ext cx="6191" cy="6463"/>
            </a:xfrm>
            <a:custGeom>
              <a:rect b="b" l="l" r="r" t="t"/>
              <a:pathLst>
                <a:path extrusionOk="0" h="476" w="456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80"/>
            <p:cNvSpPr/>
            <p:nvPr/>
          </p:nvSpPr>
          <p:spPr>
            <a:xfrm>
              <a:off x="2944567" y="1938516"/>
              <a:ext cx="27875" cy="31432"/>
            </a:xfrm>
            <a:custGeom>
              <a:rect b="b" l="l" r="r" t="t"/>
              <a:pathLst>
                <a:path extrusionOk="0" h="2315" w="2053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80"/>
            <p:cNvSpPr/>
            <p:nvPr/>
          </p:nvSpPr>
          <p:spPr>
            <a:xfrm>
              <a:off x="2944187" y="1956588"/>
              <a:ext cx="15030" cy="20258"/>
            </a:xfrm>
            <a:custGeom>
              <a:rect b="b" l="l" r="r" t="t"/>
              <a:pathLst>
                <a:path extrusionOk="0" h="1492" w="1107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80"/>
            <p:cNvSpPr/>
            <p:nvPr/>
          </p:nvSpPr>
          <p:spPr>
            <a:xfrm>
              <a:off x="2930066" y="1906039"/>
              <a:ext cx="18126" cy="34270"/>
            </a:xfrm>
            <a:custGeom>
              <a:rect b="b" l="l" r="r" t="t"/>
              <a:pathLst>
                <a:path extrusionOk="0" h="2524" w="1335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80"/>
            <p:cNvSpPr/>
            <p:nvPr/>
          </p:nvSpPr>
          <p:spPr>
            <a:xfrm>
              <a:off x="2911587" y="1962426"/>
              <a:ext cx="15410" cy="19171"/>
            </a:xfrm>
            <a:custGeom>
              <a:rect b="b" l="l" r="r" t="t"/>
              <a:pathLst>
                <a:path extrusionOk="0" h="1412" w="1135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80"/>
            <p:cNvSpPr/>
            <p:nvPr/>
          </p:nvSpPr>
          <p:spPr>
            <a:xfrm>
              <a:off x="3088163" y="2067136"/>
              <a:ext cx="69218" cy="57636"/>
            </a:xfrm>
            <a:custGeom>
              <a:rect b="b" l="l" r="r" t="t"/>
              <a:pathLst>
                <a:path extrusionOk="0" h="4245" w="5098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80"/>
            <p:cNvSpPr/>
            <p:nvPr/>
          </p:nvSpPr>
          <p:spPr>
            <a:xfrm>
              <a:off x="2639603" y="1973302"/>
              <a:ext cx="14229" cy="26680"/>
            </a:xfrm>
            <a:custGeom>
              <a:rect b="b" l="l" r="r" t="t"/>
              <a:pathLst>
                <a:path extrusionOk="0" h="1965" w="1048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80"/>
            <p:cNvSpPr/>
            <p:nvPr/>
          </p:nvSpPr>
          <p:spPr>
            <a:xfrm>
              <a:off x="2363531" y="2134820"/>
              <a:ext cx="53061" cy="102877"/>
            </a:xfrm>
            <a:custGeom>
              <a:rect b="b" l="l" r="r" t="t"/>
              <a:pathLst>
                <a:path extrusionOk="0" h="7577" w="3908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80"/>
            <p:cNvSpPr/>
            <p:nvPr/>
          </p:nvSpPr>
          <p:spPr>
            <a:xfrm>
              <a:off x="2441765" y="1949718"/>
              <a:ext cx="5621" cy="1466"/>
            </a:xfrm>
            <a:custGeom>
              <a:rect b="b" l="l" r="r" t="t"/>
              <a:pathLst>
                <a:path extrusionOk="0" h="108" w="414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80"/>
            <p:cNvSpPr/>
            <p:nvPr/>
          </p:nvSpPr>
          <p:spPr>
            <a:xfrm>
              <a:off x="2361345" y="1900730"/>
              <a:ext cx="77012" cy="46109"/>
            </a:xfrm>
            <a:custGeom>
              <a:rect b="b" l="l" r="r" t="t"/>
              <a:pathLst>
                <a:path extrusionOk="0" h="3396" w="5672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80"/>
            <p:cNvSpPr/>
            <p:nvPr/>
          </p:nvSpPr>
          <p:spPr>
            <a:xfrm>
              <a:off x="2379743" y="1913221"/>
              <a:ext cx="5146" cy="1018"/>
            </a:xfrm>
            <a:custGeom>
              <a:rect b="b" l="l" r="r" t="t"/>
              <a:pathLst>
                <a:path extrusionOk="0" h="75" w="379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80"/>
            <p:cNvSpPr/>
            <p:nvPr/>
          </p:nvSpPr>
          <p:spPr>
            <a:xfrm>
              <a:off x="2364237" y="1918829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80"/>
            <p:cNvSpPr/>
            <p:nvPr/>
          </p:nvSpPr>
          <p:spPr>
            <a:xfrm>
              <a:off x="2364713" y="191850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80"/>
            <p:cNvSpPr/>
            <p:nvPr/>
          </p:nvSpPr>
          <p:spPr>
            <a:xfrm>
              <a:off x="2364102" y="1918978"/>
              <a:ext cx="109" cy="54"/>
            </a:xfrm>
            <a:custGeom>
              <a:rect b="b" l="l" r="r" t="t"/>
              <a:pathLst>
                <a:path extrusionOk="0" h="4" w="8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80"/>
            <p:cNvSpPr/>
            <p:nvPr/>
          </p:nvSpPr>
          <p:spPr>
            <a:xfrm>
              <a:off x="2364672" y="191854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80"/>
            <p:cNvSpPr/>
            <p:nvPr/>
          </p:nvSpPr>
          <p:spPr>
            <a:xfrm>
              <a:off x="2364523" y="191869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80"/>
            <p:cNvSpPr/>
            <p:nvPr/>
          </p:nvSpPr>
          <p:spPr>
            <a:xfrm>
              <a:off x="2364387" y="1918734"/>
              <a:ext cx="54" cy="68"/>
            </a:xfrm>
            <a:custGeom>
              <a:rect b="b" l="l" r="r" t="t"/>
              <a:pathLst>
                <a:path extrusionOk="0" h="5" w="4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80"/>
            <p:cNvSpPr/>
            <p:nvPr/>
          </p:nvSpPr>
          <p:spPr>
            <a:xfrm>
              <a:off x="2363857" y="1919073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80"/>
            <p:cNvSpPr/>
            <p:nvPr/>
          </p:nvSpPr>
          <p:spPr>
            <a:xfrm>
              <a:off x="2363341" y="1919358"/>
              <a:ext cx="204" cy="109"/>
            </a:xfrm>
            <a:custGeom>
              <a:rect b="b" l="l" r="r" t="t"/>
              <a:pathLst>
                <a:path extrusionOk="0" h="8" w="15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80"/>
            <p:cNvSpPr/>
            <p:nvPr/>
          </p:nvSpPr>
          <p:spPr>
            <a:xfrm>
              <a:off x="2362242" y="1919508"/>
              <a:ext cx="1018" cy="530"/>
            </a:xfrm>
            <a:custGeom>
              <a:rect b="b" l="l" r="r" t="t"/>
              <a:pathLst>
                <a:path extrusionOk="0" h="39" w="75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80"/>
            <p:cNvSpPr/>
            <p:nvPr/>
          </p:nvSpPr>
          <p:spPr>
            <a:xfrm>
              <a:off x="2363626" y="1919209"/>
              <a:ext cx="149" cy="68"/>
            </a:xfrm>
            <a:custGeom>
              <a:rect b="b" l="l" r="r" t="t"/>
              <a:pathLst>
                <a:path extrusionOk="0" h="5" w="11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80"/>
            <p:cNvSpPr/>
            <p:nvPr/>
          </p:nvSpPr>
          <p:spPr>
            <a:xfrm>
              <a:off x="2361766" y="1920024"/>
              <a:ext cx="394" cy="204"/>
            </a:xfrm>
            <a:custGeom>
              <a:rect b="b" l="l" r="r" t="t"/>
              <a:pathLst>
                <a:path extrusionOk="0" h="15" w="29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80"/>
            <p:cNvSpPr/>
            <p:nvPr/>
          </p:nvSpPr>
          <p:spPr>
            <a:xfrm>
              <a:off x="2423463" y="1902672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80"/>
            <p:cNvSpPr/>
            <p:nvPr/>
          </p:nvSpPr>
          <p:spPr>
            <a:xfrm>
              <a:off x="2367333" y="1912040"/>
              <a:ext cx="1100" cy="244"/>
            </a:xfrm>
            <a:custGeom>
              <a:rect b="b" l="l" r="r" t="t"/>
              <a:pathLst>
                <a:path extrusionOk="0" h="18" w="81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80"/>
            <p:cNvSpPr/>
            <p:nvPr/>
          </p:nvSpPr>
          <p:spPr>
            <a:xfrm>
              <a:off x="2364618" y="191859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80"/>
            <p:cNvSpPr/>
            <p:nvPr/>
          </p:nvSpPr>
          <p:spPr>
            <a:xfrm>
              <a:off x="2364767" y="191840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80"/>
            <p:cNvSpPr/>
            <p:nvPr/>
          </p:nvSpPr>
          <p:spPr>
            <a:xfrm>
              <a:off x="2414298" y="1903201"/>
              <a:ext cx="3286" cy="54"/>
            </a:xfrm>
            <a:custGeom>
              <a:rect b="b" l="l" r="r" t="t"/>
              <a:pathLst>
                <a:path extrusionOk="0" h="4" w="242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80"/>
            <p:cNvSpPr/>
            <p:nvPr/>
          </p:nvSpPr>
          <p:spPr>
            <a:xfrm>
              <a:off x="2373131" y="1912746"/>
              <a:ext cx="1779" cy="109"/>
            </a:xfrm>
            <a:custGeom>
              <a:rect b="b" l="l" r="r" t="t"/>
              <a:pathLst>
                <a:path extrusionOk="0" h="8" w="131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80"/>
            <p:cNvSpPr/>
            <p:nvPr/>
          </p:nvSpPr>
          <p:spPr>
            <a:xfrm>
              <a:off x="2437773" y="1917172"/>
              <a:ext cx="394" cy="774"/>
            </a:xfrm>
            <a:custGeom>
              <a:rect b="b" l="l" r="r" t="t"/>
              <a:pathLst>
                <a:path extrusionOk="0" h="57" w="29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80"/>
            <p:cNvSpPr/>
            <p:nvPr/>
          </p:nvSpPr>
          <p:spPr>
            <a:xfrm>
              <a:off x="2437203" y="1916032"/>
              <a:ext cx="448" cy="774"/>
            </a:xfrm>
            <a:custGeom>
              <a:rect b="b" l="l" r="r" t="t"/>
              <a:pathLst>
                <a:path extrusionOk="0" h="57" w="33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80"/>
            <p:cNvSpPr/>
            <p:nvPr/>
          </p:nvSpPr>
          <p:spPr>
            <a:xfrm>
              <a:off x="2436062" y="1913656"/>
              <a:ext cx="394" cy="774"/>
            </a:xfrm>
            <a:custGeom>
              <a:rect b="b" l="l" r="r" t="t"/>
              <a:pathLst>
                <a:path extrusionOk="0" h="57" w="29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80"/>
            <p:cNvSpPr/>
            <p:nvPr/>
          </p:nvSpPr>
          <p:spPr>
            <a:xfrm>
              <a:off x="2436687" y="1914932"/>
              <a:ext cx="394" cy="733"/>
            </a:xfrm>
            <a:custGeom>
              <a:rect b="b" l="l" r="r" t="t"/>
              <a:pathLst>
                <a:path extrusionOk="0" h="54" w="29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5" name="Google Shape;6205;p80"/>
            <p:cNvSpPr/>
            <p:nvPr/>
          </p:nvSpPr>
          <p:spPr>
            <a:xfrm>
              <a:off x="2429885" y="1900825"/>
              <a:ext cx="6096" cy="12600"/>
            </a:xfrm>
            <a:custGeom>
              <a:rect b="b" l="l" r="r" t="t"/>
              <a:pathLst>
                <a:path extrusionOk="0" h="928" w="449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p80"/>
            <p:cNvSpPr/>
            <p:nvPr/>
          </p:nvSpPr>
          <p:spPr>
            <a:xfrm>
              <a:off x="3053662" y="2325828"/>
              <a:ext cx="6762" cy="1426"/>
            </a:xfrm>
            <a:custGeom>
              <a:rect b="b" l="l" r="r" t="t"/>
              <a:pathLst>
                <a:path extrusionOk="0" h="105" w="498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80"/>
            <p:cNvSpPr/>
            <p:nvPr/>
          </p:nvSpPr>
          <p:spPr>
            <a:xfrm>
              <a:off x="2878838" y="2126931"/>
              <a:ext cx="301597" cy="226799"/>
            </a:xfrm>
            <a:custGeom>
              <a:rect b="b" l="l" r="r" t="t"/>
              <a:pathLst>
                <a:path extrusionOk="0" h="16704" w="22213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80"/>
            <p:cNvSpPr/>
            <p:nvPr/>
          </p:nvSpPr>
          <p:spPr>
            <a:xfrm>
              <a:off x="3006548" y="2132321"/>
              <a:ext cx="7861" cy="1765"/>
            </a:xfrm>
            <a:custGeom>
              <a:rect b="b" l="l" r="r" t="t"/>
              <a:pathLst>
                <a:path extrusionOk="0" h="130" w="579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80"/>
            <p:cNvSpPr/>
            <p:nvPr/>
          </p:nvSpPr>
          <p:spPr>
            <a:xfrm>
              <a:off x="3116594" y="2348014"/>
              <a:ext cx="679" cy="1344"/>
            </a:xfrm>
            <a:custGeom>
              <a:rect b="b" l="l" r="r" t="t"/>
              <a:pathLst>
                <a:path extrusionOk="0" h="99" w="5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p80"/>
            <p:cNvSpPr/>
            <p:nvPr/>
          </p:nvSpPr>
          <p:spPr>
            <a:xfrm>
              <a:off x="3114883" y="2370254"/>
              <a:ext cx="25675" cy="24575"/>
            </a:xfrm>
            <a:custGeom>
              <a:rect b="b" l="l" r="r" t="t"/>
              <a:pathLst>
                <a:path extrusionOk="0" h="1810" w="1891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80"/>
            <p:cNvSpPr/>
            <p:nvPr/>
          </p:nvSpPr>
          <p:spPr>
            <a:xfrm>
              <a:off x="3286190" y="2425120"/>
              <a:ext cx="2770" cy="2322"/>
            </a:xfrm>
            <a:custGeom>
              <a:rect b="b" l="l" r="r" t="t"/>
              <a:pathLst>
                <a:path extrusionOk="0" h="171" w="204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80"/>
            <p:cNvSpPr/>
            <p:nvPr/>
          </p:nvSpPr>
          <p:spPr>
            <a:xfrm>
              <a:off x="3278682" y="2370688"/>
              <a:ext cx="55858" cy="52287"/>
            </a:xfrm>
            <a:custGeom>
              <a:rect b="b" l="l" r="r" t="t"/>
              <a:pathLst>
                <a:path extrusionOk="0" h="3851" w="4114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80"/>
            <p:cNvSpPr/>
            <p:nvPr/>
          </p:nvSpPr>
          <p:spPr>
            <a:xfrm>
              <a:off x="3327113" y="2318822"/>
              <a:ext cx="40271" cy="57243"/>
            </a:xfrm>
            <a:custGeom>
              <a:rect b="b" l="l" r="r" t="t"/>
              <a:pathLst>
                <a:path extrusionOk="0" h="4216" w="2966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80"/>
            <p:cNvSpPr/>
            <p:nvPr/>
          </p:nvSpPr>
          <p:spPr>
            <a:xfrm>
              <a:off x="2437868" y="1704617"/>
              <a:ext cx="103542" cy="63855"/>
            </a:xfrm>
            <a:custGeom>
              <a:rect b="b" l="l" r="r" t="t"/>
              <a:pathLst>
                <a:path extrusionOk="0" h="4703" w="7626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80"/>
            <p:cNvSpPr/>
            <p:nvPr/>
          </p:nvSpPr>
          <p:spPr>
            <a:xfrm>
              <a:off x="2461928" y="1715967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80"/>
            <p:cNvSpPr/>
            <p:nvPr/>
          </p:nvSpPr>
          <p:spPr>
            <a:xfrm>
              <a:off x="2465159" y="1716823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80"/>
            <p:cNvSpPr/>
            <p:nvPr/>
          </p:nvSpPr>
          <p:spPr>
            <a:xfrm>
              <a:off x="2462498" y="1716157"/>
              <a:ext cx="244" cy="109"/>
            </a:xfrm>
            <a:custGeom>
              <a:rect b="b" l="l" r="r" t="t"/>
              <a:pathLst>
                <a:path extrusionOk="0" h="8" w="18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80"/>
            <p:cNvSpPr/>
            <p:nvPr/>
          </p:nvSpPr>
          <p:spPr>
            <a:xfrm>
              <a:off x="2463733" y="1716538"/>
              <a:ext cx="299" cy="109"/>
            </a:xfrm>
            <a:custGeom>
              <a:rect b="b" l="l" r="r" t="t"/>
              <a:pathLst>
                <a:path extrusionOk="0" h="8" w="22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80"/>
            <p:cNvSpPr/>
            <p:nvPr/>
          </p:nvSpPr>
          <p:spPr>
            <a:xfrm>
              <a:off x="2463109" y="1716388"/>
              <a:ext cx="258" cy="68"/>
            </a:xfrm>
            <a:custGeom>
              <a:rect b="b" l="l" r="r" t="t"/>
              <a:pathLst>
                <a:path extrusionOk="0" h="5" w="19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80"/>
            <p:cNvSpPr/>
            <p:nvPr/>
          </p:nvSpPr>
          <p:spPr>
            <a:xfrm>
              <a:off x="2464399" y="1716728"/>
              <a:ext cx="299" cy="54"/>
            </a:xfrm>
            <a:custGeom>
              <a:rect b="b" l="l" r="r" t="t"/>
              <a:pathLst>
                <a:path extrusionOk="0" h="4" w="22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80"/>
            <p:cNvSpPr/>
            <p:nvPr/>
          </p:nvSpPr>
          <p:spPr>
            <a:xfrm>
              <a:off x="2541071" y="1746150"/>
              <a:ext cx="394" cy="3530"/>
            </a:xfrm>
            <a:custGeom>
              <a:rect b="b" l="l" r="r" t="t"/>
              <a:pathLst>
                <a:path extrusionOk="0" h="260" w="29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80"/>
            <p:cNvSpPr/>
            <p:nvPr/>
          </p:nvSpPr>
          <p:spPr>
            <a:xfrm>
              <a:off x="2465919" y="1716959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80"/>
            <p:cNvSpPr/>
            <p:nvPr/>
          </p:nvSpPr>
          <p:spPr>
            <a:xfrm>
              <a:off x="2373470" y="1729138"/>
              <a:ext cx="143134" cy="121505"/>
            </a:xfrm>
            <a:custGeom>
              <a:rect b="b" l="l" r="r" t="t"/>
              <a:pathLst>
                <a:path extrusionOk="0" h="8949" w="10542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80"/>
            <p:cNvSpPr/>
            <p:nvPr/>
          </p:nvSpPr>
          <p:spPr>
            <a:xfrm>
              <a:off x="2377313" y="1749667"/>
              <a:ext cx="299" cy="584"/>
            </a:xfrm>
            <a:custGeom>
              <a:rect b="b" l="l" r="r" t="t"/>
              <a:pathLst>
                <a:path extrusionOk="0" h="43" w="22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80"/>
            <p:cNvSpPr/>
            <p:nvPr/>
          </p:nvSpPr>
          <p:spPr>
            <a:xfrm>
              <a:off x="2378073" y="1751907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80"/>
            <p:cNvSpPr/>
            <p:nvPr/>
          </p:nvSpPr>
          <p:spPr>
            <a:xfrm>
              <a:off x="2377978" y="1751282"/>
              <a:ext cx="68" cy="353"/>
            </a:xfrm>
            <a:custGeom>
              <a:rect b="b" l="l" r="r" t="t"/>
              <a:pathLst>
                <a:path extrusionOk="0" h="26" w="5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80"/>
            <p:cNvSpPr/>
            <p:nvPr/>
          </p:nvSpPr>
          <p:spPr>
            <a:xfrm>
              <a:off x="2373755" y="1729233"/>
              <a:ext cx="1629" cy="3761"/>
            </a:xfrm>
            <a:custGeom>
              <a:rect b="b" l="l" r="r" t="t"/>
              <a:pathLst>
                <a:path extrusionOk="0" h="277" w="12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80"/>
            <p:cNvSpPr/>
            <p:nvPr/>
          </p:nvSpPr>
          <p:spPr>
            <a:xfrm>
              <a:off x="2378032" y="1751622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80"/>
            <p:cNvSpPr/>
            <p:nvPr/>
          </p:nvSpPr>
          <p:spPr>
            <a:xfrm>
              <a:off x="2374135" y="1744385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80"/>
            <p:cNvSpPr/>
            <p:nvPr/>
          </p:nvSpPr>
          <p:spPr>
            <a:xfrm>
              <a:off x="2377842" y="1750862"/>
              <a:ext cx="149" cy="394"/>
            </a:xfrm>
            <a:custGeom>
              <a:rect b="b" l="l" r="r" t="t"/>
              <a:pathLst>
                <a:path extrusionOk="0" h="29" w="11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80"/>
            <p:cNvSpPr/>
            <p:nvPr/>
          </p:nvSpPr>
          <p:spPr>
            <a:xfrm>
              <a:off x="2373470" y="1733034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80"/>
            <p:cNvSpPr/>
            <p:nvPr/>
          </p:nvSpPr>
          <p:spPr>
            <a:xfrm>
              <a:off x="2374135" y="1745485"/>
              <a:ext cx="2295" cy="2485"/>
            </a:xfrm>
            <a:custGeom>
              <a:rect b="b" l="l" r="r" t="t"/>
              <a:pathLst>
                <a:path extrusionOk="0" h="183" w="169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80"/>
            <p:cNvSpPr/>
            <p:nvPr/>
          </p:nvSpPr>
          <p:spPr>
            <a:xfrm>
              <a:off x="2377652" y="1750291"/>
              <a:ext cx="204" cy="530"/>
            </a:xfrm>
            <a:custGeom>
              <a:rect b="b" l="l" r="r" t="t"/>
              <a:pathLst>
                <a:path extrusionOk="0" h="39" w="15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80"/>
            <p:cNvSpPr/>
            <p:nvPr/>
          </p:nvSpPr>
          <p:spPr>
            <a:xfrm>
              <a:off x="2376932" y="1748852"/>
              <a:ext cx="394" cy="774"/>
            </a:xfrm>
            <a:custGeom>
              <a:rect b="b" l="l" r="r" t="t"/>
              <a:pathLst>
                <a:path extrusionOk="0" h="57" w="29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80"/>
            <p:cNvSpPr/>
            <p:nvPr/>
          </p:nvSpPr>
          <p:spPr>
            <a:xfrm>
              <a:off x="2374135" y="1742063"/>
              <a:ext cx="244" cy="2335"/>
            </a:xfrm>
            <a:custGeom>
              <a:rect b="b" l="l" r="r" t="t"/>
              <a:pathLst>
                <a:path extrusionOk="0" h="172" w="18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80"/>
            <p:cNvSpPr/>
            <p:nvPr/>
          </p:nvSpPr>
          <p:spPr>
            <a:xfrm>
              <a:off x="2378073" y="1752138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80"/>
            <p:cNvSpPr/>
            <p:nvPr/>
          </p:nvSpPr>
          <p:spPr>
            <a:xfrm>
              <a:off x="2374135" y="174482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80"/>
            <p:cNvSpPr/>
            <p:nvPr/>
          </p:nvSpPr>
          <p:spPr>
            <a:xfrm>
              <a:off x="2402173" y="1806665"/>
              <a:ext cx="109" cy="190"/>
            </a:xfrm>
            <a:custGeom>
              <a:rect b="b" l="l" r="r" t="t"/>
              <a:pathLst>
                <a:path extrusionOk="0" h="14" w="8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80"/>
            <p:cNvSpPr/>
            <p:nvPr/>
          </p:nvSpPr>
          <p:spPr>
            <a:xfrm>
              <a:off x="2402458" y="1807181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80"/>
            <p:cNvSpPr/>
            <p:nvPr/>
          </p:nvSpPr>
          <p:spPr>
            <a:xfrm>
              <a:off x="2403218" y="1808186"/>
              <a:ext cx="109" cy="149"/>
            </a:xfrm>
            <a:custGeom>
              <a:rect b="b" l="l" r="r" t="t"/>
              <a:pathLst>
                <a:path extrusionOk="0" h="11" w="8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80"/>
            <p:cNvSpPr/>
            <p:nvPr/>
          </p:nvSpPr>
          <p:spPr>
            <a:xfrm>
              <a:off x="2403504" y="1808566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80"/>
            <p:cNvSpPr/>
            <p:nvPr/>
          </p:nvSpPr>
          <p:spPr>
            <a:xfrm>
              <a:off x="2402132" y="1806421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80"/>
            <p:cNvSpPr/>
            <p:nvPr/>
          </p:nvSpPr>
          <p:spPr>
            <a:xfrm>
              <a:off x="2403789" y="1808892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80"/>
            <p:cNvSpPr/>
            <p:nvPr/>
          </p:nvSpPr>
          <p:spPr>
            <a:xfrm>
              <a:off x="2402078" y="1806136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80"/>
            <p:cNvSpPr/>
            <p:nvPr/>
          </p:nvSpPr>
          <p:spPr>
            <a:xfrm>
              <a:off x="2404508" y="180965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p80"/>
            <p:cNvSpPr/>
            <p:nvPr/>
          </p:nvSpPr>
          <p:spPr>
            <a:xfrm>
              <a:off x="2402703" y="1807520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80"/>
            <p:cNvSpPr/>
            <p:nvPr/>
          </p:nvSpPr>
          <p:spPr>
            <a:xfrm>
              <a:off x="2402933" y="1807901"/>
              <a:ext cx="109" cy="149"/>
            </a:xfrm>
            <a:custGeom>
              <a:rect b="b" l="l" r="r" t="t"/>
              <a:pathLst>
                <a:path extrusionOk="0" h="11" w="8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80"/>
            <p:cNvSpPr/>
            <p:nvPr/>
          </p:nvSpPr>
          <p:spPr>
            <a:xfrm>
              <a:off x="2404128" y="1809272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80"/>
            <p:cNvSpPr/>
            <p:nvPr/>
          </p:nvSpPr>
          <p:spPr>
            <a:xfrm>
              <a:off x="2378697" y="1753468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80"/>
            <p:cNvSpPr/>
            <p:nvPr/>
          </p:nvSpPr>
          <p:spPr>
            <a:xfrm>
              <a:off x="2388487" y="1786652"/>
              <a:ext cx="6476" cy="3910"/>
            </a:xfrm>
            <a:custGeom>
              <a:rect b="b" l="l" r="r" t="t"/>
              <a:pathLst>
                <a:path extrusionOk="0" h="288" w="477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80"/>
            <p:cNvSpPr/>
            <p:nvPr/>
          </p:nvSpPr>
          <p:spPr>
            <a:xfrm>
              <a:off x="2378032" y="175223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80"/>
            <p:cNvSpPr/>
            <p:nvPr/>
          </p:nvSpPr>
          <p:spPr>
            <a:xfrm>
              <a:off x="2402268" y="1806896"/>
              <a:ext cx="109" cy="204"/>
            </a:xfrm>
            <a:custGeom>
              <a:rect b="b" l="l" r="r" t="t"/>
              <a:pathLst>
                <a:path extrusionOk="0" h="15" w="8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80"/>
            <p:cNvSpPr/>
            <p:nvPr/>
          </p:nvSpPr>
          <p:spPr>
            <a:xfrm>
              <a:off x="2449043" y="1751187"/>
              <a:ext cx="299" cy="68"/>
            </a:xfrm>
            <a:custGeom>
              <a:rect b="b" l="l" r="r" t="t"/>
              <a:pathLst>
                <a:path extrusionOk="0" h="5" w="22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80"/>
            <p:cNvSpPr/>
            <p:nvPr/>
          </p:nvSpPr>
          <p:spPr>
            <a:xfrm>
              <a:off x="2452559" y="1750088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80"/>
            <p:cNvSpPr/>
            <p:nvPr/>
          </p:nvSpPr>
          <p:spPr>
            <a:xfrm>
              <a:off x="2448418" y="1751242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80"/>
            <p:cNvSpPr/>
            <p:nvPr/>
          </p:nvSpPr>
          <p:spPr>
            <a:xfrm>
              <a:off x="2451419" y="1750712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80"/>
            <p:cNvSpPr/>
            <p:nvPr/>
          </p:nvSpPr>
          <p:spPr>
            <a:xfrm>
              <a:off x="2451038" y="1750807"/>
              <a:ext cx="204" cy="54"/>
            </a:xfrm>
            <a:custGeom>
              <a:rect b="b" l="l" r="r" t="t"/>
              <a:pathLst>
                <a:path extrusionOk="0" h="4" w="15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80"/>
            <p:cNvSpPr/>
            <p:nvPr/>
          </p:nvSpPr>
          <p:spPr>
            <a:xfrm>
              <a:off x="2452179" y="1750332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80"/>
            <p:cNvSpPr/>
            <p:nvPr/>
          </p:nvSpPr>
          <p:spPr>
            <a:xfrm>
              <a:off x="2447658" y="1751282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80"/>
            <p:cNvSpPr/>
            <p:nvPr/>
          </p:nvSpPr>
          <p:spPr>
            <a:xfrm>
              <a:off x="2446857" y="175133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80"/>
            <p:cNvSpPr/>
            <p:nvPr/>
          </p:nvSpPr>
          <p:spPr>
            <a:xfrm>
              <a:off x="2500610" y="1758560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80"/>
            <p:cNvSpPr/>
            <p:nvPr/>
          </p:nvSpPr>
          <p:spPr>
            <a:xfrm>
              <a:off x="2500610" y="1758886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80"/>
            <p:cNvSpPr/>
            <p:nvPr/>
          </p:nvSpPr>
          <p:spPr>
            <a:xfrm>
              <a:off x="2450658" y="1750902"/>
              <a:ext cx="204" cy="54"/>
            </a:xfrm>
            <a:custGeom>
              <a:rect b="b" l="l" r="r" t="t"/>
              <a:pathLst>
                <a:path extrusionOk="0" h="4" w="15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80"/>
            <p:cNvSpPr/>
            <p:nvPr/>
          </p:nvSpPr>
          <p:spPr>
            <a:xfrm>
              <a:off x="2451989" y="1750481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80"/>
            <p:cNvSpPr/>
            <p:nvPr/>
          </p:nvSpPr>
          <p:spPr>
            <a:xfrm>
              <a:off x="2449654" y="1751092"/>
              <a:ext cx="258" cy="68"/>
            </a:xfrm>
            <a:custGeom>
              <a:rect b="b" l="l" r="r" t="t"/>
              <a:pathLst>
                <a:path extrusionOk="0" h="5" w="19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80"/>
            <p:cNvSpPr/>
            <p:nvPr/>
          </p:nvSpPr>
          <p:spPr>
            <a:xfrm>
              <a:off x="2500664" y="1759266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80"/>
            <p:cNvSpPr/>
            <p:nvPr/>
          </p:nvSpPr>
          <p:spPr>
            <a:xfrm>
              <a:off x="2500800" y="1760787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80"/>
            <p:cNvSpPr/>
            <p:nvPr/>
          </p:nvSpPr>
          <p:spPr>
            <a:xfrm>
              <a:off x="2500664" y="1759741"/>
              <a:ext cx="54" cy="258"/>
            </a:xfrm>
            <a:custGeom>
              <a:rect b="b" l="l" r="r" t="t"/>
              <a:pathLst>
                <a:path extrusionOk="0" h="19" w="4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80"/>
            <p:cNvSpPr/>
            <p:nvPr/>
          </p:nvSpPr>
          <p:spPr>
            <a:xfrm>
              <a:off x="2500759" y="1760216"/>
              <a:ext cx="14" cy="353"/>
            </a:xfrm>
            <a:custGeom>
              <a:rect b="b" l="l" r="r" t="t"/>
              <a:pathLst>
                <a:path extrusionOk="0" h="26" w="1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80"/>
            <p:cNvSpPr/>
            <p:nvPr/>
          </p:nvSpPr>
          <p:spPr>
            <a:xfrm>
              <a:off x="2451704" y="1750576"/>
              <a:ext cx="149" cy="95"/>
            </a:xfrm>
            <a:custGeom>
              <a:rect b="b" l="l" r="r" t="t"/>
              <a:pathLst>
                <a:path extrusionOk="0" h="7" w="11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80"/>
            <p:cNvSpPr/>
            <p:nvPr/>
          </p:nvSpPr>
          <p:spPr>
            <a:xfrm>
              <a:off x="2450183" y="1750997"/>
              <a:ext cx="204" cy="54"/>
            </a:xfrm>
            <a:custGeom>
              <a:rect b="b" l="l" r="r" t="t"/>
              <a:pathLst>
                <a:path extrusionOk="0" h="4" w="15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80"/>
            <p:cNvSpPr/>
            <p:nvPr/>
          </p:nvSpPr>
          <p:spPr>
            <a:xfrm>
              <a:off x="2452695" y="1749952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80"/>
            <p:cNvSpPr/>
            <p:nvPr/>
          </p:nvSpPr>
          <p:spPr>
            <a:xfrm>
              <a:off x="2501044" y="1763312"/>
              <a:ext cx="54" cy="339"/>
            </a:xfrm>
            <a:custGeom>
              <a:rect b="b" l="l" r="r" t="t"/>
              <a:pathLst>
                <a:path extrusionOk="0" h="25" w="4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80"/>
            <p:cNvSpPr/>
            <p:nvPr/>
          </p:nvSpPr>
          <p:spPr>
            <a:xfrm>
              <a:off x="2501275" y="1764683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80"/>
            <p:cNvSpPr/>
            <p:nvPr/>
          </p:nvSpPr>
          <p:spPr>
            <a:xfrm>
              <a:off x="2501180" y="1763977"/>
              <a:ext cx="68" cy="339"/>
            </a:xfrm>
            <a:custGeom>
              <a:rect b="b" l="l" r="r" t="t"/>
              <a:pathLst>
                <a:path extrusionOk="0" h="25" w="5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80"/>
            <p:cNvSpPr/>
            <p:nvPr/>
          </p:nvSpPr>
          <p:spPr>
            <a:xfrm>
              <a:off x="2452369" y="1750237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80"/>
            <p:cNvSpPr/>
            <p:nvPr/>
          </p:nvSpPr>
          <p:spPr>
            <a:xfrm>
              <a:off x="2501425" y="1765403"/>
              <a:ext cx="54" cy="244"/>
            </a:xfrm>
            <a:custGeom>
              <a:rect b="b" l="l" r="r" t="t"/>
              <a:pathLst>
                <a:path extrusionOk="0" h="18" w="4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80"/>
            <p:cNvSpPr/>
            <p:nvPr/>
          </p:nvSpPr>
          <p:spPr>
            <a:xfrm>
              <a:off x="2500800" y="1761357"/>
              <a:ext cx="68" cy="353"/>
            </a:xfrm>
            <a:custGeom>
              <a:rect b="b" l="l" r="r" t="t"/>
              <a:pathLst>
                <a:path extrusionOk="0" h="26" w="5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80"/>
            <p:cNvSpPr/>
            <p:nvPr/>
          </p:nvSpPr>
          <p:spPr>
            <a:xfrm>
              <a:off x="2500895" y="1761982"/>
              <a:ext cx="68" cy="339"/>
            </a:xfrm>
            <a:custGeom>
              <a:rect b="b" l="l" r="r" t="t"/>
              <a:pathLst>
                <a:path extrusionOk="0" h="25" w="5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80"/>
            <p:cNvSpPr/>
            <p:nvPr/>
          </p:nvSpPr>
          <p:spPr>
            <a:xfrm>
              <a:off x="2500949" y="1762647"/>
              <a:ext cx="54" cy="339"/>
            </a:xfrm>
            <a:custGeom>
              <a:rect b="b" l="l" r="r" t="t"/>
              <a:pathLst>
                <a:path extrusionOk="0" h="25" w="4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80"/>
            <p:cNvSpPr/>
            <p:nvPr/>
          </p:nvSpPr>
          <p:spPr>
            <a:xfrm>
              <a:off x="2501615" y="1766258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80"/>
            <p:cNvSpPr/>
            <p:nvPr/>
          </p:nvSpPr>
          <p:spPr>
            <a:xfrm>
              <a:off x="2391759" y="1582202"/>
              <a:ext cx="300144" cy="138721"/>
            </a:xfrm>
            <a:custGeom>
              <a:rect b="b" l="l" r="r" t="t"/>
              <a:pathLst>
                <a:path extrusionOk="0" h="10217" w="22106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80"/>
            <p:cNvSpPr/>
            <p:nvPr/>
          </p:nvSpPr>
          <p:spPr>
            <a:xfrm>
              <a:off x="2571159" y="1710115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80"/>
            <p:cNvSpPr/>
            <p:nvPr/>
          </p:nvSpPr>
          <p:spPr>
            <a:xfrm>
              <a:off x="2571960" y="1708839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80"/>
            <p:cNvSpPr/>
            <p:nvPr/>
          </p:nvSpPr>
          <p:spPr>
            <a:xfrm>
              <a:off x="2572340" y="1708500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80"/>
            <p:cNvSpPr/>
            <p:nvPr/>
          </p:nvSpPr>
          <p:spPr>
            <a:xfrm>
              <a:off x="2572245" y="1708595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80"/>
            <p:cNvSpPr/>
            <p:nvPr/>
          </p:nvSpPr>
          <p:spPr>
            <a:xfrm>
              <a:off x="2571539" y="1709505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80"/>
            <p:cNvSpPr/>
            <p:nvPr/>
          </p:nvSpPr>
          <p:spPr>
            <a:xfrm>
              <a:off x="2571729" y="1709219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80"/>
            <p:cNvSpPr/>
            <p:nvPr/>
          </p:nvSpPr>
          <p:spPr>
            <a:xfrm>
              <a:off x="2571349" y="1709790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80"/>
            <p:cNvSpPr/>
            <p:nvPr/>
          </p:nvSpPr>
          <p:spPr>
            <a:xfrm>
              <a:off x="2572109" y="1708690"/>
              <a:ext cx="54" cy="68"/>
            </a:xfrm>
            <a:custGeom>
              <a:rect b="b" l="l" r="r" t="t"/>
              <a:pathLst>
                <a:path extrusionOk="0" h="5" w="4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80"/>
            <p:cNvSpPr/>
            <p:nvPr/>
          </p:nvSpPr>
          <p:spPr>
            <a:xfrm>
              <a:off x="2570968" y="1710550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80"/>
            <p:cNvSpPr/>
            <p:nvPr/>
          </p:nvSpPr>
          <p:spPr>
            <a:xfrm>
              <a:off x="2641218" y="170617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80"/>
            <p:cNvSpPr/>
            <p:nvPr/>
          </p:nvSpPr>
          <p:spPr>
            <a:xfrm>
              <a:off x="2572584" y="170836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80"/>
            <p:cNvSpPr/>
            <p:nvPr/>
          </p:nvSpPr>
          <p:spPr>
            <a:xfrm>
              <a:off x="2641829" y="1706178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80"/>
            <p:cNvSpPr/>
            <p:nvPr/>
          </p:nvSpPr>
          <p:spPr>
            <a:xfrm>
              <a:off x="2571824" y="1709029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80"/>
            <p:cNvSpPr/>
            <p:nvPr/>
          </p:nvSpPr>
          <p:spPr>
            <a:xfrm>
              <a:off x="2642305" y="1706219"/>
              <a:ext cx="258" cy="68"/>
            </a:xfrm>
            <a:custGeom>
              <a:rect b="b" l="l" r="r" t="t"/>
              <a:pathLst>
                <a:path extrusionOk="0" h="5" w="19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80"/>
            <p:cNvSpPr/>
            <p:nvPr/>
          </p:nvSpPr>
          <p:spPr>
            <a:xfrm>
              <a:off x="2642780" y="1706273"/>
              <a:ext cx="353" cy="149"/>
            </a:xfrm>
            <a:custGeom>
              <a:rect b="b" l="l" r="r" t="t"/>
              <a:pathLst>
                <a:path extrusionOk="0" h="11" w="26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80"/>
            <p:cNvSpPr/>
            <p:nvPr/>
          </p:nvSpPr>
          <p:spPr>
            <a:xfrm>
              <a:off x="2634756" y="1702852"/>
              <a:ext cx="4005" cy="2200"/>
            </a:xfrm>
            <a:custGeom>
              <a:rect b="b" l="l" r="r" t="t"/>
              <a:pathLst>
                <a:path extrusionOk="0" h="162" w="295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80"/>
            <p:cNvSpPr/>
            <p:nvPr/>
          </p:nvSpPr>
          <p:spPr>
            <a:xfrm>
              <a:off x="2572489" y="1708459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80"/>
            <p:cNvSpPr/>
            <p:nvPr/>
          </p:nvSpPr>
          <p:spPr>
            <a:xfrm>
              <a:off x="2506177" y="1694053"/>
              <a:ext cx="244" cy="299"/>
            </a:xfrm>
            <a:custGeom>
              <a:rect b="b" l="l" r="r" t="t"/>
              <a:pathLst>
                <a:path extrusionOk="0" h="22" w="18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80"/>
            <p:cNvSpPr/>
            <p:nvPr/>
          </p:nvSpPr>
          <p:spPr>
            <a:xfrm>
              <a:off x="2504602" y="1692152"/>
              <a:ext cx="299" cy="339"/>
            </a:xfrm>
            <a:custGeom>
              <a:rect b="b" l="l" r="r" t="t"/>
              <a:pathLst>
                <a:path extrusionOk="0" h="25" w="22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80"/>
            <p:cNvSpPr/>
            <p:nvPr/>
          </p:nvSpPr>
          <p:spPr>
            <a:xfrm>
              <a:off x="2505172" y="1692818"/>
              <a:ext cx="299" cy="339"/>
            </a:xfrm>
            <a:custGeom>
              <a:rect b="b" l="l" r="r" t="t"/>
              <a:pathLst>
                <a:path extrusionOk="0" h="25" w="22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80"/>
            <p:cNvSpPr/>
            <p:nvPr/>
          </p:nvSpPr>
          <p:spPr>
            <a:xfrm>
              <a:off x="2503325" y="1690768"/>
              <a:ext cx="339" cy="353"/>
            </a:xfrm>
            <a:custGeom>
              <a:rect b="b" l="l" r="r" t="t"/>
              <a:pathLst>
                <a:path extrusionOk="0" h="26" w="25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80"/>
            <p:cNvSpPr/>
            <p:nvPr/>
          </p:nvSpPr>
          <p:spPr>
            <a:xfrm>
              <a:off x="2568497" y="1712166"/>
              <a:ext cx="244" cy="54"/>
            </a:xfrm>
            <a:custGeom>
              <a:rect b="b" l="l" r="r" t="t"/>
              <a:pathLst>
                <a:path extrusionOk="0" h="4" w="18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80"/>
            <p:cNvSpPr/>
            <p:nvPr/>
          </p:nvSpPr>
          <p:spPr>
            <a:xfrm>
              <a:off x="2567778" y="1712356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80"/>
            <p:cNvSpPr/>
            <p:nvPr/>
          </p:nvSpPr>
          <p:spPr>
            <a:xfrm>
              <a:off x="2461873" y="1676280"/>
              <a:ext cx="19022" cy="5051"/>
            </a:xfrm>
            <a:custGeom>
              <a:rect b="b" l="l" r="r" t="t"/>
              <a:pathLst>
                <a:path extrusionOk="0" h="372" w="1401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80"/>
            <p:cNvSpPr/>
            <p:nvPr/>
          </p:nvSpPr>
          <p:spPr>
            <a:xfrm>
              <a:off x="2516061" y="1694583"/>
              <a:ext cx="394" cy="95"/>
            </a:xfrm>
            <a:custGeom>
              <a:rect b="b" l="l" r="r" t="t"/>
              <a:pathLst>
                <a:path extrusionOk="0" h="7" w="29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80"/>
            <p:cNvSpPr/>
            <p:nvPr/>
          </p:nvSpPr>
          <p:spPr>
            <a:xfrm>
              <a:off x="2515260" y="169452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80"/>
            <p:cNvSpPr/>
            <p:nvPr/>
          </p:nvSpPr>
          <p:spPr>
            <a:xfrm>
              <a:off x="2514690" y="1694624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80"/>
            <p:cNvSpPr/>
            <p:nvPr/>
          </p:nvSpPr>
          <p:spPr>
            <a:xfrm>
              <a:off x="2514119" y="1694678"/>
              <a:ext cx="149" cy="0"/>
            </a:xfrm>
            <a:custGeom>
              <a:rect b="b" l="l" r="r" t="t"/>
              <a:pathLst>
                <a:path extrusionOk="0" h="0" w="11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80"/>
            <p:cNvSpPr/>
            <p:nvPr/>
          </p:nvSpPr>
          <p:spPr>
            <a:xfrm>
              <a:off x="2499374" y="1686830"/>
              <a:ext cx="299" cy="299"/>
            </a:xfrm>
            <a:custGeom>
              <a:rect b="b" l="l" r="r" t="t"/>
              <a:pathLst>
                <a:path extrusionOk="0" h="22" w="22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80"/>
            <p:cNvSpPr/>
            <p:nvPr/>
          </p:nvSpPr>
          <p:spPr>
            <a:xfrm>
              <a:off x="2505742" y="1693483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80"/>
            <p:cNvSpPr/>
            <p:nvPr/>
          </p:nvSpPr>
          <p:spPr>
            <a:xfrm>
              <a:off x="2498804" y="1686301"/>
              <a:ext cx="258" cy="258"/>
            </a:xfrm>
            <a:custGeom>
              <a:rect b="b" l="l" r="r" t="t"/>
              <a:pathLst>
                <a:path extrusionOk="0" h="19" w="19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80"/>
            <p:cNvSpPr/>
            <p:nvPr/>
          </p:nvSpPr>
          <p:spPr>
            <a:xfrm>
              <a:off x="2507168" y="1695574"/>
              <a:ext cx="109" cy="163"/>
            </a:xfrm>
            <a:custGeom>
              <a:rect b="b" l="l" r="r" t="t"/>
              <a:pathLst>
                <a:path extrusionOk="0" h="12" w="8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80"/>
            <p:cNvSpPr/>
            <p:nvPr/>
          </p:nvSpPr>
          <p:spPr>
            <a:xfrm>
              <a:off x="2501329" y="1688677"/>
              <a:ext cx="339" cy="353"/>
            </a:xfrm>
            <a:custGeom>
              <a:rect b="b" l="l" r="r" t="t"/>
              <a:pathLst>
                <a:path extrusionOk="0" h="26" w="25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80"/>
            <p:cNvSpPr/>
            <p:nvPr/>
          </p:nvSpPr>
          <p:spPr>
            <a:xfrm>
              <a:off x="2557133" y="1719389"/>
              <a:ext cx="910" cy="1249"/>
            </a:xfrm>
            <a:custGeom>
              <a:rect b="b" l="l" r="r" t="t"/>
              <a:pathLst>
                <a:path extrusionOk="0" h="92" w="67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80"/>
            <p:cNvSpPr/>
            <p:nvPr/>
          </p:nvSpPr>
          <p:spPr>
            <a:xfrm>
              <a:off x="2501995" y="1689342"/>
              <a:ext cx="339" cy="353"/>
            </a:xfrm>
            <a:custGeom>
              <a:rect b="b" l="l" r="r" t="t"/>
              <a:pathLst>
                <a:path extrusionOk="0" h="26" w="25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80"/>
            <p:cNvSpPr/>
            <p:nvPr/>
          </p:nvSpPr>
          <p:spPr>
            <a:xfrm>
              <a:off x="2500664" y="1688011"/>
              <a:ext cx="299" cy="299"/>
            </a:xfrm>
            <a:custGeom>
              <a:rect b="b" l="l" r="r" t="t"/>
              <a:pathLst>
                <a:path extrusionOk="0" h="22" w="22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80"/>
            <p:cNvSpPr/>
            <p:nvPr/>
          </p:nvSpPr>
          <p:spPr>
            <a:xfrm>
              <a:off x="2506937" y="1695153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80"/>
            <p:cNvSpPr/>
            <p:nvPr/>
          </p:nvSpPr>
          <p:spPr>
            <a:xfrm>
              <a:off x="2503991" y="1691487"/>
              <a:ext cx="299" cy="339"/>
            </a:xfrm>
            <a:custGeom>
              <a:rect b="b" l="l" r="r" t="t"/>
              <a:pathLst>
                <a:path extrusionOk="0" h="25" w="22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80"/>
            <p:cNvSpPr/>
            <p:nvPr/>
          </p:nvSpPr>
          <p:spPr>
            <a:xfrm>
              <a:off x="2506598" y="1694624"/>
              <a:ext cx="204" cy="258"/>
            </a:xfrm>
            <a:custGeom>
              <a:rect b="b" l="l" r="r" t="t"/>
              <a:pathLst>
                <a:path extrusionOk="0" h="19" w="15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80"/>
            <p:cNvSpPr/>
            <p:nvPr/>
          </p:nvSpPr>
          <p:spPr>
            <a:xfrm>
              <a:off x="2515640" y="1694529"/>
              <a:ext cx="299" cy="14"/>
            </a:xfrm>
            <a:custGeom>
              <a:rect b="b" l="l" r="r" t="t"/>
              <a:pathLst>
                <a:path extrusionOk="0" h="1" w="22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80"/>
            <p:cNvSpPr/>
            <p:nvPr/>
          </p:nvSpPr>
          <p:spPr>
            <a:xfrm>
              <a:off x="2568973" y="1712111"/>
              <a:ext cx="1344" cy="109"/>
            </a:xfrm>
            <a:custGeom>
              <a:rect b="b" l="l" r="r" t="t"/>
              <a:pathLst>
                <a:path extrusionOk="0" h="8" w="99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80"/>
            <p:cNvSpPr/>
            <p:nvPr/>
          </p:nvSpPr>
          <p:spPr>
            <a:xfrm>
              <a:off x="2512640" y="1694909"/>
              <a:ext cx="258" cy="68"/>
            </a:xfrm>
            <a:custGeom>
              <a:rect b="b" l="l" r="r" t="t"/>
              <a:pathLst>
                <a:path extrusionOk="0" h="5" w="19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80"/>
            <p:cNvSpPr/>
            <p:nvPr/>
          </p:nvSpPr>
          <p:spPr>
            <a:xfrm>
              <a:off x="2499999" y="1687400"/>
              <a:ext cx="299" cy="299"/>
            </a:xfrm>
            <a:custGeom>
              <a:rect b="b" l="l" r="r" t="t"/>
              <a:pathLst>
                <a:path extrusionOk="0" h="22" w="22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80"/>
            <p:cNvSpPr/>
            <p:nvPr/>
          </p:nvSpPr>
          <p:spPr>
            <a:xfrm>
              <a:off x="2513400" y="1694773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80"/>
            <p:cNvSpPr/>
            <p:nvPr/>
          </p:nvSpPr>
          <p:spPr>
            <a:xfrm>
              <a:off x="2566963" y="1712546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80"/>
            <p:cNvSpPr/>
            <p:nvPr/>
          </p:nvSpPr>
          <p:spPr>
            <a:xfrm>
              <a:off x="2502660" y="1690062"/>
              <a:ext cx="339" cy="339"/>
            </a:xfrm>
            <a:custGeom>
              <a:rect b="b" l="l" r="r" t="t"/>
              <a:pathLst>
                <a:path extrusionOk="0" h="25" w="25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80"/>
            <p:cNvSpPr/>
            <p:nvPr/>
          </p:nvSpPr>
          <p:spPr>
            <a:xfrm>
              <a:off x="2690844" y="1643097"/>
              <a:ext cx="339" cy="489"/>
            </a:xfrm>
            <a:custGeom>
              <a:rect b="b" l="l" r="r" t="t"/>
              <a:pathLst>
                <a:path extrusionOk="0" h="36" w="25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80"/>
            <p:cNvSpPr/>
            <p:nvPr/>
          </p:nvSpPr>
          <p:spPr>
            <a:xfrm>
              <a:off x="2691319" y="1642622"/>
              <a:ext cx="244" cy="353"/>
            </a:xfrm>
            <a:custGeom>
              <a:rect b="b" l="l" r="r" t="t"/>
              <a:pathLst>
                <a:path extrusionOk="0" h="26" w="18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80"/>
            <p:cNvSpPr/>
            <p:nvPr/>
          </p:nvSpPr>
          <p:spPr>
            <a:xfrm>
              <a:off x="2691645" y="1642147"/>
              <a:ext cx="204" cy="353"/>
            </a:xfrm>
            <a:custGeom>
              <a:rect b="b" l="l" r="r" t="t"/>
              <a:pathLst>
                <a:path extrusionOk="0" h="26" w="15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80"/>
            <p:cNvSpPr/>
            <p:nvPr/>
          </p:nvSpPr>
          <p:spPr>
            <a:xfrm>
              <a:off x="2655339" y="1679838"/>
              <a:ext cx="4141" cy="1113"/>
            </a:xfrm>
            <a:custGeom>
              <a:rect b="b" l="l" r="r" t="t"/>
              <a:pathLst>
                <a:path extrusionOk="0" h="82" w="305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80"/>
            <p:cNvSpPr/>
            <p:nvPr/>
          </p:nvSpPr>
          <p:spPr>
            <a:xfrm>
              <a:off x="2691930" y="1641861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80"/>
            <p:cNvSpPr/>
            <p:nvPr/>
          </p:nvSpPr>
          <p:spPr>
            <a:xfrm>
              <a:off x="2643255" y="1705934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80"/>
            <p:cNvSpPr/>
            <p:nvPr/>
          </p:nvSpPr>
          <p:spPr>
            <a:xfrm>
              <a:off x="2438968" y="1708269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80"/>
            <p:cNvSpPr/>
            <p:nvPr/>
          </p:nvSpPr>
          <p:spPr>
            <a:xfrm>
              <a:off x="2438873" y="1708554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80"/>
            <p:cNvSpPr/>
            <p:nvPr/>
          </p:nvSpPr>
          <p:spPr>
            <a:xfrm>
              <a:off x="2438819" y="1710401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80"/>
            <p:cNvSpPr/>
            <p:nvPr/>
          </p:nvSpPr>
          <p:spPr>
            <a:xfrm>
              <a:off x="2438683" y="1709545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80"/>
            <p:cNvSpPr/>
            <p:nvPr/>
          </p:nvSpPr>
          <p:spPr>
            <a:xfrm>
              <a:off x="2438778" y="1708785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80"/>
            <p:cNvSpPr/>
            <p:nvPr/>
          </p:nvSpPr>
          <p:spPr>
            <a:xfrm>
              <a:off x="2438724" y="1709165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80"/>
            <p:cNvSpPr/>
            <p:nvPr/>
          </p:nvSpPr>
          <p:spPr>
            <a:xfrm>
              <a:off x="2438724" y="1709925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80"/>
            <p:cNvSpPr/>
            <p:nvPr/>
          </p:nvSpPr>
          <p:spPr>
            <a:xfrm>
              <a:off x="3083315" y="1349877"/>
              <a:ext cx="6436" cy="2648"/>
            </a:xfrm>
            <a:custGeom>
              <a:rect b="b" l="l" r="r" t="t"/>
              <a:pathLst>
                <a:path extrusionOk="0" h="195" w="474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80"/>
            <p:cNvSpPr/>
            <p:nvPr/>
          </p:nvSpPr>
          <p:spPr>
            <a:xfrm>
              <a:off x="2740470" y="1256152"/>
              <a:ext cx="41452" cy="20869"/>
            </a:xfrm>
            <a:custGeom>
              <a:rect b="b" l="l" r="r" t="t"/>
              <a:pathLst>
                <a:path extrusionOk="0" h="1537" w="3053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80"/>
            <p:cNvSpPr/>
            <p:nvPr/>
          </p:nvSpPr>
          <p:spPr>
            <a:xfrm>
              <a:off x="2779112" y="1267720"/>
              <a:ext cx="44453" cy="23136"/>
            </a:xfrm>
            <a:custGeom>
              <a:rect b="b" l="l" r="r" t="t"/>
              <a:pathLst>
                <a:path extrusionOk="0" h="1704" w="3274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80"/>
            <p:cNvSpPr/>
            <p:nvPr/>
          </p:nvSpPr>
          <p:spPr>
            <a:xfrm>
              <a:off x="3087022" y="1356164"/>
              <a:ext cx="21412" cy="7834"/>
            </a:xfrm>
            <a:custGeom>
              <a:rect b="b" l="l" r="r" t="t"/>
              <a:pathLst>
                <a:path extrusionOk="0" h="577" w="1577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80"/>
            <p:cNvSpPr/>
            <p:nvPr/>
          </p:nvSpPr>
          <p:spPr>
            <a:xfrm>
              <a:off x="2249874" y="1296871"/>
              <a:ext cx="1208533" cy="418540"/>
            </a:xfrm>
            <a:custGeom>
              <a:rect b="b" l="l" r="r" t="t"/>
              <a:pathLst>
                <a:path extrusionOk="0" h="30826" w="8901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80"/>
            <p:cNvSpPr/>
            <p:nvPr/>
          </p:nvSpPr>
          <p:spPr>
            <a:xfrm>
              <a:off x="2192984" y="1581360"/>
              <a:ext cx="21262" cy="7753"/>
            </a:xfrm>
            <a:custGeom>
              <a:rect b="b" l="l" r="r" t="t"/>
              <a:pathLst>
                <a:path extrusionOk="0" h="571" w="1566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80"/>
            <p:cNvSpPr/>
            <p:nvPr/>
          </p:nvSpPr>
          <p:spPr>
            <a:xfrm>
              <a:off x="2688889" y="1342735"/>
              <a:ext cx="3394" cy="828"/>
            </a:xfrm>
            <a:custGeom>
              <a:rect b="b" l="l" r="r" t="t"/>
              <a:pathLst>
                <a:path extrusionOk="0" h="61" w="25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80"/>
            <p:cNvSpPr/>
            <p:nvPr/>
          </p:nvSpPr>
          <p:spPr>
            <a:xfrm>
              <a:off x="3095345" y="1594612"/>
              <a:ext cx="18737" cy="78777"/>
            </a:xfrm>
            <a:custGeom>
              <a:rect b="b" l="l" r="r" t="t"/>
              <a:pathLst>
                <a:path extrusionOk="0" h="5802" w="138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80"/>
            <p:cNvSpPr/>
            <p:nvPr/>
          </p:nvSpPr>
          <p:spPr>
            <a:xfrm>
              <a:off x="2726485" y="1235772"/>
              <a:ext cx="39185" cy="27603"/>
            </a:xfrm>
            <a:custGeom>
              <a:rect b="b" l="l" r="r" t="t"/>
              <a:pathLst>
                <a:path extrusionOk="0" h="2033" w="2886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80"/>
            <p:cNvSpPr/>
            <p:nvPr/>
          </p:nvSpPr>
          <p:spPr>
            <a:xfrm>
              <a:off x="2452749" y="1237876"/>
              <a:ext cx="24249" cy="7875"/>
            </a:xfrm>
            <a:custGeom>
              <a:rect b="b" l="l" r="r" t="t"/>
              <a:pathLst>
                <a:path extrusionOk="0" h="580" w="1786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80"/>
            <p:cNvSpPr/>
            <p:nvPr/>
          </p:nvSpPr>
          <p:spPr>
            <a:xfrm>
              <a:off x="2405554" y="1415592"/>
              <a:ext cx="14406" cy="8065"/>
            </a:xfrm>
            <a:custGeom>
              <a:rect b="b" l="l" r="r" t="t"/>
              <a:pathLst>
                <a:path extrusionOk="0" h="594" w="1061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80"/>
            <p:cNvSpPr/>
            <p:nvPr/>
          </p:nvSpPr>
          <p:spPr>
            <a:xfrm>
              <a:off x="2399471" y="1241556"/>
              <a:ext cx="30047" cy="12613"/>
            </a:xfrm>
            <a:custGeom>
              <a:rect b="b" l="l" r="r" t="t"/>
              <a:pathLst>
                <a:path extrusionOk="0" h="929" w="2213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80"/>
            <p:cNvSpPr/>
            <p:nvPr/>
          </p:nvSpPr>
          <p:spPr>
            <a:xfrm>
              <a:off x="2429179" y="1308887"/>
              <a:ext cx="131865" cy="90535"/>
            </a:xfrm>
            <a:custGeom>
              <a:rect b="b" l="l" r="r" t="t"/>
              <a:pathLst>
                <a:path extrusionOk="0" h="6668" w="9712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80"/>
            <p:cNvSpPr/>
            <p:nvPr/>
          </p:nvSpPr>
          <p:spPr>
            <a:xfrm>
              <a:off x="2439104" y="1251861"/>
              <a:ext cx="6857" cy="1833"/>
            </a:xfrm>
            <a:custGeom>
              <a:rect b="b" l="l" r="r" t="t"/>
              <a:pathLst>
                <a:path extrusionOk="0" h="135" w="505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80"/>
            <p:cNvSpPr/>
            <p:nvPr/>
          </p:nvSpPr>
          <p:spPr>
            <a:xfrm>
              <a:off x="2870271" y="1345763"/>
              <a:ext cx="11758" cy="4576"/>
            </a:xfrm>
            <a:custGeom>
              <a:rect b="b" l="l" r="r" t="t"/>
              <a:pathLst>
                <a:path extrusionOk="0" h="337" w="866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80"/>
            <p:cNvSpPr/>
            <p:nvPr/>
          </p:nvSpPr>
          <p:spPr>
            <a:xfrm>
              <a:off x="2384020" y="1243620"/>
              <a:ext cx="22783" cy="4983"/>
            </a:xfrm>
            <a:custGeom>
              <a:rect b="b" l="l" r="r" t="t"/>
              <a:pathLst>
                <a:path extrusionOk="0" h="367" w="1678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80"/>
            <p:cNvSpPr/>
            <p:nvPr/>
          </p:nvSpPr>
          <p:spPr>
            <a:xfrm>
              <a:off x="2517202" y="1238691"/>
              <a:ext cx="17406" cy="5404"/>
            </a:xfrm>
            <a:custGeom>
              <a:rect b="b" l="l" r="r" t="t"/>
              <a:pathLst>
                <a:path extrusionOk="0" h="398" w="1282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80"/>
            <p:cNvSpPr/>
            <p:nvPr/>
          </p:nvSpPr>
          <p:spPr>
            <a:xfrm>
              <a:off x="2718026" y="1237646"/>
              <a:ext cx="8757" cy="2403"/>
            </a:xfrm>
            <a:custGeom>
              <a:rect b="b" l="l" r="r" t="t"/>
              <a:pathLst>
                <a:path extrusionOk="0" h="177" w="645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80"/>
            <p:cNvSpPr/>
            <p:nvPr/>
          </p:nvSpPr>
          <p:spPr>
            <a:xfrm>
              <a:off x="2570534" y="1361377"/>
              <a:ext cx="11229" cy="4209"/>
            </a:xfrm>
            <a:custGeom>
              <a:rect b="b" l="l" r="r" t="t"/>
              <a:pathLst>
                <a:path extrusionOk="0" h="310" w="827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80"/>
            <p:cNvSpPr/>
            <p:nvPr/>
          </p:nvSpPr>
          <p:spPr>
            <a:xfrm>
              <a:off x="2635516" y="1366890"/>
              <a:ext cx="4616" cy="2865"/>
            </a:xfrm>
            <a:custGeom>
              <a:rect b="b" l="l" r="r" t="t"/>
              <a:pathLst>
                <a:path extrusionOk="0" h="211" w="34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80"/>
            <p:cNvSpPr/>
            <p:nvPr/>
          </p:nvSpPr>
          <p:spPr>
            <a:xfrm>
              <a:off x="2491961" y="1240701"/>
              <a:ext cx="20176" cy="8119"/>
            </a:xfrm>
            <a:custGeom>
              <a:rect b="b" l="l" r="r" t="t"/>
              <a:pathLst>
                <a:path extrusionOk="0" h="598" w="1486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80"/>
            <p:cNvSpPr/>
            <p:nvPr/>
          </p:nvSpPr>
          <p:spPr>
            <a:xfrm>
              <a:off x="2465159" y="1249621"/>
              <a:ext cx="23394" cy="6734"/>
            </a:xfrm>
            <a:custGeom>
              <a:rect b="b" l="l" r="r" t="t"/>
              <a:pathLst>
                <a:path extrusionOk="0" h="496" w="1723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80"/>
            <p:cNvSpPr/>
            <p:nvPr/>
          </p:nvSpPr>
          <p:spPr>
            <a:xfrm>
              <a:off x="2466530" y="1232500"/>
              <a:ext cx="20597" cy="4358"/>
            </a:xfrm>
            <a:custGeom>
              <a:rect b="b" l="l" r="r" t="t"/>
              <a:pathLst>
                <a:path extrusionOk="0" h="321" w="1517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80"/>
            <p:cNvSpPr/>
            <p:nvPr/>
          </p:nvSpPr>
          <p:spPr>
            <a:xfrm>
              <a:off x="2698353" y="1642147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80"/>
            <p:cNvSpPr/>
            <p:nvPr/>
          </p:nvSpPr>
          <p:spPr>
            <a:xfrm>
              <a:off x="2818038" y="1630266"/>
              <a:ext cx="3625" cy="530"/>
            </a:xfrm>
            <a:custGeom>
              <a:rect b="b" l="l" r="r" t="t"/>
              <a:pathLst>
                <a:path extrusionOk="0" h="39" w="267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80"/>
            <p:cNvSpPr/>
            <p:nvPr/>
          </p:nvSpPr>
          <p:spPr>
            <a:xfrm>
              <a:off x="2835580" y="1633878"/>
              <a:ext cx="2430" cy="815"/>
            </a:xfrm>
            <a:custGeom>
              <a:rect b="b" l="l" r="r" t="t"/>
              <a:pathLst>
                <a:path extrusionOk="0" h="60" w="179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80"/>
            <p:cNvSpPr/>
            <p:nvPr/>
          </p:nvSpPr>
          <p:spPr>
            <a:xfrm>
              <a:off x="2863808" y="1641861"/>
              <a:ext cx="584" cy="299"/>
            </a:xfrm>
            <a:custGeom>
              <a:rect b="b" l="l" r="r" t="t"/>
              <a:pathLst>
                <a:path extrusionOk="0" h="22" w="43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80"/>
            <p:cNvSpPr/>
            <p:nvPr/>
          </p:nvSpPr>
          <p:spPr>
            <a:xfrm>
              <a:off x="2807149" y="1632778"/>
              <a:ext cx="2729" cy="1059"/>
            </a:xfrm>
            <a:custGeom>
              <a:rect b="b" l="l" r="r" t="t"/>
              <a:pathLst>
                <a:path extrusionOk="0" h="78" w="201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80"/>
            <p:cNvSpPr/>
            <p:nvPr/>
          </p:nvSpPr>
          <p:spPr>
            <a:xfrm>
              <a:off x="2901553" y="1635249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80"/>
            <p:cNvSpPr/>
            <p:nvPr/>
          </p:nvSpPr>
          <p:spPr>
            <a:xfrm>
              <a:off x="2907351" y="1636064"/>
              <a:ext cx="584" cy="299"/>
            </a:xfrm>
            <a:custGeom>
              <a:rect b="b" l="l" r="r" t="t"/>
              <a:pathLst>
                <a:path extrusionOk="0" h="22" w="43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80"/>
            <p:cNvSpPr/>
            <p:nvPr/>
          </p:nvSpPr>
          <p:spPr>
            <a:xfrm>
              <a:off x="2902355" y="163515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80"/>
            <p:cNvSpPr/>
            <p:nvPr/>
          </p:nvSpPr>
          <p:spPr>
            <a:xfrm>
              <a:off x="2873367" y="1638915"/>
              <a:ext cx="3286" cy="1018"/>
            </a:xfrm>
            <a:custGeom>
              <a:rect b="b" l="l" r="r" t="t"/>
              <a:pathLst>
                <a:path extrusionOk="0" h="75" w="242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80"/>
            <p:cNvSpPr/>
            <p:nvPr/>
          </p:nvSpPr>
          <p:spPr>
            <a:xfrm>
              <a:off x="2746879" y="1634258"/>
              <a:ext cx="3299" cy="1494"/>
            </a:xfrm>
            <a:custGeom>
              <a:rect b="b" l="l" r="r" t="t"/>
              <a:pathLst>
                <a:path extrusionOk="0" h="110" w="243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80"/>
            <p:cNvSpPr/>
            <p:nvPr/>
          </p:nvSpPr>
          <p:spPr>
            <a:xfrm>
              <a:off x="2716221" y="1632113"/>
              <a:ext cx="2444" cy="1534"/>
            </a:xfrm>
            <a:custGeom>
              <a:rect b="b" l="l" r="r" t="t"/>
              <a:pathLst>
                <a:path extrusionOk="0" h="113" w="18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80"/>
            <p:cNvSpPr/>
            <p:nvPr/>
          </p:nvSpPr>
          <p:spPr>
            <a:xfrm>
              <a:off x="2699059" y="1641440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80"/>
            <p:cNvSpPr/>
            <p:nvPr/>
          </p:nvSpPr>
          <p:spPr>
            <a:xfrm>
              <a:off x="2698869" y="1641576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80"/>
            <p:cNvSpPr/>
            <p:nvPr/>
          </p:nvSpPr>
          <p:spPr>
            <a:xfrm>
              <a:off x="2698678" y="1641726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80"/>
            <p:cNvSpPr/>
            <p:nvPr/>
          </p:nvSpPr>
          <p:spPr>
            <a:xfrm>
              <a:off x="2698543" y="1641916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80"/>
            <p:cNvSpPr/>
            <p:nvPr/>
          </p:nvSpPr>
          <p:spPr>
            <a:xfrm>
              <a:off x="2700348" y="1640870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80"/>
            <p:cNvSpPr/>
            <p:nvPr/>
          </p:nvSpPr>
          <p:spPr>
            <a:xfrm>
              <a:off x="2699629" y="1641155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80"/>
            <p:cNvSpPr/>
            <p:nvPr/>
          </p:nvSpPr>
          <p:spPr>
            <a:xfrm>
              <a:off x="2698448" y="1642051"/>
              <a:ext cx="54" cy="68"/>
            </a:xfrm>
            <a:custGeom>
              <a:rect b="b" l="l" r="r" t="t"/>
              <a:pathLst>
                <a:path extrusionOk="0" h="5" w="4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80"/>
            <p:cNvSpPr/>
            <p:nvPr/>
          </p:nvSpPr>
          <p:spPr>
            <a:xfrm>
              <a:off x="2699968" y="1641006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80"/>
            <p:cNvSpPr/>
            <p:nvPr/>
          </p:nvSpPr>
          <p:spPr>
            <a:xfrm>
              <a:off x="2699303" y="1641291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80"/>
            <p:cNvSpPr/>
            <p:nvPr/>
          </p:nvSpPr>
          <p:spPr>
            <a:xfrm>
              <a:off x="2750164" y="1633688"/>
              <a:ext cx="6952" cy="2050"/>
            </a:xfrm>
            <a:custGeom>
              <a:rect b="b" l="l" r="r" t="t"/>
              <a:pathLst>
                <a:path extrusionOk="0" h="151" w="512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80"/>
            <p:cNvSpPr/>
            <p:nvPr/>
          </p:nvSpPr>
          <p:spPr>
            <a:xfrm>
              <a:off x="2757102" y="1635249"/>
              <a:ext cx="3666" cy="2009"/>
            </a:xfrm>
            <a:custGeom>
              <a:rect b="b" l="l" r="r" t="t"/>
              <a:pathLst>
                <a:path extrusionOk="0" h="148" w="27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80"/>
            <p:cNvSpPr/>
            <p:nvPr/>
          </p:nvSpPr>
          <p:spPr>
            <a:xfrm>
              <a:off x="2728291" y="1626980"/>
              <a:ext cx="3489" cy="204"/>
            </a:xfrm>
            <a:custGeom>
              <a:rect b="b" l="l" r="r" t="t"/>
              <a:pathLst>
                <a:path extrusionOk="0" h="15" w="257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80"/>
            <p:cNvSpPr/>
            <p:nvPr/>
          </p:nvSpPr>
          <p:spPr>
            <a:xfrm>
              <a:off x="2720688" y="1629126"/>
              <a:ext cx="3340" cy="1670"/>
            </a:xfrm>
            <a:custGeom>
              <a:rect b="b" l="l" r="r" t="t"/>
              <a:pathLst>
                <a:path extrusionOk="0" h="123" w="246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80"/>
            <p:cNvSpPr/>
            <p:nvPr/>
          </p:nvSpPr>
          <p:spPr>
            <a:xfrm>
              <a:off x="2697877" y="1642337"/>
              <a:ext cx="434" cy="109"/>
            </a:xfrm>
            <a:custGeom>
              <a:rect b="b" l="l" r="r" t="t"/>
              <a:pathLst>
                <a:path extrusionOk="0" h="8" w="32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80"/>
            <p:cNvSpPr/>
            <p:nvPr/>
          </p:nvSpPr>
          <p:spPr>
            <a:xfrm>
              <a:off x="2761094" y="1634923"/>
              <a:ext cx="3666" cy="2200"/>
            </a:xfrm>
            <a:custGeom>
              <a:rect b="b" l="l" r="r" t="t"/>
              <a:pathLst>
                <a:path extrusionOk="0" h="162" w="27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80"/>
            <p:cNvSpPr/>
            <p:nvPr/>
          </p:nvSpPr>
          <p:spPr>
            <a:xfrm>
              <a:off x="2741991" y="1628963"/>
              <a:ext cx="2240" cy="2688"/>
            </a:xfrm>
            <a:custGeom>
              <a:rect b="b" l="l" r="r" t="t"/>
              <a:pathLst>
                <a:path extrusionOk="0" h="198" w="165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80"/>
            <p:cNvSpPr/>
            <p:nvPr/>
          </p:nvSpPr>
          <p:spPr>
            <a:xfrm>
              <a:off x="2895851" y="1634774"/>
              <a:ext cx="3571" cy="964"/>
            </a:xfrm>
            <a:custGeom>
              <a:rect b="b" l="l" r="r" t="t"/>
              <a:pathLst>
                <a:path extrusionOk="0" h="71" w="263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80"/>
            <p:cNvSpPr/>
            <p:nvPr/>
          </p:nvSpPr>
          <p:spPr>
            <a:xfrm>
              <a:off x="2850271" y="1641576"/>
              <a:ext cx="6191" cy="1208"/>
            </a:xfrm>
            <a:custGeom>
              <a:rect b="b" l="l" r="r" t="t"/>
              <a:pathLst>
                <a:path extrusionOk="0" h="89" w="456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80"/>
            <p:cNvSpPr/>
            <p:nvPr/>
          </p:nvSpPr>
          <p:spPr>
            <a:xfrm>
              <a:off x="2868370" y="1640300"/>
              <a:ext cx="3965" cy="774"/>
            </a:xfrm>
            <a:custGeom>
              <a:rect b="b" l="l" r="r" t="t"/>
              <a:pathLst>
                <a:path extrusionOk="0" h="57" w="292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80"/>
            <p:cNvSpPr/>
            <p:nvPr/>
          </p:nvSpPr>
          <p:spPr>
            <a:xfrm>
              <a:off x="2799315" y="1625840"/>
              <a:ext cx="394" cy="2824"/>
            </a:xfrm>
            <a:custGeom>
              <a:rect b="b" l="l" r="r" t="t"/>
              <a:pathLst>
                <a:path extrusionOk="0" h="208" w="29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80"/>
            <p:cNvSpPr/>
            <p:nvPr/>
          </p:nvSpPr>
          <p:spPr>
            <a:xfrm>
              <a:off x="2845696" y="1640911"/>
              <a:ext cx="4290" cy="638"/>
            </a:xfrm>
            <a:custGeom>
              <a:rect b="b" l="l" r="r" t="t"/>
              <a:pathLst>
                <a:path extrusionOk="0" h="47" w="316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80"/>
            <p:cNvSpPr/>
            <p:nvPr/>
          </p:nvSpPr>
          <p:spPr>
            <a:xfrm>
              <a:off x="2342147" y="1694393"/>
              <a:ext cx="190" cy="54"/>
            </a:xfrm>
            <a:custGeom>
              <a:rect b="b" l="l" r="r" t="t"/>
              <a:pathLst>
                <a:path extrusionOk="0" h="4" w="14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80"/>
            <p:cNvSpPr/>
            <p:nvPr/>
          </p:nvSpPr>
          <p:spPr>
            <a:xfrm>
              <a:off x="2342527" y="1694243"/>
              <a:ext cx="109" cy="54"/>
            </a:xfrm>
            <a:custGeom>
              <a:rect b="b" l="l" r="r" t="t"/>
              <a:pathLst>
                <a:path extrusionOk="0" h="4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80"/>
            <p:cNvSpPr/>
            <p:nvPr/>
          </p:nvSpPr>
          <p:spPr>
            <a:xfrm>
              <a:off x="2342812" y="1694148"/>
              <a:ext cx="109" cy="54"/>
            </a:xfrm>
            <a:custGeom>
              <a:rect b="b" l="l" r="r" t="t"/>
              <a:pathLst>
                <a:path extrusionOk="0" h="4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80"/>
            <p:cNvSpPr/>
            <p:nvPr/>
          </p:nvSpPr>
          <p:spPr>
            <a:xfrm>
              <a:off x="2341767" y="1694529"/>
              <a:ext cx="190" cy="109"/>
            </a:xfrm>
            <a:custGeom>
              <a:rect b="b" l="l" r="r" t="t"/>
              <a:pathLst>
                <a:path extrusionOk="0" h="8" w="14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80"/>
            <p:cNvSpPr/>
            <p:nvPr/>
          </p:nvSpPr>
          <p:spPr>
            <a:xfrm>
              <a:off x="2341278" y="1694773"/>
              <a:ext cx="258" cy="109"/>
            </a:xfrm>
            <a:custGeom>
              <a:rect b="b" l="l" r="r" t="t"/>
              <a:pathLst>
                <a:path extrusionOk="0" h="8" w="19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80"/>
            <p:cNvSpPr/>
            <p:nvPr/>
          </p:nvSpPr>
          <p:spPr>
            <a:xfrm>
              <a:off x="2371230" y="1702227"/>
              <a:ext cx="1208" cy="923"/>
            </a:xfrm>
            <a:custGeom>
              <a:rect b="b" l="l" r="r" t="t"/>
              <a:pathLst>
                <a:path extrusionOk="0" h="68" w="89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80"/>
            <p:cNvSpPr/>
            <p:nvPr/>
          </p:nvSpPr>
          <p:spPr>
            <a:xfrm>
              <a:off x="2343043" y="1694148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80"/>
            <p:cNvSpPr/>
            <p:nvPr/>
          </p:nvSpPr>
          <p:spPr>
            <a:xfrm>
              <a:off x="2385676" y="1707223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80"/>
            <p:cNvSpPr/>
            <p:nvPr/>
          </p:nvSpPr>
          <p:spPr>
            <a:xfrm>
              <a:off x="2340708" y="1695058"/>
              <a:ext cx="299" cy="149"/>
            </a:xfrm>
            <a:custGeom>
              <a:rect b="b" l="l" r="r" t="t"/>
              <a:pathLst>
                <a:path extrusionOk="0" h="11" w="22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80"/>
            <p:cNvSpPr/>
            <p:nvPr/>
          </p:nvSpPr>
          <p:spPr>
            <a:xfrm>
              <a:off x="2372520" y="1702892"/>
              <a:ext cx="489" cy="299"/>
            </a:xfrm>
            <a:custGeom>
              <a:rect b="b" l="l" r="r" t="t"/>
              <a:pathLst>
                <a:path extrusionOk="0" h="22" w="36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80"/>
            <p:cNvSpPr/>
            <p:nvPr/>
          </p:nvSpPr>
          <p:spPr>
            <a:xfrm>
              <a:off x="2372995" y="1701942"/>
              <a:ext cx="7617" cy="923"/>
            </a:xfrm>
            <a:custGeom>
              <a:rect b="b" l="l" r="r" t="t"/>
              <a:pathLst>
                <a:path extrusionOk="0" h="68" w="561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80"/>
            <p:cNvSpPr/>
            <p:nvPr/>
          </p:nvSpPr>
          <p:spPr>
            <a:xfrm>
              <a:off x="2343287" y="1694040"/>
              <a:ext cx="9518" cy="2878"/>
            </a:xfrm>
            <a:custGeom>
              <a:rect b="b" l="l" r="r" t="t"/>
              <a:pathLst>
                <a:path extrusionOk="0" h="212" w="701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80"/>
            <p:cNvSpPr/>
            <p:nvPr/>
          </p:nvSpPr>
          <p:spPr>
            <a:xfrm>
              <a:off x="2385771" y="1707509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80"/>
            <p:cNvSpPr/>
            <p:nvPr/>
          </p:nvSpPr>
          <p:spPr>
            <a:xfrm>
              <a:off x="2386667" y="1707807"/>
              <a:ext cx="3870" cy="2227"/>
            </a:xfrm>
            <a:custGeom>
              <a:rect b="b" l="l" r="r" t="t"/>
              <a:pathLst>
                <a:path extrusionOk="0" h="164" w="285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80"/>
            <p:cNvSpPr/>
            <p:nvPr/>
          </p:nvSpPr>
          <p:spPr>
            <a:xfrm>
              <a:off x="2210472" y="158934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80"/>
            <p:cNvSpPr/>
            <p:nvPr/>
          </p:nvSpPr>
          <p:spPr>
            <a:xfrm>
              <a:off x="2211138" y="158934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80"/>
            <p:cNvSpPr/>
            <p:nvPr/>
          </p:nvSpPr>
          <p:spPr>
            <a:xfrm>
              <a:off x="2198728" y="1588678"/>
              <a:ext cx="353" cy="54"/>
            </a:xfrm>
            <a:custGeom>
              <a:rect b="b" l="l" r="r" t="t"/>
              <a:pathLst>
                <a:path extrusionOk="0" h="4" w="26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80"/>
            <p:cNvSpPr/>
            <p:nvPr/>
          </p:nvSpPr>
          <p:spPr>
            <a:xfrm>
              <a:off x="2198253" y="1588678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80"/>
            <p:cNvSpPr/>
            <p:nvPr/>
          </p:nvSpPr>
          <p:spPr>
            <a:xfrm>
              <a:off x="2194071" y="1587579"/>
              <a:ext cx="163" cy="68"/>
            </a:xfrm>
            <a:custGeom>
              <a:rect b="b" l="l" r="r" t="t"/>
              <a:pathLst>
                <a:path extrusionOk="0" h="5" w="12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80"/>
            <p:cNvSpPr/>
            <p:nvPr/>
          </p:nvSpPr>
          <p:spPr>
            <a:xfrm>
              <a:off x="2193650" y="1587443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80"/>
            <p:cNvSpPr/>
            <p:nvPr/>
          </p:nvSpPr>
          <p:spPr>
            <a:xfrm>
              <a:off x="2197777" y="1588583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80"/>
            <p:cNvSpPr/>
            <p:nvPr/>
          </p:nvSpPr>
          <p:spPr>
            <a:xfrm>
              <a:off x="2209807" y="158938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80"/>
            <p:cNvSpPr/>
            <p:nvPr/>
          </p:nvSpPr>
          <p:spPr>
            <a:xfrm>
              <a:off x="2199298" y="1588719"/>
              <a:ext cx="353" cy="68"/>
            </a:xfrm>
            <a:custGeom>
              <a:rect b="b" l="l" r="r" t="t"/>
              <a:pathLst>
                <a:path extrusionOk="0" h="5" w="26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80"/>
            <p:cNvSpPr/>
            <p:nvPr/>
          </p:nvSpPr>
          <p:spPr>
            <a:xfrm>
              <a:off x="2208436" y="1589344"/>
              <a:ext cx="679" cy="14"/>
            </a:xfrm>
            <a:custGeom>
              <a:rect b="b" l="l" r="r" t="t"/>
              <a:pathLst>
                <a:path extrusionOk="0" h="1" w="5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80"/>
            <p:cNvSpPr/>
            <p:nvPr/>
          </p:nvSpPr>
          <p:spPr>
            <a:xfrm>
              <a:off x="2202448" y="1589004"/>
              <a:ext cx="5947" cy="353"/>
            </a:xfrm>
            <a:custGeom>
              <a:rect b="b" l="l" r="r" t="t"/>
              <a:pathLst>
                <a:path extrusionOk="0" h="26" w="438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80"/>
            <p:cNvSpPr/>
            <p:nvPr/>
          </p:nvSpPr>
          <p:spPr>
            <a:xfrm>
              <a:off x="2213228" y="1589194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80"/>
            <p:cNvSpPr/>
            <p:nvPr/>
          </p:nvSpPr>
          <p:spPr>
            <a:xfrm>
              <a:off x="2212047" y="1589289"/>
              <a:ext cx="339" cy="14"/>
            </a:xfrm>
            <a:custGeom>
              <a:rect b="b" l="l" r="r" t="t"/>
              <a:pathLst>
                <a:path extrusionOk="0" h="1" w="25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80"/>
            <p:cNvSpPr/>
            <p:nvPr/>
          </p:nvSpPr>
          <p:spPr>
            <a:xfrm>
              <a:off x="2211382" y="1589289"/>
              <a:ext cx="394" cy="14"/>
            </a:xfrm>
            <a:custGeom>
              <a:rect b="b" l="l" r="r" t="t"/>
              <a:pathLst>
                <a:path extrusionOk="0" h="1" w="29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80"/>
            <p:cNvSpPr/>
            <p:nvPr/>
          </p:nvSpPr>
          <p:spPr>
            <a:xfrm>
              <a:off x="2195876" y="1588244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80"/>
            <p:cNvSpPr/>
            <p:nvPr/>
          </p:nvSpPr>
          <p:spPr>
            <a:xfrm>
              <a:off x="2195456" y="1588108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80"/>
            <p:cNvSpPr/>
            <p:nvPr/>
          </p:nvSpPr>
          <p:spPr>
            <a:xfrm>
              <a:off x="2196067" y="1588339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80"/>
            <p:cNvSpPr/>
            <p:nvPr/>
          </p:nvSpPr>
          <p:spPr>
            <a:xfrm>
              <a:off x="2212658" y="1589249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80"/>
            <p:cNvSpPr/>
            <p:nvPr/>
          </p:nvSpPr>
          <p:spPr>
            <a:xfrm>
              <a:off x="2196352" y="1588393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80"/>
            <p:cNvSpPr/>
            <p:nvPr/>
          </p:nvSpPr>
          <p:spPr>
            <a:xfrm>
              <a:off x="2194641" y="1587769"/>
              <a:ext cx="258" cy="109"/>
            </a:xfrm>
            <a:custGeom>
              <a:rect b="b" l="l" r="r" t="t"/>
              <a:pathLst>
                <a:path extrusionOk="0" h="8" w="19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80"/>
            <p:cNvSpPr/>
            <p:nvPr/>
          </p:nvSpPr>
          <p:spPr>
            <a:xfrm>
              <a:off x="2196976" y="1588488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80"/>
            <p:cNvSpPr/>
            <p:nvPr/>
          </p:nvSpPr>
          <p:spPr>
            <a:xfrm>
              <a:off x="2195075" y="1587959"/>
              <a:ext cx="204" cy="68"/>
            </a:xfrm>
            <a:custGeom>
              <a:rect b="b" l="l" r="r" t="t"/>
              <a:pathLst>
                <a:path extrusionOk="0" h="5" w="15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80"/>
            <p:cNvSpPr/>
            <p:nvPr/>
          </p:nvSpPr>
          <p:spPr>
            <a:xfrm>
              <a:off x="2197356" y="1588529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80"/>
            <p:cNvSpPr/>
            <p:nvPr/>
          </p:nvSpPr>
          <p:spPr>
            <a:xfrm>
              <a:off x="2196637" y="1588434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80"/>
            <p:cNvSpPr/>
            <p:nvPr/>
          </p:nvSpPr>
          <p:spPr>
            <a:xfrm>
              <a:off x="2201783" y="1588963"/>
              <a:ext cx="625" cy="54"/>
            </a:xfrm>
            <a:custGeom>
              <a:rect b="b" l="l" r="r" t="t"/>
              <a:pathLst>
                <a:path extrusionOk="0" h="4" w="46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80"/>
            <p:cNvSpPr/>
            <p:nvPr/>
          </p:nvSpPr>
          <p:spPr>
            <a:xfrm>
              <a:off x="2201117" y="1588909"/>
              <a:ext cx="530" cy="68"/>
            </a:xfrm>
            <a:custGeom>
              <a:rect b="b" l="l" r="r" t="t"/>
              <a:pathLst>
                <a:path extrusionOk="0" h="5" w="39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80"/>
            <p:cNvSpPr/>
            <p:nvPr/>
          </p:nvSpPr>
          <p:spPr>
            <a:xfrm>
              <a:off x="2199868" y="1588814"/>
              <a:ext cx="394" cy="14"/>
            </a:xfrm>
            <a:custGeom>
              <a:rect b="b" l="l" r="r" t="t"/>
              <a:pathLst>
                <a:path extrusionOk="0" h="1" w="29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80"/>
            <p:cNvSpPr/>
            <p:nvPr/>
          </p:nvSpPr>
          <p:spPr>
            <a:xfrm>
              <a:off x="2200493" y="1588868"/>
              <a:ext cx="489" cy="54"/>
            </a:xfrm>
            <a:custGeom>
              <a:rect b="b" l="l" r="r" t="t"/>
              <a:pathLst>
                <a:path extrusionOk="0" h="4" w="36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80"/>
            <p:cNvSpPr/>
            <p:nvPr/>
          </p:nvSpPr>
          <p:spPr>
            <a:xfrm>
              <a:off x="2213799" y="1589154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80"/>
            <p:cNvSpPr/>
            <p:nvPr/>
          </p:nvSpPr>
          <p:spPr>
            <a:xfrm>
              <a:off x="2328882" y="1660259"/>
              <a:ext cx="54" cy="149"/>
            </a:xfrm>
            <a:custGeom>
              <a:rect b="b" l="l" r="r" t="t"/>
              <a:pathLst>
                <a:path extrusionOk="0" h="11" w="4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80"/>
            <p:cNvSpPr/>
            <p:nvPr/>
          </p:nvSpPr>
          <p:spPr>
            <a:xfrm>
              <a:off x="2335860" y="1655032"/>
              <a:ext cx="1534" cy="204"/>
            </a:xfrm>
            <a:custGeom>
              <a:rect b="b" l="l" r="r" t="t"/>
              <a:pathLst>
                <a:path extrusionOk="0" h="15" w="113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80"/>
            <p:cNvSpPr/>
            <p:nvPr/>
          </p:nvSpPr>
          <p:spPr>
            <a:xfrm>
              <a:off x="2341468" y="1648039"/>
              <a:ext cx="964" cy="1344"/>
            </a:xfrm>
            <a:custGeom>
              <a:rect b="b" l="l" r="r" t="t"/>
              <a:pathLst>
                <a:path extrusionOk="0" h="99" w="71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80"/>
            <p:cNvSpPr/>
            <p:nvPr/>
          </p:nvSpPr>
          <p:spPr>
            <a:xfrm>
              <a:off x="2309574" y="1627510"/>
              <a:ext cx="14" cy="434"/>
            </a:xfrm>
            <a:custGeom>
              <a:rect b="b" l="l" r="r" t="t"/>
              <a:pathLst>
                <a:path extrusionOk="0" h="32" w="1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80"/>
            <p:cNvSpPr/>
            <p:nvPr/>
          </p:nvSpPr>
          <p:spPr>
            <a:xfrm>
              <a:off x="2281483" y="1611298"/>
              <a:ext cx="1303" cy="475"/>
            </a:xfrm>
            <a:custGeom>
              <a:rect b="b" l="l" r="r" t="t"/>
              <a:pathLst>
                <a:path extrusionOk="0" h="35" w="96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80"/>
            <p:cNvSpPr/>
            <p:nvPr/>
          </p:nvSpPr>
          <p:spPr>
            <a:xfrm>
              <a:off x="2284714" y="1609778"/>
              <a:ext cx="1833" cy="1113"/>
            </a:xfrm>
            <a:custGeom>
              <a:rect b="b" l="l" r="r" t="t"/>
              <a:pathLst>
                <a:path extrusionOk="0" h="82" w="135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80"/>
            <p:cNvSpPr/>
            <p:nvPr/>
          </p:nvSpPr>
          <p:spPr>
            <a:xfrm>
              <a:off x="2314625" y="1629832"/>
              <a:ext cx="1860" cy="1018"/>
            </a:xfrm>
            <a:custGeom>
              <a:rect b="b" l="l" r="r" t="t"/>
              <a:pathLst>
                <a:path extrusionOk="0" h="75" w="137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80"/>
            <p:cNvSpPr/>
            <p:nvPr/>
          </p:nvSpPr>
          <p:spPr>
            <a:xfrm>
              <a:off x="2299079" y="1615860"/>
              <a:ext cx="339" cy="1494"/>
            </a:xfrm>
            <a:custGeom>
              <a:rect b="b" l="l" r="r" t="t"/>
              <a:pathLst>
                <a:path extrusionOk="0" h="110" w="25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80"/>
            <p:cNvSpPr/>
            <p:nvPr/>
          </p:nvSpPr>
          <p:spPr>
            <a:xfrm>
              <a:off x="2291136" y="1609398"/>
              <a:ext cx="2824" cy="339"/>
            </a:xfrm>
            <a:custGeom>
              <a:rect b="b" l="l" r="r" t="t"/>
              <a:pathLst>
                <a:path extrusionOk="0" h="25" w="208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80"/>
            <p:cNvSpPr/>
            <p:nvPr/>
          </p:nvSpPr>
          <p:spPr>
            <a:xfrm>
              <a:off x="2341862" y="1642581"/>
              <a:ext cx="339" cy="339"/>
            </a:xfrm>
            <a:custGeom>
              <a:rect b="b" l="l" r="r" t="t"/>
              <a:pathLst>
                <a:path extrusionOk="0" h="25" w="25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80"/>
            <p:cNvSpPr/>
            <p:nvPr/>
          </p:nvSpPr>
          <p:spPr>
            <a:xfrm>
              <a:off x="2337476" y="165522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80"/>
            <p:cNvSpPr/>
            <p:nvPr/>
          </p:nvSpPr>
          <p:spPr>
            <a:xfrm>
              <a:off x="2328692" y="1659023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80"/>
            <p:cNvSpPr/>
            <p:nvPr/>
          </p:nvSpPr>
          <p:spPr>
            <a:xfrm>
              <a:off x="2328787" y="1659594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80"/>
            <p:cNvSpPr/>
            <p:nvPr/>
          </p:nvSpPr>
          <p:spPr>
            <a:xfrm>
              <a:off x="2328692" y="1658779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80"/>
            <p:cNvSpPr/>
            <p:nvPr/>
          </p:nvSpPr>
          <p:spPr>
            <a:xfrm>
              <a:off x="2328827" y="1659919"/>
              <a:ext cx="68" cy="163"/>
            </a:xfrm>
            <a:custGeom>
              <a:rect b="b" l="l" r="r" t="t"/>
              <a:pathLst>
                <a:path extrusionOk="0" h="12" w="5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80"/>
            <p:cNvSpPr/>
            <p:nvPr/>
          </p:nvSpPr>
          <p:spPr>
            <a:xfrm>
              <a:off x="2328732" y="1659254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80"/>
            <p:cNvSpPr/>
            <p:nvPr/>
          </p:nvSpPr>
          <p:spPr>
            <a:xfrm>
              <a:off x="2341957" y="1637680"/>
              <a:ext cx="1914" cy="3489"/>
            </a:xfrm>
            <a:custGeom>
              <a:rect b="b" l="l" r="r" t="t"/>
              <a:pathLst>
                <a:path extrusionOk="0" h="257" w="141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80"/>
            <p:cNvSpPr/>
            <p:nvPr/>
          </p:nvSpPr>
          <p:spPr>
            <a:xfrm>
              <a:off x="2282908" y="1603600"/>
              <a:ext cx="448" cy="14"/>
            </a:xfrm>
            <a:custGeom>
              <a:rect b="b" l="l" r="r" t="t"/>
              <a:pathLst>
                <a:path extrusionOk="0" h="1" w="33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80"/>
            <p:cNvSpPr/>
            <p:nvPr/>
          </p:nvSpPr>
          <p:spPr>
            <a:xfrm>
              <a:off x="2279161" y="1602364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80"/>
            <p:cNvSpPr/>
            <p:nvPr/>
          </p:nvSpPr>
          <p:spPr>
            <a:xfrm>
              <a:off x="2283438" y="159432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80"/>
            <p:cNvSpPr/>
            <p:nvPr/>
          </p:nvSpPr>
          <p:spPr>
            <a:xfrm>
              <a:off x="2280342" y="1602690"/>
              <a:ext cx="2580" cy="869"/>
            </a:xfrm>
            <a:custGeom>
              <a:rect b="b" l="l" r="r" t="t"/>
              <a:pathLst>
                <a:path extrusionOk="0" h="64" w="19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80"/>
            <p:cNvSpPr/>
            <p:nvPr/>
          </p:nvSpPr>
          <p:spPr>
            <a:xfrm>
              <a:off x="2280532" y="1608488"/>
              <a:ext cx="964" cy="2824"/>
            </a:xfrm>
            <a:custGeom>
              <a:rect b="b" l="l" r="r" t="t"/>
              <a:pathLst>
                <a:path extrusionOk="0" h="208" w="71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80"/>
            <p:cNvSpPr/>
            <p:nvPr/>
          </p:nvSpPr>
          <p:spPr>
            <a:xfrm>
              <a:off x="2278631" y="1589724"/>
              <a:ext cx="869" cy="679"/>
            </a:xfrm>
            <a:custGeom>
              <a:rect b="b" l="l" r="r" t="t"/>
              <a:pathLst>
                <a:path extrusionOk="0" h="50" w="64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80"/>
            <p:cNvSpPr/>
            <p:nvPr/>
          </p:nvSpPr>
          <p:spPr>
            <a:xfrm>
              <a:off x="2256066" y="1570376"/>
              <a:ext cx="149" cy="244"/>
            </a:xfrm>
            <a:custGeom>
              <a:rect b="b" l="l" r="r" t="t"/>
              <a:pathLst>
                <a:path extrusionOk="0" h="18" w="11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80"/>
            <p:cNvSpPr/>
            <p:nvPr/>
          </p:nvSpPr>
          <p:spPr>
            <a:xfrm>
              <a:off x="2276215" y="1585868"/>
              <a:ext cx="1724" cy="2349"/>
            </a:xfrm>
            <a:custGeom>
              <a:rect b="b" l="l" r="r" t="t"/>
              <a:pathLst>
                <a:path extrusionOk="0" h="173" w="127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80"/>
            <p:cNvSpPr/>
            <p:nvPr/>
          </p:nvSpPr>
          <p:spPr>
            <a:xfrm>
              <a:off x="2281293" y="1611013"/>
              <a:ext cx="299" cy="394"/>
            </a:xfrm>
            <a:custGeom>
              <a:rect b="b" l="l" r="r" t="t"/>
              <a:pathLst>
                <a:path extrusionOk="0" h="29" w="22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80"/>
            <p:cNvSpPr/>
            <p:nvPr/>
          </p:nvSpPr>
          <p:spPr>
            <a:xfrm>
              <a:off x="2250879" y="1556826"/>
              <a:ext cx="299" cy="353"/>
            </a:xfrm>
            <a:custGeom>
              <a:rect b="b" l="l" r="r" t="t"/>
              <a:pathLst>
                <a:path extrusionOk="0" h="26" w="22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80"/>
            <p:cNvSpPr/>
            <p:nvPr/>
          </p:nvSpPr>
          <p:spPr>
            <a:xfrm>
              <a:off x="2250539" y="1556445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80"/>
            <p:cNvSpPr/>
            <p:nvPr/>
          </p:nvSpPr>
          <p:spPr>
            <a:xfrm>
              <a:off x="2255577" y="1568760"/>
              <a:ext cx="489" cy="1629"/>
            </a:xfrm>
            <a:custGeom>
              <a:rect b="b" l="l" r="r" t="t"/>
              <a:pathLst>
                <a:path extrusionOk="0" h="120" w="36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80"/>
            <p:cNvSpPr/>
            <p:nvPr/>
          </p:nvSpPr>
          <p:spPr>
            <a:xfrm>
              <a:off x="2250119" y="1555590"/>
              <a:ext cx="394" cy="828"/>
            </a:xfrm>
            <a:custGeom>
              <a:rect b="b" l="l" r="r" t="t"/>
              <a:pathLst>
                <a:path extrusionOk="0" h="61" w="29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80"/>
            <p:cNvSpPr/>
            <p:nvPr/>
          </p:nvSpPr>
          <p:spPr>
            <a:xfrm>
              <a:off x="2255957" y="1570131"/>
              <a:ext cx="204" cy="448"/>
            </a:xfrm>
            <a:custGeom>
              <a:rect b="b" l="l" r="r" t="t"/>
              <a:pathLst>
                <a:path extrusionOk="0" h="33" w="15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80"/>
            <p:cNvSpPr/>
            <p:nvPr/>
          </p:nvSpPr>
          <p:spPr>
            <a:xfrm>
              <a:off x="2211667" y="1583302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80"/>
            <p:cNvSpPr/>
            <p:nvPr/>
          </p:nvSpPr>
          <p:spPr>
            <a:xfrm>
              <a:off x="2211898" y="1583356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80"/>
            <p:cNvSpPr/>
            <p:nvPr/>
          </p:nvSpPr>
          <p:spPr>
            <a:xfrm>
              <a:off x="2211382" y="158330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80"/>
            <p:cNvSpPr/>
            <p:nvPr/>
          </p:nvSpPr>
          <p:spPr>
            <a:xfrm>
              <a:off x="2211477" y="1583302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80"/>
            <p:cNvSpPr/>
            <p:nvPr/>
          </p:nvSpPr>
          <p:spPr>
            <a:xfrm>
              <a:off x="2212753" y="1583736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80"/>
            <p:cNvSpPr/>
            <p:nvPr/>
          </p:nvSpPr>
          <p:spPr>
            <a:xfrm>
              <a:off x="2212427" y="1583546"/>
              <a:ext cx="109" cy="54"/>
            </a:xfrm>
            <a:custGeom>
              <a:rect b="b" l="l" r="r" t="t"/>
              <a:pathLst>
                <a:path extrusionOk="0" h="4" w="8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80"/>
            <p:cNvSpPr/>
            <p:nvPr/>
          </p:nvSpPr>
          <p:spPr>
            <a:xfrm>
              <a:off x="2212142" y="1583451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80"/>
            <p:cNvSpPr/>
            <p:nvPr/>
          </p:nvSpPr>
          <p:spPr>
            <a:xfrm>
              <a:off x="2213093" y="1583872"/>
              <a:ext cx="339" cy="258"/>
            </a:xfrm>
            <a:custGeom>
              <a:rect b="b" l="l" r="r" t="t"/>
              <a:pathLst>
                <a:path extrusionOk="0" h="19" w="25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80"/>
            <p:cNvSpPr/>
            <p:nvPr/>
          </p:nvSpPr>
          <p:spPr>
            <a:xfrm>
              <a:off x="2213853" y="1584972"/>
              <a:ext cx="394" cy="4195"/>
            </a:xfrm>
            <a:custGeom>
              <a:rect b="b" l="l" r="r" t="t"/>
              <a:pathLst>
                <a:path extrusionOk="0" h="309" w="29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80"/>
            <p:cNvSpPr/>
            <p:nvPr/>
          </p:nvSpPr>
          <p:spPr>
            <a:xfrm>
              <a:off x="2204009" y="1581143"/>
              <a:ext cx="774" cy="27"/>
            </a:xfrm>
            <a:custGeom>
              <a:rect b="b" l="l" r="r" t="t"/>
              <a:pathLst>
                <a:path extrusionOk="0" h="2" w="57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80"/>
            <p:cNvSpPr/>
            <p:nvPr/>
          </p:nvSpPr>
          <p:spPr>
            <a:xfrm>
              <a:off x="2205815" y="1581360"/>
              <a:ext cx="5485" cy="2172"/>
            </a:xfrm>
            <a:custGeom>
              <a:rect b="b" l="l" r="r" t="t"/>
              <a:pathLst>
                <a:path extrusionOk="0" h="160" w="404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80"/>
            <p:cNvSpPr/>
            <p:nvPr/>
          </p:nvSpPr>
          <p:spPr>
            <a:xfrm>
              <a:off x="2204824" y="158111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80"/>
            <p:cNvSpPr/>
            <p:nvPr/>
          </p:nvSpPr>
          <p:spPr>
            <a:xfrm>
              <a:off x="2205720" y="1581265"/>
              <a:ext cx="14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80"/>
            <p:cNvSpPr/>
            <p:nvPr/>
          </p:nvSpPr>
          <p:spPr>
            <a:xfrm>
              <a:off x="2205530" y="1581211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80"/>
            <p:cNvSpPr/>
            <p:nvPr/>
          </p:nvSpPr>
          <p:spPr>
            <a:xfrm>
              <a:off x="2205055" y="1581156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80"/>
            <p:cNvSpPr/>
            <p:nvPr/>
          </p:nvSpPr>
          <p:spPr>
            <a:xfrm>
              <a:off x="2205299" y="1581156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80"/>
            <p:cNvSpPr/>
            <p:nvPr/>
          </p:nvSpPr>
          <p:spPr>
            <a:xfrm>
              <a:off x="2213894" y="158915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80"/>
            <p:cNvSpPr/>
            <p:nvPr/>
          </p:nvSpPr>
          <p:spPr>
            <a:xfrm>
              <a:off x="2269276" y="1477017"/>
              <a:ext cx="1629" cy="1303"/>
            </a:xfrm>
            <a:custGeom>
              <a:rect b="b" l="l" r="r" t="t"/>
              <a:pathLst>
                <a:path extrusionOk="0" h="96" w="12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80"/>
            <p:cNvSpPr/>
            <p:nvPr/>
          </p:nvSpPr>
          <p:spPr>
            <a:xfrm>
              <a:off x="2260193" y="1430147"/>
              <a:ext cx="3394" cy="1398"/>
            </a:xfrm>
            <a:custGeom>
              <a:rect b="b" l="l" r="r" t="t"/>
              <a:pathLst>
                <a:path extrusionOk="0" h="103" w="25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80"/>
            <p:cNvSpPr/>
            <p:nvPr/>
          </p:nvSpPr>
          <p:spPr>
            <a:xfrm>
              <a:off x="2262664" y="1417466"/>
              <a:ext cx="1344" cy="2009"/>
            </a:xfrm>
            <a:custGeom>
              <a:rect b="b" l="l" r="r" t="t"/>
              <a:pathLst>
                <a:path extrusionOk="0" h="148" w="99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80"/>
            <p:cNvSpPr/>
            <p:nvPr/>
          </p:nvSpPr>
          <p:spPr>
            <a:xfrm>
              <a:off x="2263520" y="1448640"/>
              <a:ext cx="6246" cy="10047"/>
            </a:xfrm>
            <a:custGeom>
              <a:rect b="b" l="l" r="r" t="t"/>
              <a:pathLst>
                <a:path extrusionOk="0" h="740" w="46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80"/>
            <p:cNvSpPr/>
            <p:nvPr/>
          </p:nvSpPr>
          <p:spPr>
            <a:xfrm>
              <a:off x="2269127" y="1476542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80"/>
            <p:cNvSpPr/>
            <p:nvPr/>
          </p:nvSpPr>
          <p:spPr>
            <a:xfrm>
              <a:off x="2257002" y="1519610"/>
              <a:ext cx="109" cy="149"/>
            </a:xfrm>
            <a:custGeom>
              <a:rect b="b" l="l" r="r" t="t"/>
              <a:pathLst>
                <a:path extrusionOk="0" h="11" w="8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80"/>
            <p:cNvSpPr/>
            <p:nvPr/>
          </p:nvSpPr>
          <p:spPr>
            <a:xfrm>
              <a:off x="2271082" y="1504593"/>
              <a:ext cx="3476" cy="2716"/>
            </a:xfrm>
            <a:custGeom>
              <a:rect b="b" l="l" r="r" t="t"/>
              <a:pathLst>
                <a:path extrusionOk="0" h="200" w="256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80"/>
            <p:cNvSpPr/>
            <p:nvPr/>
          </p:nvSpPr>
          <p:spPr>
            <a:xfrm>
              <a:off x="2268801" y="1485625"/>
              <a:ext cx="3286" cy="2295"/>
            </a:xfrm>
            <a:custGeom>
              <a:rect b="b" l="l" r="r" t="t"/>
              <a:pathLst>
                <a:path extrusionOk="0" h="169" w="242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80"/>
            <p:cNvSpPr/>
            <p:nvPr/>
          </p:nvSpPr>
          <p:spPr>
            <a:xfrm>
              <a:off x="2257966" y="1513187"/>
              <a:ext cx="8282" cy="5580"/>
            </a:xfrm>
            <a:custGeom>
              <a:rect b="b" l="l" r="r" t="t"/>
              <a:pathLst>
                <a:path extrusionOk="0" h="411" w="61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80"/>
            <p:cNvSpPr/>
            <p:nvPr/>
          </p:nvSpPr>
          <p:spPr>
            <a:xfrm>
              <a:off x="2256581" y="1520126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80"/>
            <p:cNvSpPr/>
            <p:nvPr/>
          </p:nvSpPr>
          <p:spPr>
            <a:xfrm>
              <a:off x="2274449" y="1489372"/>
              <a:ext cx="6056" cy="6816"/>
            </a:xfrm>
            <a:custGeom>
              <a:rect b="b" l="l" r="r" t="t"/>
              <a:pathLst>
                <a:path extrusionOk="0" h="502" w="446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80"/>
            <p:cNvSpPr/>
            <p:nvPr/>
          </p:nvSpPr>
          <p:spPr>
            <a:xfrm>
              <a:off x="2275929" y="1499121"/>
              <a:ext cx="4195" cy="4481"/>
            </a:xfrm>
            <a:custGeom>
              <a:rect b="b" l="l" r="r" t="t"/>
              <a:pathLst>
                <a:path extrusionOk="0" h="330" w="309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80"/>
            <p:cNvSpPr/>
            <p:nvPr/>
          </p:nvSpPr>
          <p:spPr>
            <a:xfrm>
              <a:off x="2249874" y="1554544"/>
              <a:ext cx="258" cy="1059"/>
            </a:xfrm>
            <a:custGeom>
              <a:rect b="b" l="l" r="r" t="t"/>
              <a:pathLst>
                <a:path extrusionOk="0" h="78" w="19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80"/>
            <p:cNvSpPr/>
            <p:nvPr/>
          </p:nvSpPr>
          <p:spPr>
            <a:xfrm>
              <a:off x="2251965" y="1550498"/>
              <a:ext cx="774" cy="1724"/>
            </a:xfrm>
            <a:custGeom>
              <a:rect b="b" l="l" r="r" t="t"/>
              <a:pathLst>
                <a:path extrusionOk="0" h="127" w="57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80"/>
            <p:cNvSpPr/>
            <p:nvPr/>
          </p:nvSpPr>
          <p:spPr>
            <a:xfrm>
              <a:off x="2254871" y="153614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80"/>
            <p:cNvSpPr/>
            <p:nvPr/>
          </p:nvSpPr>
          <p:spPr>
            <a:xfrm>
              <a:off x="2254681" y="1537002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80"/>
            <p:cNvSpPr/>
            <p:nvPr/>
          </p:nvSpPr>
          <p:spPr>
            <a:xfrm>
              <a:off x="2253961" y="1538048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80"/>
            <p:cNvSpPr/>
            <p:nvPr/>
          </p:nvSpPr>
          <p:spPr>
            <a:xfrm>
              <a:off x="2254110" y="1537858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80"/>
            <p:cNvSpPr/>
            <p:nvPr/>
          </p:nvSpPr>
          <p:spPr>
            <a:xfrm>
              <a:off x="2253825" y="1538238"/>
              <a:ext cx="54" cy="68"/>
            </a:xfrm>
            <a:custGeom>
              <a:rect b="b" l="l" r="r" t="t"/>
              <a:pathLst>
                <a:path extrusionOk="0" h="5" w="4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80"/>
            <p:cNvSpPr/>
            <p:nvPr/>
          </p:nvSpPr>
          <p:spPr>
            <a:xfrm>
              <a:off x="2250974" y="1540519"/>
              <a:ext cx="1249" cy="1629"/>
            </a:xfrm>
            <a:custGeom>
              <a:rect b="b" l="l" r="r" t="t"/>
              <a:pathLst>
                <a:path extrusionOk="0" h="120" w="92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80"/>
            <p:cNvSpPr/>
            <p:nvPr/>
          </p:nvSpPr>
          <p:spPr>
            <a:xfrm>
              <a:off x="2252875" y="1538428"/>
              <a:ext cx="774" cy="923"/>
            </a:xfrm>
            <a:custGeom>
              <a:rect b="b" l="l" r="r" t="t"/>
              <a:pathLst>
                <a:path extrusionOk="0" h="68" w="57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80"/>
            <p:cNvSpPr/>
            <p:nvPr/>
          </p:nvSpPr>
          <p:spPr>
            <a:xfrm>
              <a:off x="2254300" y="1537668"/>
              <a:ext cx="54" cy="68"/>
            </a:xfrm>
            <a:custGeom>
              <a:rect b="b" l="l" r="r" t="t"/>
              <a:pathLst>
                <a:path extrusionOk="0" h="5" w="4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80"/>
            <p:cNvSpPr/>
            <p:nvPr/>
          </p:nvSpPr>
          <p:spPr>
            <a:xfrm>
              <a:off x="2252820" y="1539378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80"/>
            <p:cNvSpPr/>
            <p:nvPr/>
          </p:nvSpPr>
          <p:spPr>
            <a:xfrm>
              <a:off x="2254531" y="1534721"/>
              <a:ext cx="68" cy="163"/>
            </a:xfrm>
            <a:custGeom>
              <a:rect b="b" l="l" r="r" t="t"/>
              <a:pathLst>
                <a:path extrusionOk="0" h="12" w="5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80"/>
            <p:cNvSpPr/>
            <p:nvPr/>
          </p:nvSpPr>
          <p:spPr>
            <a:xfrm>
              <a:off x="2254776" y="1535427"/>
              <a:ext cx="54" cy="163"/>
            </a:xfrm>
            <a:custGeom>
              <a:rect b="b" l="l" r="r" t="t"/>
              <a:pathLst>
                <a:path extrusionOk="0" h="12" w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80"/>
            <p:cNvSpPr/>
            <p:nvPr/>
          </p:nvSpPr>
          <p:spPr>
            <a:xfrm>
              <a:off x="2254436" y="1537437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80"/>
            <p:cNvSpPr/>
            <p:nvPr/>
          </p:nvSpPr>
          <p:spPr>
            <a:xfrm>
              <a:off x="2254871" y="1535767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80"/>
            <p:cNvSpPr/>
            <p:nvPr/>
          </p:nvSpPr>
          <p:spPr>
            <a:xfrm>
              <a:off x="2254681" y="1535102"/>
              <a:ext cx="54" cy="163"/>
            </a:xfrm>
            <a:custGeom>
              <a:rect b="b" l="l" r="r" t="t"/>
              <a:pathLst>
                <a:path extrusionOk="0" h="12" w="4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80"/>
            <p:cNvSpPr/>
            <p:nvPr/>
          </p:nvSpPr>
          <p:spPr>
            <a:xfrm>
              <a:off x="2254816" y="1536432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80"/>
            <p:cNvSpPr/>
            <p:nvPr/>
          </p:nvSpPr>
          <p:spPr>
            <a:xfrm>
              <a:off x="2254531" y="1537192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80"/>
            <p:cNvSpPr/>
            <p:nvPr/>
          </p:nvSpPr>
          <p:spPr>
            <a:xfrm>
              <a:off x="2254776" y="1536717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80"/>
            <p:cNvSpPr/>
            <p:nvPr/>
          </p:nvSpPr>
          <p:spPr>
            <a:xfrm>
              <a:off x="2250024" y="1555359"/>
              <a:ext cx="149" cy="489"/>
            </a:xfrm>
            <a:custGeom>
              <a:rect b="b" l="l" r="r" t="t"/>
              <a:pathLst>
                <a:path extrusionOk="0" h="36" w="11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80"/>
            <p:cNvSpPr/>
            <p:nvPr/>
          </p:nvSpPr>
          <p:spPr>
            <a:xfrm>
              <a:off x="2263995" y="1416040"/>
              <a:ext cx="2770" cy="1439"/>
            </a:xfrm>
            <a:custGeom>
              <a:rect b="b" l="l" r="r" t="t"/>
              <a:pathLst>
                <a:path extrusionOk="0" h="106" w="204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80"/>
            <p:cNvSpPr/>
            <p:nvPr/>
          </p:nvSpPr>
          <p:spPr>
            <a:xfrm>
              <a:off x="2276350" y="1412130"/>
              <a:ext cx="258" cy="258"/>
            </a:xfrm>
            <a:custGeom>
              <a:rect b="b" l="l" r="r" t="t"/>
              <a:pathLst>
                <a:path extrusionOk="0" h="19" w="19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80"/>
            <p:cNvSpPr/>
            <p:nvPr/>
          </p:nvSpPr>
          <p:spPr>
            <a:xfrm>
              <a:off x="2276921" y="1411139"/>
              <a:ext cx="258" cy="489"/>
            </a:xfrm>
            <a:custGeom>
              <a:rect b="b" l="l" r="r" t="t"/>
              <a:pathLst>
                <a:path extrusionOk="0" h="36" w="19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80"/>
            <p:cNvSpPr/>
            <p:nvPr/>
          </p:nvSpPr>
          <p:spPr>
            <a:xfrm>
              <a:off x="2275875" y="1412470"/>
              <a:ext cx="394" cy="299"/>
            </a:xfrm>
            <a:custGeom>
              <a:rect b="b" l="l" r="r" t="t"/>
              <a:pathLst>
                <a:path extrusionOk="0" h="22" w="29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80"/>
            <p:cNvSpPr/>
            <p:nvPr/>
          </p:nvSpPr>
          <p:spPr>
            <a:xfrm>
              <a:off x="2276690" y="1411709"/>
              <a:ext cx="204" cy="339"/>
            </a:xfrm>
            <a:custGeom>
              <a:rect b="b" l="l" r="r" t="t"/>
              <a:pathLst>
                <a:path extrusionOk="0" h="25" w="15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80"/>
            <p:cNvSpPr/>
            <p:nvPr/>
          </p:nvSpPr>
          <p:spPr>
            <a:xfrm>
              <a:off x="2263764" y="1417222"/>
              <a:ext cx="434" cy="448"/>
            </a:xfrm>
            <a:custGeom>
              <a:rect b="b" l="l" r="r" t="t"/>
              <a:pathLst>
                <a:path extrusionOk="0" h="33" w="32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80"/>
            <p:cNvSpPr/>
            <p:nvPr/>
          </p:nvSpPr>
          <p:spPr>
            <a:xfrm>
              <a:off x="3015482" y="1689586"/>
              <a:ext cx="163" cy="1195"/>
            </a:xfrm>
            <a:custGeom>
              <a:rect b="b" l="l" r="r" t="t"/>
              <a:pathLst>
                <a:path extrusionOk="0" h="88" w="12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80"/>
            <p:cNvSpPr/>
            <p:nvPr/>
          </p:nvSpPr>
          <p:spPr>
            <a:xfrm>
              <a:off x="2958307" y="1600694"/>
              <a:ext cx="3150" cy="353"/>
            </a:xfrm>
            <a:custGeom>
              <a:rect b="b" l="l" r="r" t="t"/>
              <a:pathLst>
                <a:path extrusionOk="0" h="26" w="232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80"/>
            <p:cNvSpPr/>
            <p:nvPr/>
          </p:nvSpPr>
          <p:spPr>
            <a:xfrm>
              <a:off x="2924961" y="1625555"/>
              <a:ext cx="3408" cy="7671"/>
            </a:xfrm>
            <a:custGeom>
              <a:rect b="b" l="l" r="r" t="t"/>
              <a:pathLst>
                <a:path extrusionOk="0" h="565" w="251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80"/>
            <p:cNvSpPr/>
            <p:nvPr/>
          </p:nvSpPr>
          <p:spPr>
            <a:xfrm>
              <a:off x="2928546" y="1617856"/>
              <a:ext cx="4535" cy="7196"/>
            </a:xfrm>
            <a:custGeom>
              <a:rect b="b" l="l" r="r" t="t"/>
              <a:pathLst>
                <a:path extrusionOk="0" h="530" w="334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80"/>
            <p:cNvSpPr/>
            <p:nvPr/>
          </p:nvSpPr>
          <p:spPr>
            <a:xfrm>
              <a:off x="2906265" y="1635629"/>
              <a:ext cx="339" cy="109"/>
            </a:xfrm>
            <a:custGeom>
              <a:rect b="b" l="l" r="r" t="t"/>
              <a:pathLst>
                <a:path extrusionOk="0" h="8" w="25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80"/>
            <p:cNvSpPr/>
            <p:nvPr/>
          </p:nvSpPr>
          <p:spPr>
            <a:xfrm>
              <a:off x="2908301" y="1636634"/>
              <a:ext cx="638" cy="625"/>
            </a:xfrm>
            <a:custGeom>
              <a:rect b="b" l="l" r="r" t="t"/>
              <a:pathLst>
                <a:path extrusionOk="0" h="46" w="47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80"/>
            <p:cNvSpPr/>
            <p:nvPr/>
          </p:nvSpPr>
          <p:spPr>
            <a:xfrm>
              <a:off x="2908967" y="1637299"/>
              <a:ext cx="258" cy="339"/>
            </a:xfrm>
            <a:custGeom>
              <a:rect b="b" l="l" r="r" t="t"/>
              <a:pathLst>
                <a:path extrusionOk="0" h="25" w="19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80"/>
            <p:cNvSpPr/>
            <p:nvPr/>
          </p:nvSpPr>
          <p:spPr>
            <a:xfrm>
              <a:off x="2935633" y="1611163"/>
              <a:ext cx="828" cy="3530"/>
            </a:xfrm>
            <a:custGeom>
              <a:rect b="b" l="l" r="r" t="t"/>
              <a:pathLst>
                <a:path extrusionOk="0" h="260" w="61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80"/>
            <p:cNvSpPr/>
            <p:nvPr/>
          </p:nvSpPr>
          <p:spPr>
            <a:xfrm>
              <a:off x="2907976" y="1636390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80"/>
            <p:cNvSpPr/>
            <p:nvPr/>
          </p:nvSpPr>
          <p:spPr>
            <a:xfrm>
              <a:off x="2695420" y="1641956"/>
              <a:ext cx="2417" cy="448"/>
            </a:xfrm>
            <a:custGeom>
              <a:rect b="b" l="l" r="r" t="t"/>
              <a:pathLst>
                <a:path extrusionOk="0" h="33" w="178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80"/>
            <p:cNvSpPr/>
            <p:nvPr/>
          </p:nvSpPr>
          <p:spPr>
            <a:xfrm>
              <a:off x="2693641" y="1641060"/>
              <a:ext cx="1208" cy="869"/>
            </a:xfrm>
            <a:custGeom>
              <a:rect b="b" l="l" r="r" t="t"/>
              <a:pathLst>
                <a:path extrusionOk="0" h="64" w="89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80"/>
            <p:cNvSpPr/>
            <p:nvPr/>
          </p:nvSpPr>
          <p:spPr>
            <a:xfrm>
              <a:off x="2974655" y="1606071"/>
              <a:ext cx="3584" cy="4481"/>
            </a:xfrm>
            <a:custGeom>
              <a:rect b="b" l="l" r="r" t="t"/>
              <a:pathLst>
                <a:path extrusionOk="0" h="330" w="264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80"/>
            <p:cNvSpPr/>
            <p:nvPr/>
          </p:nvSpPr>
          <p:spPr>
            <a:xfrm>
              <a:off x="3023194" y="1657313"/>
              <a:ext cx="1100" cy="54"/>
            </a:xfrm>
            <a:custGeom>
              <a:rect b="b" l="l" r="r" t="t"/>
              <a:pathLst>
                <a:path extrusionOk="0" h="4" w="81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80"/>
            <p:cNvSpPr/>
            <p:nvPr/>
          </p:nvSpPr>
          <p:spPr>
            <a:xfrm>
              <a:off x="3010594" y="1646478"/>
              <a:ext cx="1874" cy="2620"/>
            </a:xfrm>
            <a:custGeom>
              <a:rect b="b" l="l" r="r" t="t"/>
              <a:pathLst>
                <a:path extrusionOk="0" h="193" w="138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80"/>
            <p:cNvSpPr/>
            <p:nvPr/>
          </p:nvSpPr>
          <p:spPr>
            <a:xfrm>
              <a:off x="3041863" y="1659634"/>
              <a:ext cx="163" cy="448"/>
            </a:xfrm>
            <a:custGeom>
              <a:rect b="b" l="l" r="r" t="t"/>
              <a:pathLst>
                <a:path extrusionOk="0" h="33" w="12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80"/>
            <p:cNvSpPr/>
            <p:nvPr/>
          </p:nvSpPr>
          <p:spPr>
            <a:xfrm>
              <a:off x="3006888" y="1644862"/>
              <a:ext cx="1534" cy="964"/>
            </a:xfrm>
            <a:custGeom>
              <a:rect b="b" l="l" r="r" t="t"/>
              <a:pathLst>
                <a:path extrusionOk="0" h="71" w="113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80"/>
            <p:cNvSpPr/>
            <p:nvPr/>
          </p:nvSpPr>
          <p:spPr>
            <a:xfrm>
              <a:off x="3014722" y="1656362"/>
              <a:ext cx="5159" cy="1154"/>
            </a:xfrm>
            <a:custGeom>
              <a:rect b="b" l="l" r="r" t="t"/>
              <a:pathLst>
                <a:path extrusionOk="0" h="85" w="38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80"/>
            <p:cNvSpPr/>
            <p:nvPr/>
          </p:nvSpPr>
          <p:spPr>
            <a:xfrm>
              <a:off x="3033880" y="1652031"/>
              <a:ext cx="3680" cy="1113"/>
            </a:xfrm>
            <a:custGeom>
              <a:rect b="b" l="l" r="r" t="t"/>
              <a:pathLst>
                <a:path extrusionOk="0" h="82" w="271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80"/>
            <p:cNvSpPr/>
            <p:nvPr/>
          </p:nvSpPr>
          <p:spPr>
            <a:xfrm>
              <a:off x="3018632" y="1682254"/>
              <a:ext cx="2715" cy="1494"/>
            </a:xfrm>
            <a:custGeom>
              <a:rect b="b" l="l" r="r" t="t"/>
              <a:pathLst>
                <a:path extrusionOk="0" h="110" w="20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80"/>
            <p:cNvSpPr/>
            <p:nvPr/>
          </p:nvSpPr>
          <p:spPr>
            <a:xfrm>
              <a:off x="2985965" y="1626560"/>
              <a:ext cx="3720" cy="8608"/>
            </a:xfrm>
            <a:custGeom>
              <a:rect b="b" l="l" r="r" t="t"/>
              <a:pathLst>
                <a:path extrusionOk="0" h="634" w="274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80"/>
            <p:cNvSpPr/>
            <p:nvPr/>
          </p:nvSpPr>
          <p:spPr>
            <a:xfrm>
              <a:off x="2972944" y="1604741"/>
              <a:ext cx="1724" cy="1344"/>
            </a:xfrm>
            <a:custGeom>
              <a:rect b="b" l="l" r="r" t="t"/>
              <a:pathLst>
                <a:path extrusionOk="0" h="99" w="127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80"/>
            <p:cNvSpPr/>
            <p:nvPr/>
          </p:nvSpPr>
          <p:spPr>
            <a:xfrm>
              <a:off x="3042013" y="1660069"/>
              <a:ext cx="54" cy="434"/>
            </a:xfrm>
            <a:custGeom>
              <a:rect b="b" l="l" r="r" t="t"/>
              <a:pathLst>
                <a:path extrusionOk="0" h="32" w="4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80"/>
            <p:cNvSpPr/>
            <p:nvPr/>
          </p:nvSpPr>
          <p:spPr>
            <a:xfrm>
              <a:off x="3015876" y="1695628"/>
              <a:ext cx="475" cy="4046"/>
            </a:xfrm>
            <a:custGeom>
              <a:rect b="b" l="l" r="r" t="t"/>
              <a:pathLst>
                <a:path extrusionOk="0" h="298" w="35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80"/>
            <p:cNvSpPr/>
            <p:nvPr/>
          </p:nvSpPr>
          <p:spPr>
            <a:xfrm>
              <a:off x="2961824" y="1601129"/>
              <a:ext cx="339" cy="109"/>
            </a:xfrm>
            <a:custGeom>
              <a:rect b="b" l="l" r="r" t="t"/>
              <a:pathLst>
                <a:path extrusionOk="0" h="8" w="25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80"/>
            <p:cNvSpPr/>
            <p:nvPr/>
          </p:nvSpPr>
          <p:spPr>
            <a:xfrm>
              <a:off x="2989291" y="1637109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80"/>
            <p:cNvSpPr/>
            <p:nvPr/>
          </p:nvSpPr>
          <p:spPr>
            <a:xfrm>
              <a:off x="2977845" y="1610973"/>
              <a:ext cx="109" cy="394"/>
            </a:xfrm>
            <a:custGeom>
              <a:rect b="b" l="l" r="r" t="t"/>
              <a:pathLst>
                <a:path extrusionOk="0" h="29" w="8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80"/>
            <p:cNvSpPr/>
            <p:nvPr/>
          </p:nvSpPr>
          <p:spPr>
            <a:xfrm>
              <a:off x="2962829" y="1601509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80"/>
            <p:cNvSpPr/>
            <p:nvPr/>
          </p:nvSpPr>
          <p:spPr>
            <a:xfrm>
              <a:off x="2955117" y="1600464"/>
              <a:ext cx="2444" cy="339"/>
            </a:xfrm>
            <a:custGeom>
              <a:rect b="b" l="l" r="r" t="t"/>
              <a:pathLst>
                <a:path extrusionOk="0" h="25" w="18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80"/>
            <p:cNvSpPr/>
            <p:nvPr/>
          </p:nvSpPr>
          <p:spPr>
            <a:xfrm>
              <a:off x="2998429" y="1641250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80"/>
            <p:cNvSpPr/>
            <p:nvPr/>
          </p:nvSpPr>
          <p:spPr>
            <a:xfrm>
              <a:off x="2694931" y="1641956"/>
              <a:ext cx="434" cy="14"/>
            </a:xfrm>
            <a:custGeom>
              <a:rect b="b" l="l" r="r" t="t"/>
              <a:pathLst>
                <a:path extrusionOk="0" h="1" w="32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80"/>
            <p:cNvSpPr/>
            <p:nvPr/>
          </p:nvSpPr>
          <p:spPr>
            <a:xfrm>
              <a:off x="2697538" y="1642337"/>
              <a:ext cx="679" cy="109"/>
            </a:xfrm>
            <a:custGeom>
              <a:rect b="b" l="l" r="r" t="t"/>
              <a:pathLst>
                <a:path extrusionOk="0" h="8" w="5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80"/>
            <p:cNvSpPr/>
            <p:nvPr/>
          </p:nvSpPr>
          <p:spPr>
            <a:xfrm>
              <a:off x="2409736" y="1625609"/>
              <a:ext cx="1534" cy="1344"/>
            </a:xfrm>
            <a:custGeom>
              <a:rect b="b" l="l" r="r" t="t"/>
              <a:pathLst>
                <a:path extrusionOk="0" h="99" w="113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80"/>
            <p:cNvSpPr/>
            <p:nvPr/>
          </p:nvSpPr>
          <p:spPr>
            <a:xfrm>
              <a:off x="2425798" y="1617761"/>
              <a:ext cx="2824" cy="828"/>
            </a:xfrm>
            <a:custGeom>
              <a:rect b="b" l="l" r="r" t="t"/>
              <a:pathLst>
                <a:path extrusionOk="0" h="61" w="208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80"/>
            <p:cNvSpPr/>
            <p:nvPr/>
          </p:nvSpPr>
          <p:spPr>
            <a:xfrm>
              <a:off x="2458167" y="1627035"/>
              <a:ext cx="4440" cy="828"/>
            </a:xfrm>
            <a:custGeom>
              <a:rect b="b" l="l" r="r" t="t"/>
              <a:pathLst>
                <a:path extrusionOk="0" h="61" w="327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80"/>
            <p:cNvSpPr/>
            <p:nvPr/>
          </p:nvSpPr>
          <p:spPr>
            <a:xfrm>
              <a:off x="2567398" y="1580681"/>
              <a:ext cx="5051" cy="1303"/>
            </a:xfrm>
            <a:custGeom>
              <a:rect b="b" l="l" r="r" t="t"/>
              <a:pathLst>
                <a:path extrusionOk="0" h="96" w="372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80"/>
            <p:cNvSpPr/>
            <p:nvPr/>
          </p:nvSpPr>
          <p:spPr>
            <a:xfrm>
              <a:off x="2468336" y="1623505"/>
              <a:ext cx="4100" cy="638"/>
            </a:xfrm>
            <a:custGeom>
              <a:rect b="b" l="l" r="r" t="t"/>
              <a:pathLst>
                <a:path extrusionOk="0" h="47" w="302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80"/>
            <p:cNvSpPr/>
            <p:nvPr/>
          </p:nvSpPr>
          <p:spPr>
            <a:xfrm>
              <a:off x="2501995" y="1594001"/>
              <a:ext cx="1914" cy="434"/>
            </a:xfrm>
            <a:custGeom>
              <a:rect b="b" l="l" r="r" t="t"/>
              <a:pathLst>
                <a:path extrusionOk="0" h="32" w="141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80"/>
            <p:cNvSpPr/>
            <p:nvPr/>
          </p:nvSpPr>
          <p:spPr>
            <a:xfrm>
              <a:off x="2407020" y="1631787"/>
              <a:ext cx="448" cy="1154"/>
            </a:xfrm>
            <a:custGeom>
              <a:rect b="b" l="l" r="r" t="t"/>
              <a:pathLst>
                <a:path extrusionOk="0" h="85" w="33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80"/>
            <p:cNvSpPr/>
            <p:nvPr/>
          </p:nvSpPr>
          <p:spPr>
            <a:xfrm>
              <a:off x="2480882" y="1622989"/>
              <a:ext cx="638" cy="109"/>
            </a:xfrm>
            <a:custGeom>
              <a:rect b="b" l="l" r="r" t="t"/>
              <a:pathLst>
                <a:path extrusionOk="0" h="8" w="47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80"/>
            <p:cNvSpPr/>
            <p:nvPr/>
          </p:nvSpPr>
          <p:spPr>
            <a:xfrm>
              <a:off x="2472898" y="1624509"/>
              <a:ext cx="2634" cy="1208"/>
            </a:xfrm>
            <a:custGeom>
              <a:rect b="b" l="l" r="r" t="t"/>
              <a:pathLst>
                <a:path extrusionOk="0" h="89" w="194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80"/>
            <p:cNvSpPr/>
            <p:nvPr/>
          </p:nvSpPr>
          <p:spPr>
            <a:xfrm>
              <a:off x="2643499" y="1625270"/>
              <a:ext cx="1059" cy="1629"/>
            </a:xfrm>
            <a:custGeom>
              <a:rect b="b" l="l" r="r" t="t"/>
              <a:pathLst>
                <a:path extrusionOk="0" h="120" w="78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80"/>
            <p:cNvSpPr/>
            <p:nvPr/>
          </p:nvSpPr>
          <p:spPr>
            <a:xfrm>
              <a:off x="2626772" y="1600559"/>
              <a:ext cx="9708" cy="13415"/>
            </a:xfrm>
            <a:custGeom>
              <a:rect b="b" l="l" r="r" t="t"/>
              <a:pathLst>
                <a:path extrusionOk="0" h="988" w="715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80"/>
            <p:cNvSpPr/>
            <p:nvPr/>
          </p:nvSpPr>
          <p:spPr>
            <a:xfrm>
              <a:off x="2691319" y="1637245"/>
              <a:ext cx="910" cy="1208"/>
            </a:xfrm>
            <a:custGeom>
              <a:rect b="b" l="l" r="r" t="t"/>
              <a:pathLst>
                <a:path extrusionOk="0" h="89" w="67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80"/>
            <p:cNvSpPr/>
            <p:nvPr/>
          </p:nvSpPr>
          <p:spPr>
            <a:xfrm>
              <a:off x="2692216" y="1638494"/>
              <a:ext cx="1398" cy="2580"/>
            </a:xfrm>
            <a:custGeom>
              <a:rect b="b" l="l" r="r" t="t"/>
              <a:pathLst>
                <a:path extrusionOk="0" h="190" w="103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80"/>
            <p:cNvSpPr/>
            <p:nvPr/>
          </p:nvSpPr>
          <p:spPr>
            <a:xfrm>
              <a:off x="2584125" y="1590959"/>
              <a:ext cx="2390" cy="1005"/>
            </a:xfrm>
            <a:custGeom>
              <a:rect b="b" l="l" r="r" t="t"/>
              <a:pathLst>
                <a:path extrusionOk="0" h="74" w="176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80"/>
            <p:cNvSpPr/>
            <p:nvPr/>
          </p:nvSpPr>
          <p:spPr>
            <a:xfrm>
              <a:off x="2673723" y="1629737"/>
              <a:ext cx="3815" cy="3245"/>
            </a:xfrm>
            <a:custGeom>
              <a:rect b="b" l="l" r="r" t="t"/>
              <a:pathLst>
                <a:path extrusionOk="0" h="239" w="281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80"/>
            <p:cNvSpPr/>
            <p:nvPr/>
          </p:nvSpPr>
          <p:spPr>
            <a:xfrm>
              <a:off x="2619345" y="1593335"/>
              <a:ext cx="1208" cy="2050"/>
            </a:xfrm>
            <a:custGeom>
              <a:rect b="b" l="l" r="r" t="t"/>
              <a:pathLst>
                <a:path extrusionOk="0" h="151" w="89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80"/>
            <p:cNvSpPr/>
            <p:nvPr/>
          </p:nvSpPr>
          <p:spPr>
            <a:xfrm>
              <a:off x="2593969" y="159470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80"/>
            <p:cNvSpPr/>
            <p:nvPr/>
          </p:nvSpPr>
          <p:spPr>
            <a:xfrm>
              <a:off x="2594919" y="1599269"/>
              <a:ext cx="299" cy="448"/>
            </a:xfrm>
            <a:custGeom>
              <a:rect b="b" l="l" r="r" t="t"/>
              <a:pathLst>
                <a:path extrusionOk="0" h="33" w="22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80"/>
            <p:cNvSpPr/>
            <p:nvPr/>
          </p:nvSpPr>
          <p:spPr>
            <a:xfrm>
              <a:off x="2600391" y="1598413"/>
              <a:ext cx="1195" cy="163"/>
            </a:xfrm>
            <a:custGeom>
              <a:rect b="b" l="l" r="r" t="t"/>
              <a:pathLst>
                <a:path extrusionOk="0" h="12" w="88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80"/>
            <p:cNvSpPr/>
            <p:nvPr/>
          </p:nvSpPr>
          <p:spPr>
            <a:xfrm>
              <a:off x="2607994" y="1592711"/>
              <a:ext cx="4576" cy="2444"/>
            </a:xfrm>
            <a:custGeom>
              <a:rect b="b" l="l" r="r" t="t"/>
              <a:pathLst>
                <a:path extrusionOk="0" h="180" w="337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80"/>
            <p:cNvSpPr/>
            <p:nvPr/>
          </p:nvSpPr>
          <p:spPr>
            <a:xfrm>
              <a:off x="2408921" y="1669763"/>
              <a:ext cx="1113" cy="638"/>
            </a:xfrm>
            <a:custGeom>
              <a:rect b="b" l="l" r="r" t="t"/>
              <a:pathLst>
                <a:path extrusionOk="0" h="47" w="82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80"/>
            <p:cNvSpPr/>
            <p:nvPr/>
          </p:nvSpPr>
          <p:spPr>
            <a:xfrm>
              <a:off x="2397041" y="1656498"/>
              <a:ext cx="3965" cy="489"/>
            </a:xfrm>
            <a:custGeom>
              <a:rect b="b" l="l" r="r" t="t"/>
              <a:pathLst>
                <a:path extrusionOk="0" h="36" w="292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80"/>
            <p:cNvSpPr/>
            <p:nvPr/>
          </p:nvSpPr>
          <p:spPr>
            <a:xfrm>
              <a:off x="2395045" y="1656742"/>
              <a:ext cx="2009" cy="530"/>
            </a:xfrm>
            <a:custGeom>
              <a:rect b="b" l="l" r="r" t="t"/>
              <a:pathLst>
                <a:path extrusionOk="0" h="39" w="148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80"/>
            <p:cNvSpPr/>
            <p:nvPr/>
          </p:nvSpPr>
          <p:spPr>
            <a:xfrm>
              <a:off x="2498668" y="1608732"/>
              <a:ext cx="679" cy="2919"/>
            </a:xfrm>
            <a:custGeom>
              <a:rect b="b" l="l" r="r" t="t"/>
              <a:pathLst>
                <a:path extrusionOk="0" h="215" w="5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80"/>
            <p:cNvSpPr/>
            <p:nvPr/>
          </p:nvSpPr>
          <p:spPr>
            <a:xfrm>
              <a:off x="2403748" y="1658684"/>
              <a:ext cx="2240" cy="2960"/>
            </a:xfrm>
            <a:custGeom>
              <a:rect b="b" l="l" r="r" t="t"/>
              <a:pathLst>
                <a:path extrusionOk="0" h="218" w="165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80"/>
            <p:cNvSpPr/>
            <p:nvPr/>
          </p:nvSpPr>
          <p:spPr>
            <a:xfrm>
              <a:off x="2475519" y="1622853"/>
              <a:ext cx="4521" cy="1670"/>
            </a:xfrm>
            <a:custGeom>
              <a:rect b="b" l="l" r="r" t="t"/>
              <a:pathLst>
                <a:path extrusionOk="0" h="123" w="333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80"/>
            <p:cNvSpPr/>
            <p:nvPr/>
          </p:nvSpPr>
          <p:spPr>
            <a:xfrm>
              <a:off x="2428608" y="1618576"/>
              <a:ext cx="1195" cy="584"/>
            </a:xfrm>
            <a:custGeom>
              <a:rect b="b" l="l" r="r" t="t"/>
              <a:pathLst>
                <a:path extrusionOk="0" h="43" w="88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80"/>
            <p:cNvSpPr/>
            <p:nvPr/>
          </p:nvSpPr>
          <p:spPr>
            <a:xfrm>
              <a:off x="2493862" y="1615480"/>
              <a:ext cx="204" cy="828"/>
            </a:xfrm>
            <a:custGeom>
              <a:rect b="b" l="l" r="r" t="t"/>
              <a:pathLst>
                <a:path extrusionOk="0" h="61" w="15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80"/>
            <p:cNvSpPr/>
            <p:nvPr/>
          </p:nvSpPr>
          <p:spPr>
            <a:xfrm>
              <a:off x="2578667" y="1593050"/>
              <a:ext cx="1249" cy="339"/>
            </a:xfrm>
            <a:custGeom>
              <a:rect b="b" l="l" r="r" t="t"/>
              <a:pathLst>
                <a:path extrusionOk="0" h="25" w="92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80"/>
            <p:cNvSpPr/>
            <p:nvPr/>
          </p:nvSpPr>
          <p:spPr>
            <a:xfrm>
              <a:off x="2601667" y="1598318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80"/>
            <p:cNvSpPr/>
            <p:nvPr/>
          </p:nvSpPr>
          <p:spPr>
            <a:xfrm>
              <a:off x="2398561" y="1629913"/>
              <a:ext cx="3340" cy="787"/>
            </a:xfrm>
            <a:custGeom>
              <a:rect b="b" l="l" r="r" t="t"/>
              <a:pathLst>
                <a:path extrusionOk="0" h="58" w="246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80"/>
            <p:cNvSpPr/>
            <p:nvPr/>
          </p:nvSpPr>
          <p:spPr>
            <a:xfrm>
              <a:off x="2603473" y="1596798"/>
              <a:ext cx="1208" cy="774"/>
            </a:xfrm>
            <a:custGeom>
              <a:rect b="b" l="l" r="r" t="t"/>
              <a:pathLst>
                <a:path extrusionOk="0" h="57" w="89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80"/>
            <p:cNvSpPr/>
            <p:nvPr/>
          </p:nvSpPr>
          <p:spPr>
            <a:xfrm>
              <a:off x="2501370" y="1605066"/>
              <a:ext cx="733" cy="109"/>
            </a:xfrm>
            <a:custGeom>
              <a:rect b="b" l="l" r="r" t="t"/>
              <a:pathLst>
                <a:path extrusionOk="0" h="8" w="54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80"/>
            <p:cNvSpPr/>
            <p:nvPr/>
          </p:nvSpPr>
          <p:spPr>
            <a:xfrm>
              <a:off x="2590398" y="159324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80"/>
            <p:cNvSpPr/>
            <p:nvPr/>
          </p:nvSpPr>
          <p:spPr>
            <a:xfrm>
              <a:off x="2693587" y="1641047"/>
              <a:ext cx="122" cy="122"/>
            </a:xfrm>
            <a:custGeom>
              <a:rect b="b" l="l" r="r" t="t"/>
              <a:pathLst>
                <a:path extrusionOk="0" h="9" w="9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80"/>
            <p:cNvSpPr/>
            <p:nvPr/>
          </p:nvSpPr>
          <p:spPr>
            <a:xfrm>
              <a:off x="2139177" y="2004096"/>
              <a:ext cx="134295" cy="138844"/>
            </a:xfrm>
            <a:custGeom>
              <a:rect b="b" l="l" r="r" t="t"/>
              <a:pathLst>
                <a:path extrusionOk="0" h="10226" w="9891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80"/>
            <p:cNvSpPr/>
            <p:nvPr/>
          </p:nvSpPr>
          <p:spPr>
            <a:xfrm>
              <a:off x="2142218" y="2087909"/>
              <a:ext cx="584" cy="339"/>
            </a:xfrm>
            <a:custGeom>
              <a:rect b="b" l="l" r="r" t="t"/>
              <a:pathLst>
                <a:path extrusionOk="0" h="25" w="43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80"/>
            <p:cNvSpPr/>
            <p:nvPr/>
          </p:nvSpPr>
          <p:spPr>
            <a:xfrm>
              <a:off x="2143834" y="2087244"/>
              <a:ext cx="339" cy="109"/>
            </a:xfrm>
            <a:custGeom>
              <a:rect b="b" l="l" r="r" t="t"/>
              <a:pathLst>
                <a:path extrusionOk="0" h="8" w="25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80"/>
            <p:cNvSpPr/>
            <p:nvPr/>
          </p:nvSpPr>
          <p:spPr>
            <a:xfrm>
              <a:off x="2143399" y="2087380"/>
              <a:ext cx="448" cy="204"/>
            </a:xfrm>
            <a:custGeom>
              <a:rect b="b" l="l" r="r" t="t"/>
              <a:pathLst>
                <a:path extrusionOk="0" h="15" w="33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80"/>
            <p:cNvSpPr/>
            <p:nvPr/>
          </p:nvSpPr>
          <p:spPr>
            <a:xfrm>
              <a:off x="2141553" y="2088235"/>
              <a:ext cx="679" cy="448"/>
            </a:xfrm>
            <a:custGeom>
              <a:rect b="b" l="l" r="r" t="t"/>
              <a:pathLst>
                <a:path extrusionOk="0" h="33" w="5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80"/>
            <p:cNvSpPr/>
            <p:nvPr/>
          </p:nvSpPr>
          <p:spPr>
            <a:xfrm>
              <a:off x="2142829" y="2087624"/>
              <a:ext cx="489" cy="244"/>
            </a:xfrm>
            <a:custGeom>
              <a:rect b="b" l="l" r="r" t="t"/>
              <a:pathLst>
                <a:path extrusionOk="0" h="18" w="36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80"/>
            <p:cNvSpPr/>
            <p:nvPr/>
          </p:nvSpPr>
          <p:spPr>
            <a:xfrm>
              <a:off x="2144214" y="2087095"/>
              <a:ext cx="299" cy="109"/>
            </a:xfrm>
            <a:custGeom>
              <a:rect b="b" l="l" r="r" t="t"/>
              <a:pathLst>
                <a:path extrusionOk="0" h="8" w="22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80"/>
            <p:cNvSpPr/>
            <p:nvPr/>
          </p:nvSpPr>
          <p:spPr>
            <a:xfrm>
              <a:off x="2144554" y="2087054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80"/>
            <p:cNvSpPr/>
            <p:nvPr/>
          </p:nvSpPr>
          <p:spPr>
            <a:xfrm>
              <a:off x="2144839" y="2087000"/>
              <a:ext cx="190" cy="68"/>
            </a:xfrm>
            <a:custGeom>
              <a:rect b="b" l="l" r="r" t="t"/>
              <a:pathLst>
                <a:path extrusionOk="0" h="5" w="14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80"/>
            <p:cNvSpPr/>
            <p:nvPr/>
          </p:nvSpPr>
          <p:spPr>
            <a:xfrm>
              <a:off x="2222597" y="2124039"/>
              <a:ext cx="584" cy="339"/>
            </a:xfrm>
            <a:custGeom>
              <a:rect b="b" l="l" r="r" t="t"/>
              <a:pathLst>
                <a:path extrusionOk="0" h="25" w="43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80"/>
            <p:cNvSpPr/>
            <p:nvPr/>
          </p:nvSpPr>
          <p:spPr>
            <a:xfrm>
              <a:off x="2254816" y="2135539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80"/>
            <p:cNvSpPr/>
            <p:nvPr/>
          </p:nvSpPr>
          <p:spPr>
            <a:xfrm>
              <a:off x="2249168" y="2134725"/>
              <a:ext cx="5621" cy="828"/>
            </a:xfrm>
            <a:custGeom>
              <a:rect b="b" l="l" r="r" t="t"/>
              <a:pathLst>
                <a:path extrusionOk="0" h="61" w="414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80"/>
            <p:cNvSpPr/>
            <p:nvPr/>
          </p:nvSpPr>
          <p:spPr>
            <a:xfrm>
              <a:off x="2245787" y="2130597"/>
              <a:ext cx="258" cy="394"/>
            </a:xfrm>
            <a:custGeom>
              <a:rect b="b" l="l" r="r" t="t"/>
              <a:pathLst>
                <a:path extrusionOk="0" h="29" w="19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80"/>
            <p:cNvSpPr/>
            <p:nvPr/>
          </p:nvSpPr>
          <p:spPr>
            <a:xfrm>
              <a:off x="2255387" y="2136110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80"/>
            <p:cNvSpPr/>
            <p:nvPr/>
          </p:nvSpPr>
          <p:spPr>
            <a:xfrm>
              <a:off x="2255577" y="2136340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80"/>
            <p:cNvSpPr/>
            <p:nvPr/>
          </p:nvSpPr>
          <p:spPr>
            <a:xfrm>
              <a:off x="2253866" y="2114331"/>
              <a:ext cx="1154" cy="1684"/>
            </a:xfrm>
            <a:custGeom>
              <a:rect b="b" l="l" r="r" t="t"/>
              <a:pathLst>
                <a:path extrusionOk="0" h="124" w="85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80"/>
            <p:cNvSpPr/>
            <p:nvPr/>
          </p:nvSpPr>
          <p:spPr>
            <a:xfrm>
              <a:off x="2266710" y="2104216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80"/>
            <p:cNvSpPr/>
            <p:nvPr/>
          </p:nvSpPr>
          <p:spPr>
            <a:xfrm>
              <a:off x="2254246" y="2120468"/>
              <a:ext cx="394" cy="3014"/>
            </a:xfrm>
            <a:custGeom>
              <a:rect b="b" l="l" r="r" t="t"/>
              <a:pathLst>
                <a:path extrusionOk="0" h="222" w="29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80"/>
            <p:cNvSpPr/>
            <p:nvPr/>
          </p:nvSpPr>
          <p:spPr>
            <a:xfrm>
              <a:off x="2223167" y="2124365"/>
              <a:ext cx="1724" cy="1819"/>
            </a:xfrm>
            <a:custGeom>
              <a:rect b="b" l="l" r="r" t="t"/>
              <a:pathLst>
                <a:path extrusionOk="0" h="134" w="127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80"/>
            <p:cNvSpPr/>
            <p:nvPr/>
          </p:nvSpPr>
          <p:spPr>
            <a:xfrm>
              <a:off x="2232196" y="2130353"/>
              <a:ext cx="489" cy="543"/>
            </a:xfrm>
            <a:custGeom>
              <a:rect b="b" l="l" r="r" t="t"/>
              <a:pathLst>
                <a:path extrusionOk="0" h="40" w="36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80"/>
            <p:cNvSpPr/>
            <p:nvPr/>
          </p:nvSpPr>
          <p:spPr>
            <a:xfrm>
              <a:off x="2255156" y="2135770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80"/>
            <p:cNvSpPr/>
            <p:nvPr/>
          </p:nvSpPr>
          <p:spPr>
            <a:xfrm>
              <a:off x="2245027" y="2130068"/>
              <a:ext cx="353" cy="163"/>
            </a:xfrm>
            <a:custGeom>
              <a:rect b="b" l="l" r="r" t="t"/>
              <a:pathLst>
                <a:path extrusionOk="0" h="12" w="26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80"/>
            <p:cNvSpPr/>
            <p:nvPr/>
          </p:nvSpPr>
          <p:spPr>
            <a:xfrm>
              <a:off x="2221497" y="2123510"/>
              <a:ext cx="1208" cy="584"/>
            </a:xfrm>
            <a:custGeom>
              <a:rect b="b" l="l" r="r" t="t"/>
              <a:pathLst>
                <a:path extrusionOk="0" h="43" w="89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80"/>
            <p:cNvSpPr/>
            <p:nvPr/>
          </p:nvSpPr>
          <p:spPr>
            <a:xfrm>
              <a:off x="2244552" y="2129973"/>
              <a:ext cx="448" cy="68"/>
            </a:xfrm>
            <a:custGeom>
              <a:rect b="b" l="l" r="r" t="t"/>
              <a:pathLst>
                <a:path extrusionOk="0" h="5" w="33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80"/>
            <p:cNvSpPr/>
            <p:nvPr/>
          </p:nvSpPr>
          <p:spPr>
            <a:xfrm>
              <a:off x="2244036" y="2130027"/>
              <a:ext cx="434" cy="54"/>
            </a:xfrm>
            <a:custGeom>
              <a:rect b="b" l="l" r="r" t="t"/>
              <a:pathLst>
                <a:path extrusionOk="0" h="4" w="32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80"/>
            <p:cNvSpPr/>
            <p:nvPr/>
          </p:nvSpPr>
          <p:spPr>
            <a:xfrm>
              <a:off x="2255672" y="2136625"/>
              <a:ext cx="14" cy="353"/>
            </a:xfrm>
            <a:custGeom>
              <a:rect b="b" l="l" r="r" t="t"/>
              <a:pathLst>
                <a:path extrusionOk="0" h="26" w="1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80"/>
            <p:cNvSpPr/>
            <p:nvPr/>
          </p:nvSpPr>
          <p:spPr>
            <a:xfrm>
              <a:off x="2245407" y="2130258"/>
              <a:ext cx="353" cy="258"/>
            </a:xfrm>
            <a:custGeom>
              <a:rect b="b" l="l" r="r" t="t"/>
              <a:pathLst>
                <a:path extrusionOk="0" h="19" w="26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80"/>
            <p:cNvSpPr/>
            <p:nvPr/>
          </p:nvSpPr>
          <p:spPr>
            <a:xfrm>
              <a:off x="2222638" y="2124039"/>
              <a:ext cx="543" cy="339"/>
            </a:xfrm>
            <a:custGeom>
              <a:rect b="b" l="l" r="r" t="t"/>
              <a:pathLst>
                <a:path extrusionOk="0" h="25" w="4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80"/>
            <p:cNvSpPr/>
            <p:nvPr/>
          </p:nvSpPr>
          <p:spPr>
            <a:xfrm>
              <a:off x="2257057" y="2062194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80"/>
            <p:cNvSpPr/>
            <p:nvPr/>
          </p:nvSpPr>
          <p:spPr>
            <a:xfrm>
              <a:off x="2256907" y="2061678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80"/>
            <p:cNvSpPr/>
            <p:nvPr/>
          </p:nvSpPr>
          <p:spPr>
            <a:xfrm>
              <a:off x="2215659" y="2008291"/>
              <a:ext cx="3802" cy="380"/>
            </a:xfrm>
            <a:custGeom>
              <a:rect b="b" l="l" r="r" t="t"/>
              <a:pathLst>
                <a:path extrusionOk="0" h="28" w="28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80"/>
            <p:cNvSpPr/>
            <p:nvPr/>
          </p:nvSpPr>
          <p:spPr>
            <a:xfrm>
              <a:off x="2196121" y="2010572"/>
              <a:ext cx="15601" cy="3014"/>
            </a:xfrm>
            <a:custGeom>
              <a:rect b="b" l="l" r="r" t="t"/>
              <a:pathLst>
                <a:path extrusionOk="0" h="222" w="1149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80"/>
            <p:cNvSpPr/>
            <p:nvPr/>
          </p:nvSpPr>
          <p:spPr>
            <a:xfrm>
              <a:off x="2183955" y="2018040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80"/>
            <p:cNvSpPr/>
            <p:nvPr/>
          </p:nvSpPr>
          <p:spPr>
            <a:xfrm>
              <a:off x="2183806" y="2016845"/>
              <a:ext cx="68" cy="258"/>
            </a:xfrm>
            <a:custGeom>
              <a:rect b="b" l="l" r="r" t="t"/>
              <a:pathLst>
                <a:path extrusionOk="0" h="19" w="5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80"/>
            <p:cNvSpPr/>
            <p:nvPr/>
          </p:nvSpPr>
          <p:spPr>
            <a:xfrm>
              <a:off x="2183901" y="2017469"/>
              <a:ext cx="68" cy="244"/>
            </a:xfrm>
            <a:custGeom>
              <a:rect b="b" l="l" r="r" t="t"/>
              <a:pathLst>
                <a:path extrusionOk="0" h="18" w="5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80"/>
            <p:cNvSpPr/>
            <p:nvPr/>
          </p:nvSpPr>
          <p:spPr>
            <a:xfrm>
              <a:off x="2183955" y="2018651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80"/>
            <p:cNvSpPr/>
            <p:nvPr/>
          </p:nvSpPr>
          <p:spPr>
            <a:xfrm>
              <a:off x="2139218" y="208154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p80"/>
            <p:cNvSpPr/>
            <p:nvPr/>
          </p:nvSpPr>
          <p:spPr>
            <a:xfrm>
              <a:off x="2144404" y="2078500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80"/>
            <p:cNvSpPr/>
            <p:nvPr/>
          </p:nvSpPr>
          <p:spPr>
            <a:xfrm>
              <a:off x="2143644" y="2078785"/>
              <a:ext cx="204" cy="109"/>
            </a:xfrm>
            <a:custGeom>
              <a:rect b="b" l="l" r="r" t="t"/>
              <a:pathLst>
                <a:path extrusionOk="0" h="8" w="15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80"/>
            <p:cNvSpPr/>
            <p:nvPr/>
          </p:nvSpPr>
          <p:spPr>
            <a:xfrm>
              <a:off x="2182910" y="2023783"/>
              <a:ext cx="149" cy="299"/>
            </a:xfrm>
            <a:custGeom>
              <a:rect b="b" l="l" r="r" t="t"/>
              <a:pathLst>
                <a:path extrusionOk="0" h="22" w="11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80"/>
            <p:cNvSpPr/>
            <p:nvPr/>
          </p:nvSpPr>
          <p:spPr>
            <a:xfrm>
              <a:off x="2143929" y="2078690"/>
              <a:ext cx="149" cy="54"/>
            </a:xfrm>
            <a:custGeom>
              <a:rect b="b" l="l" r="r" t="t"/>
              <a:pathLst>
                <a:path extrusionOk="0" h="4" w="11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80"/>
            <p:cNvSpPr/>
            <p:nvPr/>
          </p:nvSpPr>
          <p:spPr>
            <a:xfrm>
              <a:off x="2182720" y="2024163"/>
              <a:ext cx="149" cy="258"/>
            </a:xfrm>
            <a:custGeom>
              <a:rect b="b" l="l" r="r" t="t"/>
              <a:pathLst>
                <a:path extrusionOk="0" h="19" w="11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80"/>
            <p:cNvSpPr/>
            <p:nvPr/>
          </p:nvSpPr>
          <p:spPr>
            <a:xfrm>
              <a:off x="2183765" y="2020932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80"/>
            <p:cNvSpPr/>
            <p:nvPr/>
          </p:nvSpPr>
          <p:spPr>
            <a:xfrm>
              <a:off x="2144839" y="2078405"/>
              <a:ext cx="774" cy="489"/>
            </a:xfrm>
            <a:custGeom>
              <a:rect b="b" l="l" r="r" t="t"/>
              <a:pathLst>
                <a:path extrusionOk="0" h="36" w="57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80"/>
            <p:cNvSpPr/>
            <p:nvPr/>
          </p:nvSpPr>
          <p:spPr>
            <a:xfrm>
              <a:off x="2183670" y="2021461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80"/>
            <p:cNvSpPr/>
            <p:nvPr/>
          </p:nvSpPr>
          <p:spPr>
            <a:xfrm>
              <a:off x="2143359" y="2078975"/>
              <a:ext cx="149" cy="54"/>
            </a:xfrm>
            <a:custGeom>
              <a:rect b="b" l="l" r="r" t="t"/>
              <a:pathLst>
                <a:path extrusionOk="0" h="4" w="11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80"/>
            <p:cNvSpPr/>
            <p:nvPr/>
          </p:nvSpPr>
          <p:spPr>
            <a:xfrm>
              <a:off x="2183236" y="2022928"/>
              <a:ext cx="109" cy="299"/>
            </a:xfrm>
            <a:custGeom>
              <a:rect b="b" l="l" r="r" t="t"/>
              <a:pathLst>
                <a:path extrusionOk="0" h="22" w="8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80"/>
            <p:cNvSpPr/>
            <p:nvPr/>
          </p:nvSpPr>
          <p:spPr>
            <a:xfrm>
              <a:off x="2142979" y="2079111"/>
              <a:ext cx="204" cy="109"/>
            </a:xfrm>
            <a:custGeom>
              <a:rect b="b" l="l" r="r" t="t"/>
              <a:pathLst>
                <a:path extrusionOk="0" h="8" w="15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80"/>
            <p:cNvSpPr/>
            <p:nvPr/>
          </p:nvSpPr>
          <p:spPr>
            <a:xfrm>
              <a:off x="2183521" y="2021977"/>
              <a:ext cx="109" cy="299"/>
            </a:xfrm>
            <a:custGeom>
              <a:rect b="b" l="l" r="r" t="t"/>
              <a:pathLst>
                <a:path extrusionOk="0" h="22" w="8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80"/>
            <p:cNvSpPr/>
            <p:nvPr/>
          </p:nvSpPr>
          <p:spPr>
            <a:xfrm>
              <a:off x="2183385" y="2022452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80"/>
            <p:cNvSpPr/>
            <p:nvPr/>
          </p:nvSpPr>
          <p:spPr>
            <a:xfrm>
              <a:off x="2183100" y="2023362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80"/>
            <p:cNvSpPr/>
            <p:nvPr/>
          </p:nvSpPr>
          <p:spPr>
            <a:xfrm>
              <a:off x="2139462" y="2081107"/>
              <a:ext cx="394" cy="299"/>
            </a:xfrm>
            <a:custGeom>
              <a:rect b="b" l="l" r="r" t="t"/>
              <a:pathLst>
                <a:path extrusionOk="0" h="22" w="29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80"/>
            <p:cNvSpPr/>
            <p:nvPr/>
          </p:nvSpPr>
          <p:spPr>
            <a:xfrm>
              <a:off x="2140127" y="2080727"/>
              <a:ext cx="339" cy="258"/>
            </a:xfrm>
            <a:custGeom>
              <a:rect b="b" l="l" r="r" t="t"/>
              <a:pathLst>
                <a:path extrusionOk="0" h="19" w="25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80"/>
            <p:cNvSpPr/>
            <p:nvPr/>
          </p:nvSpPr>
          <p:spPr>
            <a:xfrm>
              <a:off x="2140697" y="2080401"/>
              <a:ext cx="299" cy="204"/>
            </a:xfrm>
            <a:custGeom>
              <a:rect b="b" l="l" r="r" t="t"/>
              <a:pathLst>
                <a:path extrusionOk="0" h="15" w="22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80"/>
            <p:cNvSpPr/>
            <p:nvPr/>
          </p:nvSpPr>
          <p:spPr>
            <a:xfrm>
              <a:off x="2183860" y="2020361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80"/>
            <p:cNvSpPr/>
            <p:nvPr/>
          </p:nvSpPr>
          <p:spPr>
            <a:xfrm>
              <a:off x="2141213" y="2080062"/>
              <a:ext cx="299" cy="204"/>
            </a:xfrm>
            <a:custGeom>
              <a:rect b="b" l="l" r="r" t="t"/>
              <a:pathLst>
                <a:path extrusionOk="0" h="15" w="22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80"/>
            <p:cNvSpPr/>
            <p:nvPr/>
          </p:nvSpPr>
          <p:spPr>
            <a:xfrm>
              <a:off x="2183955" y="2019275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80"/>
            <p:cNvSpPr/>
            <p:nvPr/>
          </p:nvSpPr>
          <p:spPr>
            <a:xfrm>
              <a:off x="2141743" y="2079777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80"/>
            <p:cNvSpPr/>
            <p:nvPr/>
          </p:nvSpPr>
          <p:spPr>
            <a:xfrm>
              <a:off x="2144214" y="2078595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80"/>
            <p:cNvSpPr/>
            <p:nvPr/>
          </p:nvSpPr>
          <p:spPr>
            <a:xfrm>
              <a:off x="2142164" y="2079546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80"/>
            <p:cNvSpPr/>
            <p:nvPr/>
          </p:nvSpPr>
          <p:spPr>
            <a:xfrm>
              <a:off x="2142598" y="2079301"/>
              <a:ext cx="244" cy="163"/>
            </a:xfrm>
            <a:custGeom>
              <a:rect b="b" l="l" r="r" t="t"/>
              <a:pathLst>
                <a:path extrusionOk="0" h="12" w="18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80"/>
            <p:cNvSpPr/>
            <p:nvPr/>
          </p:nvSpPr>
          <p:spPr>
            <a:xfrm>
              <a:off x="2144594" y="2078500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80"/>
            <p:cNvSpPr/>
            <p:nvPr/>
          </p:nvSpPr>
          <p:spPr>
            <a:xfrm>
              <a:off x="2144744" y="2078446"/>
              <a:ext cx="95" cy="14"/>
            </a:xfrm>
            <a:custGeom>
              <a:rect b="b" l="l" r="r" t="t"/>
              <a:pathLst>
                <a:path extrusionOk="0" h="1" w="7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80"/>
            <p:cNvSpPr/>
            <p:nvPr/>
          </p:nvSpPr>
          <p:spPr>
            <a:xfrm>
              <a:off x="2183901" y="2019845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80"/>
            <p:cNvSpPr/>
            <p:nvPr/>
          </p:nvSpPr>
          <p:spPr>
            <a:xfrm>
              <a:off x="2246887" y="2005399"/>
              <a:ext cx="109" cy="54"/>
            </a:xfrm>
            <a:custGeom>
              <a:rect b="b" l="l" r="r" t="t"/>
              <a:pathLst>
                <a:path extrusionOk="0" h="4" w="8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80"/>
            <p:cNvSpPr/>
            <p:nvPr/>
          </p:nvSpPr>
          <p:spPr>
            <a:xfrm>
              <a:off x="2263194" y="200981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80"/>
            <p:cNvSpPr/>
            <p:nvPr/>
          </p:nvSpPr>
          <p:spPr>
            <a:xfrm>
              <a:off x="2260818" y="2010572"/>
              <a:ext cx="299" cy="258"/>
            </a:xfrm>
            <a:custGeom>
              <a:rect b="b" l="l" r="r" t="t"/>
              <a:pathLst>
                <a:path extrusionOk="0" h="19" w="22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80"/>
            <p:cNvSpPr/>
            <p:nvPr/>
          </p:nvSpPr>
          <p:spPr>
            <a:xfrm>
              <a:off x="2266235" y="2012093"/>
              <a:ext cx="394" cy="353"/>
            </a:xfrm>
            <a:custGeom>
              <a:rect b="b" l="l" r="r" t="t"/>
              <a:pathLst>
                <a:path extrusionOk="0" h="26" w="29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80"/>
            <p:cNvSpPr/>
            <p:nvPr/>
          </p:nvSpPr>
          <p:spPr>
            <a:xfrm>
              <a:off x="2265665" y="2011617"/>
              <a:ext cx="394" cy="353"/>
            </a:xfrm>
            <a:custGeom>
              <a:rect b="b" l="l" r="r" t="t"/>
              <a:pathLst>
                <a:path extrusionOk="0" h="26" w="29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80"/>
            <p:cNvSpPr/>
            <p:nvPr/>
          </p:nvSpPr>
          <p:spPr>
            <a:xfrm>
              <a:off x="2265190" y="2011197"/>
              <a:ext cx="339" cy="339"/>
            </a:xfrm>
            <a:custGeom>
              <a:rect b="b" l="l" r="r" t="t"/>
              <a:pathLst>
                <a:path extrusionOk="0" h="25" w="25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80"/>
            <p:cNvSpPr/>
            <p:nvPr/>
          </p:nvSpPr>
          <p:spPr>
            <a:xfrm>
              <a:off x="2246643" y="2005155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80"/>
            <p:cNvSpPr/>
            <p:nvPr/>
          </p:nvSpPr>
          <p:spPr>
            <a:xfrm>
              <a:off x="2263995" y="2010287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80"/>
            <p:cNvSpPr/>
            <p:nvPr/>
          </p:nvSpPr>
          <p:spPr>
            <a:xfrm>
              <a:off x="2266805" y="2012527"/>
              <a:ext cx="394" cy="394"/>
            </a:xfrm>
            <a:custGeom>
              <a:rect b="b" l="l" r="r" t="t"/>
              <a:pathLst>
                <a:path extrusionOk="0" h="29" w="29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80"/>
            <p:cNvSpPr/>
            <p:nvPr/>
          </p:nvSpPr>
          <p:spPr>
            <a:xfrm>
              <a:off x="2263710" y="2010056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80"/>
            <p:cNvSpPr/>
            <p:nvPr/>
          </p:nvSpPr>
          <p:spPr>
            <a:xfrm>
              <a:off x="2261429" y="201034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80"/>
            <p:cNvSpPr/>
            <p:nvPr/>
          </p:nvSpPr>
          <p:spPr>
            <a:xfrm>
              <a:off x="2264334" y="2010531"/>
              <a:ext cx="299" cy="244"/>
            </a:xfrm>
            <a:custGeom>
              <a:rect b="b" l="l" r="r" t="t"/>
              <a:pathLst>
                <a:path extrusionOk="0" h="18" w="22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80"/>
            <p:cNvSpPr/>
            <p:nvPr/>
          </p:nvSpPr>
          <p:spPr>
            <a:xfrm>
              <a:off x="2264714" y="2010857"/>
              <a:ext cx="339" cy="258"/>
            </a:xfrm>
            <a:custGeom>
              <a:rect b="b" l="l" r="r" t="t"/>
              <a:pathLst>
                <a:path extrusionOk="0" h="19" w="25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80"/>
            <p:cNvSpPr/>
            <p:nvPr/>
          </p:nvSpPr>
          <p:spPr>
            <a:xfrm>
              <a:off x="2263479" y="2009907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80"/>
            <p:cNvSpPr/>
            <p:nvPr/>
          </p:nvSpPr>
          <p:spPr>
            <a:xfrm>
              <a:off x="2262528" y="200986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80"/>
            <p:cNvSpPr/>
            <p:nvPr/>
          </p:nvSpPr>
          <p:spPr>
            <a:xfrm>
              <a:off x="2262814" y="2009812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80"/>
            <p:cNvSpPr/>
            <p:nvPr/>
          </p:nvSpPr>
          <p:spPr>
            <a:xfrm>
              <a:off x="2268706" y="2014143"/>
              <a:ext cx="394" cy="339"/>
            </a:xfrm>
            <a:custGeom>
              <a:rect b="b" l="l" r="r" t="t"/>
              <a:pathLst>
                <a:path extrusionOk="0" h="25" w="29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80"/>
            <p:cNvSpPr/>
            <p:nvPr/>
          </p:nvSpPr>
          <p:spPr>
            <a:xfrm>
              <a:off x="2251069" y="2010341"/>
              <a:ext cx="3001" cy="964"/>
            </a:xfrm>
            <a:custGeom>
              <a:rect b="b" l="l" r="r" t="t"/>
              <a:pathLst>
                <a:path extrusionOk="0" h="71" w="221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80"/>
            <p:cNvSpPr/>
            <p:nvPr/>
          </p:nvSpPr>
          <p:spPr>
            <a:xfrm>
              <a:off x="2268041" y="2013613"/>
              <a:ext cx="394" cy="353"/>
            </a:xfrm>
            <a:custGeom>
              <a:rect b="b" l="l" r="r" t="t"/>
              <a:pathLst>
                <a:path extrusionOk="0" h="26" w="29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80"/>
            <p:cNvSpPr/>
            <p:nvPr/>
          </p:nvSpPr>
          <p:spPr>
            <a:xfrm>
              <a:off x="2271367" y="2016560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80"/>
            <p:cNvSpPr/>
            <p:nvPr/>
          </p:nvSpPr>
          <p:spPr>
            <a:xfrm>
              <a:off x="2269371" y="2014754"/>
              <a:ext cx="339" cy="299"/>
            </a:xfrm>
            <a:custGeom>
              <a:rect b="b" l="l" r="r" t="t"/>
              <a:pathLst>
                <a:path extrusionOk="0" h="22" w="25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80"/>
            <p:cNvSpPr/>
            <p:nvPr/>
          </p:nvSpPr>
          <p:spPr>
            <a:xfrm>
              <a:off x="2270743" y="2015949"/>
              <a:ext cx="353" cy="299"/>
            </a:xfrm>
            <a:custGeom>
              <a:rect b="b" l="l" r="r" t="t"/>
              <a:pathLst>
                <a:path extrusionOk="0" h="22" w="26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80"/>
            <p:cNvSpPr/>
            <p:nvPr/>
          </p:nvSpPr>
          <p:spPr>
            <a:xfrm>
              <a:off x="2270037" y="2015324"/>
              <a:ext cx="339" cy="353"/>
            </a:xfrm>
            <a:custGeom>
              <a:rect b="b" l="l" r="r" t="t"/>
              <a:pathLst>
                <a:path extrusionOk="0" h="26" w="25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80"/>
            <p:cNvSpPr/>
            <p:nvPr/>
          </p:nvSpPr>
          <p:spPr>
            <a:xfrm>
              <a:off x="2247172" y="2005684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80"/>
            <p:cNvSpPr/>
            <p:nvPr/>
          </p:nvSpPr>
          <p:spPr>
            <a:xfrm>
              <a:off x="2267416" y="2013043"/>
              <a:ext cx="394" cy="353"/>
            </a:xfrm>
            <a:custGeom>
              <a:rect b="b" l="l" r="r" t="t"/>
              <a:pathLst>
                <a:path extrusionOk="0" h="26" w="29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80"/>
            <p:cNvSpPr/>
            <p:nvPr/>
          </p:nvSpPr>
          <p:spPr>
            <a:xfrm>
              <a:off x="2247362" y="2005915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80"/>
            <p:cNvSpPr/>
            <p:nvPr/>
          </p:nvSpPr>
          <p:spPr>
            <a:xfrm>
              <a:off x="2271028" y="2020511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80"/>
            <p:cNvSpPr/>
            <p:nvPr/>
          </p:nvSpPr>
          <p:spPr>
            <a:xfrm>
              <a:off x="2271367" y="2016655"/>
              <a:ext cx="149" cy="1059"/>
            </a:xfrm>
            <a:custGeom>
              <a:rect b="b" l="l" r="r" t="t"/>
              <a:pathLst>
                <a:path extrusionOk="0" h="78" w="11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80"/>
            <p:cNvSpPr/>
            <p:nvPr/>
          </p:nvSpPr>
          <p:spPr>
            <a:xfrm>
              <a:off x="2270987" y="2020986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80"/>
            <p:cNvSpPr/>
            <p:nvPr/>
          </p:nvSpPr>
          <p:spPr>
            <a:xfrm>
              <a:off x="2271082" y="201998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80"/>
            <p:cNvSpPr/>
            <p:nvPr/>
          </p:nvSpPr>
          <p:spPr>
            <a:xfrm>
              <a:off x="2271313" y="2017890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80"/>
            <p:cNvSpPr/>
            <p:nvPr/>
          </p:nvSpPr>
          <p:spPr>
            <a:xfrm>
              <a:off x="2270933" y="2021461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80"/>
            <p:cNvSpPr/>
            <p:nvPr/>
          </p:nvSpPr>
          <p:spPr>
            <a:xfrm>
              <a:off x="2261143" y="2049037"/>
              <a:ext cx="1018" cy="3992"/>
            </a:xfrm>
            <a:custGeom>
              <a:rect b="b" l="l" r="r" t="t"/>
              <a:pathLst>
                <a:path extrusionOk="0" h="294" w="75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80"/>
            <p:cNvSpPr/>
            <p:nvPr/>
          </p:nvSpPr>
          <p:spPr>
            <a:xfrm>
              <a:off x="2271272" y="2018325"/>
              <a:ext cx="14" cy="244"/>
            </a:xfrm>
            <a:custGeom>
              <a:rect b="b" l="l" r="r" t="t"/>
              <a:pathLst>
                <a:path extrusionOk="0" h="18" w="1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80"/>
            <p:cNvSpPr/>
            <p:nvPr/>
          </p:nvSpPr>
          <p:spPr>
            <a:xfrm>
              <a:off x="2271123" y="2019370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80"/>
            <p:cNvSpPr/>
            <p:nvPr/>
          </p:nvSpPr>
          <p:spPr>
            <a:xfrm>
              <a:off x="2270892" y="2021936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80"/>
            <p:cNvSpPr/>
            <p:nvPr/>
          </p:nvSpPr>
          <p:spPr>
            <a:xfrm>
              <a:off x="2271177" y="2018800"/>
              <a:ext cx="14" cy="244"/>
            </a:xfrm>
            <a:custGeom>
              <a:rect b="b" l="l" r="r" t="t"/>
              <a:pathLst>
                <a:path extrusionOk="0" h="18" w="1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80"/>
            <p:cNvSpPr/>
            <p:nvPr/>
          </p:nvSpPr>
          <p:spPr>
            <a:xfrm>
              <a:off x="2270892" y="2022357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80"/>
            <p:cNvSpPr/>
            <p:nvPr/>
          </p:nvSpPr>
          <p:spPr>
            <a:xfrm>
              <a:off x="2260668" y="2062248"/>
              <a:ext cx="9192" cy="13265"/>
            </a:xfrm>
            <a:custGeom>
              <a:rect b="b" l="l" r="r" t="t"/>
              <a:pathLst>
                <a:path extrusionOk="0" h="977" w="677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80"/>
            <p:cNvSpPr/>
            <p:nvPr/>
          </p:nvSpPr>
          <p:spPr>
            <a:xfrm>
              <a:off x="2266140" y="2062628"/>
              <a:ext cx="109" cy="204"/>
            </a:xfrm>
            <a:custGeom>
              <a:rect b="b" l="l" r="r" t="t"/>
              <a:pathLst>
                <a:path extrusionOk="0" h="15" w="8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80"/>
            <p:cNvSpPr/>
            <p:nvPr/>
          </p:nvSpPr>
          <p:spPr>
            <a:xfrm>
              <a:off x="2263044" y="206462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80"/>
            <p:cNvSpPr/>
            <p:nvPr/>
          </p:nvSpPr>
          <p:spPr>
            <a:xfrm>
              <a:off x="2265515" y="2063388"/>
              <a:ext cx="353" cy="339"/>
            </a:xfrm>
            <a:custGeom>
              <a:rect b="b" l="l" r="r" t="t"/>
              <a:pathLst>
                <a:path extrusionOk="0" h="25" w="26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80"/>
            <p:cNvSpPr/>
            <p:nvPr/>
          </p:nvSpPr>
          <p:spPr>
            <a:xfrm>
              <a:off x="2261103" y="2064380"/>
              <a:ext cx="434" cy="109"/>
            </a:xfrm>
            <a:custGeom>
              <a:rect b="b" l="l" r="r" t="t"/>
              <a:pathLst>
                <a:path extrusionOk="0" h="8" w="32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80"/>
            <p:cNvSpPr/>
            <p:nvPr/>
          </p:nvSpPr>
          <p:spPr>
            <a:xfrm>
              <a:off x="2264904" y="2064054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80"/>
            <p:cNvSpPr/>
            <p:nvPr/>
          </p:nvSpPr>
          <p:spPr>
            <a:xfrm>
              <a:off x="2264375" y="2064339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80"/>
            <p:cNvSpPr/>
            <p:nvPr/>
          </p:nvSpPr>
          <p:spPr>
            <a:xfrm>
              <a:off x="2262243" y="2064570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80"/>
            <p:cNvSpPr/>
            <p:nvPr/>
          </p:nvSpPr>
          <p:spPr>
            <a:xfrm>
              <a:off x="2263615" y="2064570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80"/>
            <p:cNvSpPr/>
            <p:nvPr/>
          </p:nvSpPr>
          <p:spPr>
            <a:xfrm>
              <a:off x="2260668" y="2064380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80"/>
            <p:cNvSpPr/>
            <p:nvPr/>
          </p:nvSpPr>
          <p:spPr>
            <a:xfrm>
              <a:off x="2265896" y="2063008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80"/>
            <p:cNvSpPr/>
            <p:nvPr/>
          </p:nvSpPr>
          <p:spPr>
            <a:xfrm>
              <a:off x="2266235" y="2062194"/>
              <a:ext cx="2050" cy="258"/>
            </a:xfrm>
            <a:custGeom>
              <a:rect b="b" l="l" r="r" t="t"/>
              <a:pathLst>
                <a:path extrusionOk="0" h="19" w="151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80"/>
            <p:cNvSpPr/>
            <p:nvPr/>
          </p:nvSpPr>
          <p:spPr>
            <a:xfrm>
              <a:off x="2260668" y="2064339"/>
              <a:ext cx="353" cy="4616"/>
            </a:xfrm>
            <a:custGeom>
              <a:rect b="b" l="l" r="r" t="t"/>
              <a:pathLst>
                <a:path extrusionOk="0" h="340" w="26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80"/>
            <p:cNvSpPr/>
            <p:nvPr/>
          </p:nvSpPr>
          <p:spPr>
            <a:xfrm>
              <a:off x="2267851" y="2123754"/>
              <a:ext cx="76781" cy="124832"/>
            </a:xfrm>
            <a:custGeom>
              <a:rect b="b" l="l" r="r" t="t"/>
              <a:pathLst>
                <a:path extrusionOk="0" h="9194" w="5655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80"/>
            <p:cNvSpPr/>
            <p:nvPr/>
          </p:nvSpPr>
          <p:spPr>
            <a:xfrm>
              <a:off x="2344428" y="215536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80"/>
            <p:cNvSpPr/>
            <p:nvPr/>
          </p:nvSpPr>
          <p:spPr>
            <a:xfrm>
              <a:off x="2275454" y="2213298"/>
              <a:ext cx="489" cy="448"/>
            </a:xfrm>
            <a:custGeom>
              <a:rect b="b" l="l" r="r" t="t"/>
              <a:pathLst>
                <a:path extrusionOk="0" h="33" w="36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80"/>
            <p:cNvSpPr/>
            <p:nvPr/>
          </p:nvSpPr>
          <p:spPr>
            <a:xfrm>
              <a:off x="2276119" y="2212116"/>
              <a:ext cx="1059" cy="964"/>
            </a:xfrm>
            <a:custGeom>
              <a:rect b="b" l="l" r="r" t="t"/>
              <a:pathLst>
                <a:path extrusionOk="0" h="71" w="78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80"/>
            <p:cNvSpPr/>
            <p:nvPr/>
          </p:nvSpPr>
          <p:spPr>
            <a:xfrm>
              <a:off x="2280777" y="2242204"/>
              <a:ext cx="14" cy="339"/>
            </a:xfrm>
            <a:custGeom>
              <a:rect b="b" l="l" r="r" t="t"/>
              <a:pathLst>
                <a:path extrusionOk="0" h="25" w="1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80"/>
            <p:cNvSpPr/>
            <p:nvPr/>
          </p:nvSpPr>
          <p:spPr>
            <a:xfrm>
              <a:off x="2280817" y="2243155"/>
              <a:ext cx="448" cy="4141"/>
            </a:xfrm>
            <a:custGeom>
              <a:rect b="b" l="l" r="r" t="t"/>
              <a:pathLst>
                <a:path extrusionOk="0" h="305" w="33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80"/>
            <p:cNvSpPr/>
            <p:nvPr/>
          </p:nvSpPr>
          <p:spPr>
            <a:xfrm>
              <a:off x="2281252" y="2247282"/>
              <a:ext cx="204" cy="1494"/>
            </a:xfrm>
            <a:custGeom>
              <a:rect b="b" l="l" r="r" t="t"/>
              <a:pathLst>
                <a:path extrusionOk="0" h="110" w="15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80"/>
            <p:cNvSpPr/>
            <p:nvPr/>
          </p:nvSpPr>
          <p:spPr>
            <a:xfrm>
              <a:off x="2276215" y="2216393"/>
              <a:ext cx="54" cy="149"/>
            </a:xfrm>
            <a:custGeom>
              <a:rect b="b" l="l" r="r" t="t"/>
              <a:pathLst>
                <a:path extrusionOk="0" h="11" w="4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80"/>
            <p:cNvSpPr/>
            <p:nvPr/>
          </p:nvSpPr>
          <p:spPr>
            <a:xfrm>
              <a:off x="2280722" y="2241389"/>
              <a:ext cx="14" cy="828"/>
            </a:xfrm>
            <a:custGeom>
              <a:rect b="b" l="l" r="r" t="t"/>
              <a:pathLst>
                <a:path extrusionOk="0" h="61" w="1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80"/>
            <p:cNvSpPr/>
            <p:nvPr/>
          </p:nvSpPr>
          <p:spPr>
            <a:xfrm>
              <a:off x="2281917" y="224870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80"/>
            <p:cNvSpPr/>
            <p:nvPr/>
          </p:nvSpPr>
          <p:spPr>
            <a:xfrm>
              <a:off x="2280777" y="2242530"/>
              <a:ext cx="54" cy="638"/>
            </a:xfrm>
            <a:custGeom>
              <a:rect b="b" l="l" r="r" t="t"/>
              <a:pathLst>
                <a:path extrusionOk="0" h="47" w="4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80"/>
            <p:cNvSpPr/>
            <p:nvPr/>
          </p:nvSpPr>
          <p:spPr>
            <a:xfrm>
              <a:off x="2275875" y="2215158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80"/>
            <p:cNvSpPr/>
            <p:nvPr/>
          </p:nvSpPr>
          <p:spPr>
            <a:xfrm>
              <a:off x="2275780" y="221468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80"/>
            <p:cNvSpPr/>
            <p:nvPr/>
          </p:nvSpPr>
          <p:spPr>
            <a:xfrm>
              <a:off x="2276024" y="2215728"/>
              <a:ext cx="54" cy="149"/>
            </a:xfrm>
            <a:custGeom>
              <a:rect b="b" l="l" r="r" t="t"/>
              <a:pathLst>
                <a:path extrusionOk="0" h="11" w="4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80"/>
            <p:cNvSpPr/>
            <p:nvPr/>
          </p:nvSpPr>
          <p:spPr>
            <a:xfrm>
              <a:off x="2280722" y="2242109"/>
              <a:ext cx="163" cy="1534"/>
            </a:xfrm>
            <a:custGeom>
              <a:rect b="b" l="l" r="r" t="t"/>
              <a:pathLst>
                <a:path extrusionOk="0" h="113" w="12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80"/>
            <p:cNvSpPr/>
            <p:nvPr/>
          </p:nvSpPr>
          <p:spPr>
            <a:xfrm>
              <a:off x="2281252" y="2247296"/>
              <a:ext cx="204" cy="1480"/>
            </a:xfrm>
            <a:custGeom>
              <a:rect b="b" l="l" r="r" t="t"/>
              <a:pathLst>
                <a:path extrusionOk="0" h="109" w="15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80"/>
            <p:cNvSpPr/>
            <p:nvPr/>
          </p:nvSpPr>
          <p:spPr>
            <a:xfrm>
              <a:off x="2269222" y="2162721"/>
              <a:ext cx="258" cy="68"/>
            </a:xfrm>
            <a:custGeom>
              <a:rect b="b" l="l" r="r" t="t"/>
              <a:pathLst>
                <a:path extrusionOk="0" h="5" w="19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80"/>
            <p:cNvSpPr/>
            <p:nvPr/>
          </p:nvSpPr>
          <p:spPr>
            <a:xfrm>
              <a:off x="2268611" y="2149850"/>
              <a:ext cx="18737" cy="6802"/>
            </a:xfrm>
            <a:custGeom>
              <a:rect b="b" l="l" r="r" t="t"/>
              <a:pathLst>
                <a:path extrusionOk="0" h="501" w="138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80"/>
            <p:cNvSpPr/>
            <p:nvPr/>
          </p:nvSpPr>
          <p:spPr>
            <a:xfrm>
              <a:off x="2267851" y="2156693"/>
              <a:ext cx="720" cy="244"/>
            </a:xfrm>
            <a:custGeom>
              <a:rect b="b" l="l" r="r" t="t"/>
              <a:pathLst>
                <a:path extrusionOk="0" h="18" w="53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80"/>
            <p:cNvSpPr/>
            <p:nvPr/>
          </p:nvSpPr>
          <p:spPr>
            <a:xfrm>
              <a:off x="2262854" y="2051169"/>
              <a:ext cx="78532" cy="79768"/>
            </a:xfrm>
            <a:custGeom>
              <a:rect b="b" l="l" r="r" t="t"/>
              <a:pathLst>
                <a:path extrusionOk="0" h="5875" w="5784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80"/>
            <p:cNvSpPr/>
            <p:nvPr/>
          </p:nvSpPr>
          <p:spPr>
            <a:xfrm>
              <a:off x="2274164" y="2107447"/>
              <a:ext cx="258" cy="54"/>
            </a:xfrm>
            <a:custGeom>
              <a:rect b="b" l="l" r="r" t="t"/>
              <a:pathLst>
                <a:path extrusionOk="0" h="4" w="19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80"/>
            <p:cNvSpPr/>
            <p:nvPr/>
          </p:nvSpPr>
          <p:spPr>
            <a:xfrm>
              <a:off x="2273173" y="2107203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80"/>
            <p:cNvSpPr/>
            <p:nvPr/>
          </p:nvSpPr>
          <p:spPr>
            <a:xfrm>
              <a:off x="2275739" y="2108058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80"/>
            <p:cNvSpPr/>
            <p:nvPr/>
          </p:nvSpPr>
          <p:spPr>
            <a:xfrm>
              <a:off x="2274694" y="2107583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80"/>
            <p:cNvSpPr/>
            <p:nvPr/>
          </p:nvSpPr>
          <p:spPr>
            <a:xfrm>
              <a:off x="2275210" y="2107828"/>
              <a:ext cx="258" cy="109"/>
            </a:xfrm>
            <a:custGeom>
              <a:rect b="b" l="l" r="r" t="t"/>
              <a:pathLst>
                <a:path extrusionOk="0" h="8" w="19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80"/>
            <p:cNvSpPr/>
            <p:nvPr/>
          </p:nvSpPr>
          <p:spPr>
            <a:xfrm>
              <a:off x="2273648" y="2107298"/>
              <a:ext cx="244" cy="68"/>
            </a:xfrm>
            <a:custGeom>
              <a:rect b="b" l="l" r="r" t="t"/>
              <a:pathLst>
                <a:path extrusionOk="0" h="5" w="18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80"/>
            <p:cNvSpPr/>
            <p:nvPr/>
          </p:nvSpPr>
          <p:spPr>
            <a:xfrm>
              <a:off x="2276310" y="2108344"/>
              <a:ext cx="204" cy="68"/>
            </a:xfrm>
            <a:custGeom>
              <a:rect b="b" l="l" r="r" t="t"/>
              <a:pathLst>
                <a:path extrusionOk="0" h="5" w="15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80"/>
            <p:cNvSpPr/>
            <p:nvPr/>
          </p:nvSpPr>
          <p:spPr>
            <a:xfrm>
              <a:off x="2272168" y="2060822"/>
              <a:ext cx="258" cy="244"/>
            </a:xfrm>
            <a:custGeom>
              <a:rect b="b" l="l" r="r" t="t"/>
              <a:pathLst>
                <a:path extrusionOk="0" h="18" w="19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80"/>
            <p:cNvSpPr/>
            <p:nvPr/>
          </p:nvSpPr>
          <p:spPr>
            <a:xfrm>
              <a:off x="2272454" y="2060483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80"/>
            <p:cNvSpPr/>
            <p:nvPr/>
          </p:nvSpPr>
          <p:spPr>
            <a:xfrm>
              <a:off x="2271788" y="2061148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80"/>
            <p:cNvSpPr/>
            <p:nvPr/>
          </p:nvSpPr>
          <p:spPr>
            <a:xfrm>
              <a:off x="2271693" y="2054590"/>
              <a:ext cx="1208" cy="4576"/>
            </a:xfrm>
            <a:custGeom>
              <a:rect b="b" l="l" r="r" t="t"/>
              <a:pathLst>
                <a:path extrusionOk="0" h="337" w="89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80"/>
            <p:cNvSpPr/>
            <p:nvPr/>
          </p:nvSpPr>
          <p:spPr>
            <a:xfrm>
              <a:off x="2272698" y="2059953"/>
              <a:ext cx="149" cy="394"/>
            </a:xfrm>
            <a:custGeom>
              <a:rect b="b" l="l" r="r" t="t"/>
              <a:pathLst>
                <a:path extrusionOk="0" h="29" w="11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80"/>
            <p:cNvSpPr/>
            <p:nvPr/>
          </p:nvSpPr>
          <p:spPr>
            <a:xfrm>
              <a:off x="2270077" y="2061393"/>
              <a:ext cx="1684" cy="584"/>
            </a:xfrm>
            <a:custGeom>
              <a:rect b="b" l="l" r="r" t="t"/>
              <a:pathLst>
                <a:path extrusionOk="0" h="43" w="124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80"/>
            <p:cNvSpPr/>
            <p:nvPr/>
          </p:nvSpPr>
          <p:spPr>
            <a:xfrm>
              <a:off x="2295223" y="2052024"/>
              <a:ext cx="26354" cy="13985"/>
            </a:xfrm>
            <a:custGeom>
              <a:rect b="b" l="l" r="r" t="t"/>
              <a:pathLst>
                <a:path extrusionOk="0" h="1030" w="1941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80"/>
            <p:cNvSpPr/>
            <p:nvPr/>
          </p:nvSpPr>
          <p:spPr>
            <a:xfrm>
              <a:off x="2274259" y="2051169"/>
              <a:ext cx="3775" cy="299"/>
            </a:xfrm>
            <a:custGeom>
              <a:rect b="b" l="l" r="r" t="t"/>
              <a:pathLst>
                <a:path extrusionOk="0" h="22" w="278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80"/>
            <p:cNvSpPr/>
            <p:nvPr/>
          </p:nvSpPr>
          <p:spPr>
            <a:xfrm>
              <a:off x="2270227" y="2064285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80"/>
            <p:cNvSpPr/>
            <p:nvPr/>
          </p:nvSpPr>
          <p:spPr>
            <a:xfrm>
              <a:off x="2270227" y="2063579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80"/>
            <p:cNvSpPr/>
            <p:nvPr/>
          </p:nvSpPr>
          <p:spPr>
            <a:xfrm>
              <a:off x="2264375" y="2076314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80"/>
            <p:cNvSpPr/>
            <p:nvPr/>
          </p:nvSpPr>
          <p:spPr>
            <a:xfrm>
              <a:off x="2270227" y="2063904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80"/>
            <p:cNvSpPr/>
            <p:nvPr/>
          </p:nvSpPr>
          <p:spPr>
            <a:xfrm>
              <a:off x="2265380" y="2075839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80"/>
            <p:cNvSpPr/>
            <p:nvPr/>
          </p:nvSpPr>
          <p:spPr>
            <a:xfrm>
              <a:off x="2265190" y="2075880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80"/>
            <p:cNvSpPr/>
            <p:nvPr/>
          </p:nvSpPr>
          <p:spPr>
            <a:xfrm>
              <a:off x="2263900" y="2076599"/>
              <a:ext cx="258" cy="109"/>
            </a:xfrm>
            <a:custGeom>
              <a:rect b="b" l="l" r="r" t="t"/>
              <a:pathLst>
                <a:path extrusionOk="0" h="8" w="19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80"/>
            <p:cNvSpPr/>
            <p:nvPr/>
          </p:nvSpPr>
          <p:spPr>
            <a:xfrm>
              <a:off x="2265000" y="2075975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80"/>
            <p:cNvSpPr/>
            <p:nvPr/>
          </p:nvSpPr>
          <p:spPr>
            <a:xfrm>
              <a:off x="2264714" y="2076124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80"/>
            <p:cNvSpPr/>
            <p:nvPr/>
          </p:nvSpPr>
          <p:spPr>
            <a:xfrm>
              <a:off x="2262949" y="2077210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80"/>
            <p:cNvSpPr/>
            <p:nvPr/>
          </p:nvSpPr>
          <p:spPr>
            <a:xfrm>
              <a:off x="2270077" y="2062058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80"/>
            <p:cNvSpPr/>
            <p:nvPr/>
          </p:nvSpPr>
          <p:spPr>
            <a:xfrm>
              <a:off x="2270132" y="2062574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80"/>
            <p:cNvSpPr/>
            <p:nvPr/>
          </p:nvSpPr>
          <p:spPr>
            <a:xfrm>
              <a:off x="2263289" y="2076830"/>
              <a:ext cx="394" cy="258"/>
            </a:xfrm>
            <a:custGeom>
              <a:rect b="b" l="l" r="r" t="t"/>
              <a:pathLst>
                <a:path extrusionOk="0" h="19" w="29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80"/>
            <p:cNvSpPr/>
            <p:nvPr/>
          </p:nvSpPr>
          <p:spPr>
            <a:xfrm>
              <a:off x="2270173" y="206310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80"/>
            <p:cNvSpPr/>
            <p:nvPr/>
          </p:nvSpPr>
          <p:spPr>
            <a:xfrm>
              <a:off x="2334109" y="212622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80"/>
            <p:cNvSpPr/>
            <p:nvPr/>
          </p:nvSpPr>
          <p:spPr>
            <a:xfrm>
              <a:off x="2334204" y="2126076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80"/>
            <p:cNvSpPr/>
            <p:nvPr/>
          </p:nvSpPr>
          <p:spPr>
            <a:xfrm>
              <a:off x="2334150" y="212613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80"/>
            <p:cNvSpPr/>
            <p:nvPr/>
          </p:nvSpPr>
          <p:spPr>
            <a:xfrm>
              <a:off x="2334204" y="2126035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80"/>
            <p:cNvSpPr/>
            <p:nvPr/>
          </p:nvSpPr>
          <p:spPr>
            <a:xfrm>
              <a:off x="2334055" y="212632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80"/>
            <p:cNvSpPr/>
            <p:nvPr/>
          </p:nvSpPr>
          <p:spPr>
            <a:xfrm>
              <a:off x="2334109" y="212626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80"/>
            <p:cNvSpPr/>
            <p:nvPr/>
          </p:nvSpPr>
          <p:spPr>
            <a:xfrm>
              <a:off x="2336580" y="2124365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80"/>
            <p:cNvSpPr/>
            <p:nvPr/>
          </p:nvSpPr>
          <p:spPr>
            <a:xfrm>
              <a:off x="2304306" y="2129782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p80"/>
            <p:cNvSpPr/>
            <p:nvPr/>
          </p:nvSpPr>
          <p:spPr>
            <a:xfrm>
              <a:off x="2337245" y="2123985"/>
              <a:ext cx="299" cy="163"/>
            </a:xfrm>
            <a:custGeom>
              <a:rect b="b" l="l" r="r" t="t"/>
              <a:pathLst>
                <a:path extrusionOk="0" h="12" w="22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80"/>
            <p:cNvSpPr/>
            <p:nvPr/>
          </p:nvSpPr>
          <p:spPr>
            <a:xfrm>
              <a:off x="2317952" y="2130217"/>
              <a:ext cx="584" cy="54"/>
            </a:xfrm>
            <a:custGeom>
              <a:rect b="b" l="l" r="r" t="t"/>
              <a:pathLst>
                <a:path extrusionOk="0" h="4" w="43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80"/>
            <p:cNvSpPr/>
            <p:nvPr/>
          </p:nvSpPr>
          <p:spPr>
            <a:xfrm>
              <a:off x="2304687" y="2129782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80"/>
            <p:cNvSpPr/>
            <p:nvPr/>
          </p:nvSpPr>
          <p:spPr>
            <a:xfrm>
              <a:off x="2318658" y="2130312"/>
              <a:ext cx="3245" cy="312"/>
            </a:xfrm>
            <a:custGeom>
              <a:rect b="b" l="l" r="r" t="t"/>
              <a:pathLst>
                <a:path extrusionOk="0" h="23" w="239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80"/>
            <p:cNvSpPr/>
            <p:nvPr/>
          </p:nvSpPr>
          <p:spPr>
            <a:xfrm>
              <a:off x="2336241" y="2124555"/>
              <a:ext cx="258" cy="109"/>
            </a:xfrm>
            <a:custGeom>
              <a:rect b="b" l="l" r="r" t="t"/>
              <a:pathLst>
                <a:path extrusionOk="0" h="8" w="19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80"/>
            <p:cNvSpPr/>
            <p:nvPr/>
          </p:nvSpPr>
          <p:spPr>
            <a:xfrm>
              <a:off x="2336010" y="2124704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80"/>
            <p:cNvSpPr/>
            <p:nvPr/>
          </p:nvSpPr>
          <p:spPr>
            <a:xfrm>
              <a:off x="2335725" y="2124895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80"/>
            <p:cNvSpPr/>
            <p:nvPr/>
          </p:nvSpPr>
          <p:spPr>
            <a:xfrm>
              <a:off x="2341237" y="2121989"/>
              <a:ext cx="530" cy="258"/>
            </a:xfrm>
            <a:custGeom>
              <a:rect b="b" l="l" r="r" t="t"/>
              <a:pathLst>
                <a:path extrusionOk="0" h="19" w="39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80"/>
            <p:cNvSpPr/>
            <p:nvPr/>
          </p:nvSpPr>
          <p:spPr>
            <a:xfrm>
              <a:off x="2336865" y="2124229"/>
              <a:ext cx="299" cy="109"/>
            </a:xfrm>
            <a:custGeom>
              <a:rect b="b" l="l" r="r" t="t"/>
              <a:pathLst>
                <a:path extrusionOk="0" h="8" w="22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80"/>
            <p:cNvSpPr/>
            <p:nvPr/>
          </p:nvSpPr>
          <p:spPr>
            <a:xfrm>
              <a:off x="2339472" y="2122844"/>
              <a:ext cx="448" cy="204"/>
            </a:xfrm>
            <a:custGeom>
              <a:rect b="b" l="l" r="r" t="t"/>
              <a:pathLst>
                <a:path extrusionOk="0" h="15" w="33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80"/>
            <p:cNvSpPr/>
            <p:nvPr/>
          </p:nvSpPr>
          <p:spPr>
            <a:xfrm>
              <a:off x="2301876" y="2129457"/>
              <a:ext cx="679" cy="109"/>
            </a:xfrm>
            <a:custGeom>
              <a:rect b="b" l="l" r="r" t="t"/>
              <a:pathLst>
                <a:path extrusionOk="0" h="8" w="5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80"/>
            <p:cNvSpPr/>
            <p:nvPr/>
          </p:nvSpPr>
          <p:spPr>
            <a:xfrm>
              <a:off x="2340572" y="2122274"/>
              <a:ext cx="530" cy="258"/>
            </a:xfrm>
            <a:custGeom>
              <a:rect b="b" l="l" r="r" t="t"/>
              <a:pathLst>
                <a:path extrusionOk="0" h="19" w="39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80"/>
            <p:cNvSpPr/>
            <p:nvPr/>
          </p:nvSpPr>
          <p:spPr>
            <a:xfrm>
              <a:off x="2334340" y="2125886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80"/>
            <p:cNvSpPr/>
            <p:nvPr/>
          </p:nvSpPr>
          <p:spPr>
            <a:xfrm>
              <a:off x="2338956" y="2123129"/>
              <a:ext cx="394" cy="163"/>
            </a:xfrm>
            <a:custGeom>
              <a:rect b="b" l="l" r="r" t="t"/>
              <a:pathLst>
                <a:path extrusionOk="0" h="12" w="29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80"/>
            <p:cNvSpPr/>
            <p:nvPr/>
          </p:nvSpPr>
          <p:spPr>
            <a:xfrm>
              <a:off x="2327307" y="2127406"/>
              <a:ext cx="1684" cy="638"/>
            </a:xfrm>
            <a:custGeom>
              <a:rect b="b" l="l" r="r" t="t"/>
              <a:pathLst>
                <a:path extrusionOk="0" h="47" w="124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80"/>
            <p:cNvSpPr/>
            <p:nvPr/>
          </p:nvSpPr>
          <p:spPr>
            <a:xfrm>
              <a:off x="2338481" y="2123374"/>
              <a:ext cx="339" cy="149"/>
            </a:xfrm>
            <a:custGeom>
              <a:rect b="b" l="l" r="r" t="t"/>
              <a:pathLst>
                <a:path extrusionOk="0" h="11" w="25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80"/>
            <p:cNvSpPr/>
            <p:nvPr/>
          </p:nvSpPr>
          <p:spPr>
            <a:xfrm>
              <a:off x="2328977" y="2126361"/>
              <a:ext cx="3815" cy="1059"/>
            </a:xfrm>
            <a:custGeom>
              <a:rect b="b" l="l" r="r" t="t"/>
              <a:pathLst>
                <a:path extrusionOk="0" h="78" w="281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80"/>
            <p:cNvSpPr/>
            <p:nvPr/>
          </p:nvSpPr>
          <p:spPr>
            <a:xfrm>
              <a:off x="2302691" y="2129592"/>
              <a:ext cx="489" cy="68"/>
            </a:xfrm>
            <a:custGeom>
              <a:rect b="b" l="l" r="r" t="t"/>
              <a:pathLst>
                <a:path extrusionOk="0" h="5" w="36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80"/>
            <p:cNvSpPr/>
            <p:nvPr/>
          </p:nvSpPr>
          <p:spPr>
            <a:xfrm>
              <a:off x="2334245" y="2125981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80"/>
            <p:cNvSpPr/>
            <p:nvPr/>
          </p:nvSpPr>
          <p:spPr>
            <a:xfrm>
              <a:off x="2334489" y="2125750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80"/>
            <p:cNvSpPr/>
            <p:nvPr/>
          </p:nvSpPr>
          <p:spPr>
            <a:xfrm>
              <a:off x="2303302" y="2129647"/>
              <a:ext cx="394" cy="54"/>
            </a:xfrm>
            <a:custGeom>
              <a:rect b="b" l="l" r="r" t="t"/>
              <a:pathLst>
                <a:path extrusionOk="0" h="4" w="29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80"/>
            <p:cNvSpPr/>
            <p:nvPr/>
          </p:nvSpPr>
          <p:spPr>
            <a:xfrm>
              <a:off x="2333294" y="212645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80"/>
            <p:cNvSpPr/>
            <p:nvPr/>
          </p:nvSpPr>
          <p:spPr>
            <a:xfrm>
              <a:off x="2334394" y="2125845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80"/>
            <p:cNvSpPr/>
            <p:nvPr/>
          </p:nvSpPr>
          <p:spPr>
            <a:xfrm>
              <a:off x="2340002" y="2122559"/>
              <a:ext cx="489" cy="258"/>
            </a:xfrm>
            <a:custGeom>
              <a:rect b="b" l="l" r="r" t="t"/>
              <a:pathLst>
                <a:path extrusionOk="0" h="19" w="36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80"/>
            <p:cNvSpPr/>
            <p:nvPr/>
          </p:nvSpPr>
          <p:spPr>
            <a:xfrm>
              <a:off x="2334530" y="2125655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80"/>
            <p:cNvSpPr/>
            <p:nvPr/>
          </p:nvSpPr>
          <p:spPr>
            <a:xfrm>
              <a:off x="2305202" y="212983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80"/>
            <p:cNvSpPr/>
            <p:nvPr/>
          </p:nvSpPr>
          <p:spPr>
            <a:xfrm>
              <a:off x="2335100" y="2125275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80"/>
            <p:cNvSpPr/>
            <p:nvPr/>
          </p:nvSpPr>
          <p:spPr>
            <a:xfrm>
              <a:off x="2334964" y="2125370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80"/>
            <p:cNvSpPr/>
            <p:nvPr/>
          </p:nvSpPr>
          <p:spPr>
            <a:xfrm>
              <a:off x="2335535" y="2124990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80"/>
            <p:cNvSpPr/>
            <p:nvPr/>
          </p:nvSpPr>
          <p:spPr>
            <a:xfrm>
              <a:off x="2338046" y="2123605"/>
              <a:ext cx="299" cy="163"/>
            </a:xfrm>
            <a:custGeom>
              <a:rect b="b" l="l" r="r" t="t"/>
              <a:pathLst>
                <a:path extrusionOk="0" h="12" w="22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80"/>
            <p:cNvSpPr/>
            <p:nvPr/>
          </p:nvSpPr>
          <p:spPr>
            <a:xfrm>
              <a:off x="2303831" y="2129742"/>
              <a:ext cx="299" cy="14"/>
            </a:xfrm>
            <a:custGeom>
              <a:rect b="b" l="l" r="r" t="t"/>
              <a:pathLst>
                <a:path extrusionOk="0" h="1" w="22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80"/>
            <p:cNvSpPr/>
            <p:nvPr/>
          </p:nvSpPr>
          <p:spPr>
            <a:xfrm>
              <a:off x="2335290" y="2125125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80"/>
            <p:cNvSpPr/>
            <p:nvPr/>
          </p:nvSpPr>
          <p:spPr>
            <a:xfrm>
              <a:off x="2334679" y="2125560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80"/>
            <p:cNvSpPr/>
            <p:nvPr/>
          </p:nvSpPr>
          <p:spPr>
            <a:xfrm>
              <a:off x="2337626" y="2123795"/>
              <a:ext cx="299" cy="163"/>
            </a:xfrm>
            <a:custGeom>
              <a:rect b="b" l="l" r="r" t="t"/>
              <a:pathLst>
                <a:path extrusionOk="0" h="12" w="22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80"/>
            <p:cNvSpPr/>
            <p:nvPr/>
          </p:nvSpPr>
          <p:spPr>
            <a:xfrm>
              <a:off x="2334815" y="2125465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80"/>
            <p:cNvSpPr/>
            <p:nvPr/>
          </p:nvSpPr>
          <p:spPr>
            <a:xfrm>
              <a:off x="2286819" y="2116381"/>
              <a:ext cx="21398" cy="53672"/>
            </a:xfrm>
            <a:custGeom>
              <a:rect b="b" l="l" r="r" t="t"/>
              <a:pathLst>
                <a:path extrusionOk="0" h="3953" w="1576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80"/>
            <p:cNvSpPr/>
            <p:nvPr/>
          </p:nvSpPr>
          <p:spPr>
            <a:xfrm>
              <a:off x="2291041" y="2116476"/>
              <a:ext cx="1589" cy="3435"/>
            </a:xfrm>
            <a:custGeom>
              <a:rect b="b" l="l" r="r" t="t"/>
              <a:pathLst>
                <a:path extrusionOk="0" h="253" w="117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80"/>
            <p:cNvSpPr/>
            <p:nvPr/>
          </p:nvSpPr>
          <p:spPr>
            <a:xfrm>
              <a:off x="2287484" y="2138431"/>
              <a:ext cx="1534" cy="5906"/>
            </a:xfrm>
            <a:custGeom>
              <a:rect b="b" l="l" r="r" t="t"/>
              <a:pathLst>
                <a:path extrusionOk="0" h="435" w="113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80"/>
            <p:cNvSpPr/>
            <p:nvPr/>
          </p:nvSpPr>
          <p:spPr>
            <a:xfrm>
              <a:off x="2292942" y="2120903"/>
              <a:ext cx="68" cy="149"/>
            </a:xfrm>
            <a:custGeom>
              <a:rect b="b" l="l" r="r" t="t"/>
              <a:pathLst>
                <a:path extrusionOk="0" h="11" w="5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80"/>
            <p:cNvSpPr/>
            <p:nvPr/>
          </p:nvSpPr>
          <p:spPr>
            <a:xfrm>
              <a:off x="2292711" y="2120183"/>
              <a:ext cx="109" cy="353"/>
            </a:xfrm>
            <a:custGeom>
              <a:rect b="b" l="l" r="r" t="t"/>
              <a:pathLst>
                <a:path extrusionOk="0" h="26" w="8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80"/>
            <p:cNvSpPr/>
            <p:nvPr/>
          </p:nvSpPr>
          <p:spPr>
            <a:xfrm>
              <a:off x="2293376" y="2122464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80"/>
            <p:cNvSpPr/>
            <p:nvPr/>
          </p:nvSpPr>
          <p:spPr>
            <a:xfrm>
              <a:off x="2287049" y="2144324"/>
              <a:ext cx="448" cy="1398"/>
            </a:xfrm>
            <a:custGeom>
              <a:rect b="b" l="l" r="r" t="t"/>
              <a:pathLst>
                <a:path extrusionOk="0" h="103" w="33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80"/>
            <p:cNvSpPr/>
            <p:nvPr/>
          </p:nvSpPr>
          <p:spPr>
            <a:xfrm>
              <a:off x="2293281" y="2122043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80"/>
            <p:cNvSpPr/>
            <p:nvPr/>
          </p:nvSpPr>
          <p:spPr>
            <a:xfrm>
              <a:off x="2287769" y="2147800"/>
              <a:ext cx="54" cy="163"/>
            </a:xfrm>
            <a:custGeom>
              <a:rect b="b" l="l" r="r" t="t"/>
              <a:pathLst>
                <a:path extrusionOk="0" h="12" w="4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80"/>
            <p:cNvSpPr/>
            <p:nvPr/>
          </p:nvSpPr>
          <p:spPr>
            <a:xfrm>
              <a:off x="2288000" y="2148180"/>
              <a:ext cx="258" cy="163"/>
            </a:xfrm>
            <a:custGeom>
              <a:rect b="b" l="l" r="r" t="t"/>
              <a:pathLst>
                <a:path extrusionOk="0" h="12" w="19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80"/>
            <p:cNvSpPr/>
            <p:nvPr/>
          </p:nvSpPr>
          <p:spPr>
            <a:xfrm>
              <a:off x="2295467" y="2150705"/>
              <a:ext cx="720" cy="109"/>
            </a:xfrm>
            <a:custGeom>
              <a:rect b="b" l="l" r="r" t="t"/>
              <a:pathLst>
                <a:path extrusionOk="0" h="8" w="53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p80"/>
            <p:cNvSpPr/>
            <p:nvPr/>
          </p:nvSpPr>
          <p:spPr>
            <a:xfrm>
              <a:off x="2288760" y="2148709"/>
              <a:ext cx="299" cy="299"/>
            </a:xfrm>
            <a:custGeom>
              <a:rect b="b" l="l" r="r" t="t"/>
              <a:pathLst>
                <a:path extrusionOk="0" h="22" w="22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80"/>
            <p:cNvSpPr/>
            <p:nvPr/>
          </p:nvSpPr>
          <p:spPr>
            <a:xfrm>
              <a:off x="2288285" y="2148370"/>
              <a:ext cx="353" cy="258"/>
            </a:xfrm>
            <a:custGeom>
              <a:rect b="b" l="l" r="r" t="t"/>
              <a:pathLst>
                <a:path extrusionOk="0" h="19" w="26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80"/>
            <p:cNvSpPr/>
            <p:nvPr/>
          </p:nvSpPr>
          <p:spPr>
            <a:xfrm>
              <a:off x="2294748" y="2150800"/>
              <a:ext cx="543" cy="109"/>
            </a:xfrm>
            <a:custGeom>
              <a:rect b="b" l="l" r="r" t="t"/>
              <a:pathLst>
                <a:path extrusionOk="0" h="8" w="4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80"/>
            <p:cNvSpPr/>
            <p:nvPr/>
          </p:nvSpPr>
          <p:spPr>
            <a:xfrm>
              <a:off x="2293227" y="2151126"/>
              <a:ext cx="638" cy="204"/>
            </a:xfrm>
            <a:custGeom>
              <a:rect b="b" l="l" r="r" t="t"/>
              <a:pathLst>
                <a:path extrusionOk="0" h="15" w="47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80"/>
            <p:cNvSpPr/>
            <p:nvPr/>
          </p:nvSpPr>
          <p:spPr>
            <a:xfrm>
              <a:off x="2296703" y="2150800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80"/>
            <p:cNvSpPr/>
            <p:nvPr/>
          </p:nvSpPr>
          <p:spPr>
            <a:xfrm>
              <a:off x="2289195" y="2149130"/>
              <a:ext cx="489" cy="394"/>
            </a:xfrm>
            <a:custGeom>
              <a:rect b="b" l="l" r="r" t="t"/>
              <a:pathLst>
                <a:path extrusionOk="0" h="29" w="36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80"/>
            <p:cNvSpPr/>
            <p:nvPr/>
          </p:nvSpPr>
          <p:spPr>
            <a:xfrm>
              <a:off x="2297273" y="2150895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80"/>
            <p:cNvSpPr/>
            <p:nvPr/>
          </p:nvSpPr>
          <p:spPr>
            <a:xfrm>
              <a:off x="2293987" y="2150936"/>
              <a:ext cx="543" cy="163"/>
            </a:xfrm>
            <a:custGeom>
              <a:rect b="b" l="l" r="r" t="t"/>
              <a:pathLst>
                <a:path extrusionOk="0" h="12" w="4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80"/>
            <p:cNvSpPr/>
            <p:nvPr/>
          </p:nvSpPr>
          <p:spPr>
            <a:xfrm>
              <a:off x="2306913" y="2152701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80"/>
            <p:cNvSpPr/>
            <p:nvPr/>
          </p:nvSpPr>
          <p:spPr>
            <a:xfrm>
              <a:off x="2307293" y="2153081"/>
              <a:ext cx="299" cy="339"/>
            </a:xfrm>
            <a:custGeom>
              <a:rect b="b" l="l" r="r" t="t"/>
              <a:pathLst>
                <a:path extrusionOk="0" h="25" w="22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80"/>
            <p:cNvSpPr/>
            <p:nvPr/>
          </p:nvSpPr>
          <p:spPr>
            <a:xfrm>
              <a:off x="2305352" y="2151126"/>
              <a:ext cx="530" cy="543"/>
            </a:xfrm>
            <a:custGeom>
              <a:rect b="b" l="l" r="r" t="t"/>
              <a:pathLst>
                <a:path extrusionOk="0" h="40" w="39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80"/>
            <p:cNvSpPr/>
            <p:nvPr/>
          </p:nvSpPr>
          <p:spPr>
            <a:xfrm>
              <a:off x="2305922" y="2151697"/>
              <a:ext cx="434" cy="448"/>
            </a:xfrm>
            <a:custGeom>
              <a:rect b="b" l="l" r="r" t="t"/>
              <a:pathLst>
                <a:path extrusionOk="0" h="33" w="32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80"/>
            <p:cNvSpPr/>
            <p:nvPr/>
          </p:nvSpPr>
          <p:spPr>
            <a:xfrm>
              <a:off x="2308108" y="2154792"/>
              <a:ext cx="149" cy="910"/>
            </a:xfrm>
            <a:custGeom>
              <a:rect b="b" l="l" r="r" t="t"/>
              <a:pathLst>
                <a:path extrusionOk="0" h="67" w="11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80"/>
            <p:cNvSpPr/>
            <p:nvPr/>
          </p:nvSpPr>
          <p:spPr>
            <a:xfrm>
              <a:off x="2306492" y="2152267"/>
              <a:ext cx="299" cy="299"/>
            </a:xfrm>
            <a:custGeom>
              <a:rect b="b" l="l" r="r" t="t"/>
              <a:pathLst>
                <a:path extrusionOk="0" h="22" w="22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80"/>
            <p:cNvSpPr/>
            <p:nvPr/>
          </p:nvSpPr>
          <p:spPr>
            <a:xfrm>
              <a:off x="2297694" y="2162681"/>
              <a:ext cx="4671" cy="7047"/>
            </a:xfrm>
            <a:custGeom>
              <a:rect b="b" l="l" r="r" t="t"/>
              <a:pathLst>
                <a:path extrusionOk="0" h="519" w="344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80"/>
            <p:cNvSpPr/>
            <p:nvPr/>
          </p:nvSpPr>
          <p:spPr>
            <a:xfrm>
              <a:off x="2304727" y="2150610"/>
              <a:ext cx="489" cy="434"/>
            </a:xfrm>
            <a:custGeom>
              <a:rect b="b" l="l" r="r" t="t"/>
              <a:pathLst>
                <a:path extrusionOk="0" h="32" w="36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80"/>
            <p:cNvSpPr/>
            <p:nvPr/>
          </p:nvSpPr>
          <p:spPr>
            <a:xfrm>
              <a:off x="2304347" y="2150271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80"/>
            <p:cNvSpPr/>
            <p:nvPr/>
          </p:nvSpPr>
          <p:spPr>
            <a:xfrm>
              <a:off x="2291951" y="2116436"/>
              <a:ext cx="14" cy="0"/>
            </a:xfrm>
            <a:custGeom>
              <a:rect b="b" l="l" r="r" t="t"/>
              <a:pathLst>
                <a:path extrusionOk="0" h="0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80"/>
            <p:cNvSpPr/>
            <p:nvPr/>
          </p:nvSpPr>
          <p:spPr>
            <a:xfrm>
              <a:off x="2292562" y="2116436"/>
              <a:ext cx="14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80"/>
            <p:cNvSpPr/>
            <p:nvPr/>
          </p:nvSpPr>
          <p:spPr>
            <a:xfrm>
              <a:off x="2291095" y="211647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80"/>
            <p:cNvSpPr/>
            <p:nvPr/>
          </p:nvSpPr>
          <p:spPr>
            <a:xfrm>
              <a:off x="2293132" y="2116436"/>
              <a:ext cx="14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80"/>
            <p:cNvSpPr/>
            <p:nvPr/>
          </p:nvSpPr>
          <p:spPr>
            <a:xfrm>
              <a:off x="2291326" y="2116476"/>
              <a:ext cx="448" cy="14"/>
            </a:xfrm>
            <a:custGeom>
              <a:rect b="b" l="l" r="r" t="t"/>
              <a:pathLst>
                <a:path extrusionOk="0" h="1" w="33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80"/>
            <p:cNvSpPr/>
            <p:nvPr/>
          </p:nvSpPr>
          <p:spPr>
            <a:xfrm>
              <a:off x="2550480" y="1720977"/>
              <a:ext cx="54867" cy="35763"/>
            </a:xfrm>
            <a:custGeom>
              <a:rect b="b" l="l" r="r" t="t"/>
              <a:pathLst>
                <a:path extrusionOk="0" h="2634" w="4041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80"/>
            <p:cNvSpPr/>
            <p:nvPr/>
          </p:nvSpPr>
          <p:spPr>
            <a:xfrm>
              <a:off x="2585741" y="173408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80"/>
            <p:cNvSpPr/>
            <p:nvPr/>
          </p:nvSpPr>
          <p:spPr>
            <a:xfrm>
              <a:off x="2587696" y="1734365"/>
              <a:ext cx="299" cy="14"/>
            </a:xfrm>
            <a:custGeom>
              <a:rect b="b" l="l" r="r" t="t"/>
              <a:pathLst>
                <a:path extrusionOk="0" h="1" w="22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80"/>
            <p:cNvSpPr/>
            <p:nvPr/>
          </p:nvSpPr>
          <p:spPr>
            <a:xfrm>
              <a:off x="2588782" y="1734365"/>
              <a:ext cx="489" cy="14"/>
            </a:xfrm>
            <a:custGeom>
              <a:rect b="b" l="l" r="r" t="t"/>
              <a:pathLst>
                <a:path extrusionOk="0" h="1" w="36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80"/>
            <p:cNvSpPr/>
            <p:nvPr/>
          </p:nvSpPr>
          <p:spPr>
            <a:xfrm>
              <a:off x="2587221" y="1734365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80"/>
            <p:cNvSpPr/>
            <p:nvPr/>
          </p:nvSpPr>
          <p:spPr>
            <a:xfrm>
              <a:off x="2586786" y="1734270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80"/>
            <p:cNvSpPr/>
            <p:nvPr/>
          </p:nvSpPr>
          <p:spPr>
            <a:xfrm>
              <a:off x="2588646" y="173436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80"/>
            <p:cNvSpPr/>
            <p:nvPr/>
          </p:nvSpPr>
          <p:spPr>
            <a:xfrm>
              <a:off x="2589352" y="1733740"/>
              <a:ext cx="6381" cy="638"/>
            </a:xfrm>
            <a:custGeom>
              <a:rect b="b" l="l" r="r" t="t"/>
              <a:pathLst>
                <a:path extrusionOk="0" h="47" w="47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80"/>
            <p:cNvSpPr/>
            <p:nvPr/>
          </p:nvSpPr>
          <p:spPr>
            <a:xfrm>
              <a:off x="2586121" y="173408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80"/>
            <p:cNvSpPr/>
            <p:nvPr/>
          </p:nvSpPr>
          <p:spPr>
            <a:xfrm>
              <a:off x="2585075" y="1734080"/>
              <a:ext cx="258" cy="14"/>
            </a:xfrm>
            <a:custGeom>
              <a:rect b="b" l="l" r="r" t="t"/>
              <a:pathLst>
                <a:path extrusionOk="0" h="1" w="19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80"/>
            <p:cNvSpPr/>
            <p:nvPr/>
          </p:nvSpPr>
          <p:spPr>
            <a:xfrm>
              <a:off x="2553752" y="1749137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80"/>
            <p:cNvSpPr/>
            <p:nvPr/>
          </p:nvSpPr>
          <p:spPr>
            <a:xfrm>
              <a:off x="2553997" y="1748716"/>
              <a:ext cx="109" cy="244"/>
            </a:xfrm>
            <a:custGeom>
              <a:rect b="b" l="l" r="r" t="t"/>
              <a:pathLst>
                <a:path extrusionOk="0" h="18" w="8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80"/>
            <p:cNvSpPr/>
            <p:nvPr/>
          </p:nvSpPr>
          <p:spPr>
            <a:xfrm>
              <a:off x="2555612" y="1746720"/>
              <a:ext cx="244" cy="204"/>
            </a:xfrm>
            <a:custGeom>
              <a:rect b="b" l="l" r="r" t="t"/>
              <a:pathLst>
                <a:path extrusionOk="0" h="15" w="18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80"/>
            <p:cNvSpPr/>
            <p:nvPr/>
          </p:nvSpPr>
          <p:spPr>
            <a:xfrm>
              <a:off x="2554893" y="1747426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p80"/>
            <p:cNvSpPr/>
            <p:nvPr/>
          </p:nvSpPr>
          <p:spPr>
            <a:xfrm>
              <a:off x="2554187" y="1748377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80"/>
            <p:cNvSpPr/>
            <p:nvPr/>
          </p:nvSpPr>
          <p:spPr>
            <a:xfrm>
              <a:off x="2555368" y="1746951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80"/>
            <p:cNvSpPr/>
            <p:nvPr/>
          </p:nvSpPr>
          <p:spPr>
            <a:xfrm>
              <a:off x="2554417" y="1747997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80"/>
            <p:cNvSpPr/>
            <p:nvPr/>
          </p:nvSpPr>
          <p:spPr>
            <a:xfrm>
              <a:off x="2553616" y="1749572"/>
              <a:ext cx="109" cy="244"/>
            </a:xfrm>
            <a:custGeom>
              <a:rect b="b" l="l" r="r" t="t"/>
              <a:pathLst>
                <a:path extrusionOk="0" h="18" w="8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80"/>
            <p:cNvSpPr/>
            <p:nvPr/>
          </p:nvSpPr>
          <p:spPr>
            <a:xfrm>
              <a:off x="2553141" y="1752423"/>
              <a:ext cx="14" cy="353"/>
            </a:xfrm>
            <a:custGeom>
              <a:rect b="b" l="l" r="r" t="t"/>
              <a:pathLst>
                <a:path extrusionOk="0" h="26" w="1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80"/>
            <p:cNvSpPr/>
            <p:nvPr/>
          </p:nvSpPr>
          <p:spPr>
            <a:xfrm>
              <a:off x="2572679" y="1720950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80"/>
            <p:cNvSpPr/>
            <p:nvPr/>
          </p:nvSpPr>
          <p:spPr>
            <a:xfrm>
              <a:off x="2553087" y="1753143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80"/>
            <p:cNvSpPr/>
            <p:nvPr/>
          </p:nvSpPr>
          <p:spPr>
            <a:xfrm>
              <a:off x="2553141" y="1751758"/>
              <a:ext cx="54" cy="353"/>
            </a:xfrm>
            <a:custGeom>
              <a:rect b="b" l="l" r="r" t="t"/>
              <a:pathLst>
                <a:path extrusionOk="0" h="26" w="4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80"/>
            <p:cNvSpPr/>
            <p:nvPr/>
          </p:nvSpPr>
          <p:spPr>
            <a:xfrm>
              <a:off x="2555137" y="1747196"/>
              <a:ext cx="149" cy="149"/>
            </a:xfrm>
            <a:custGeom>
              <a:rect b="b" l="l" r="r" t="t"/>
              <a:pathLst>
                <a:path extrusionOk="0" h="11" w="11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80"/>
            <p:cNvSpPr/>
            <p:nvPr/>
          </p:nvSpPr>
          <p:spPr>
            <a:xfrm>
              <a:off x="2553467" y="1750047"/>
              <a:ext cx="68" cy="244"/>
            </a:xfrm>
            <a:custGeom>
              <a:rect b="b" l="l" r="r" t="t"/>
              <a:pathLst>
                <a:path extrusionOk="0" h="18" w="5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80"/>
            <p:cNvSpPr/>
            <p:nvPr/>
          </p:nvSpPr>
          <p:spPr>
            <a:xfrm>
              <a:off x="2553236" y="1751147"/>
              <a:ext cx="54" cy="299"/>
            </a:xfrm>
            <a:custGeom>
              <a:rect b="b" l="l" r="r" t="t"/>
              <a:pathLst>
                <a:path extrusionOk="0" h="22" w="4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80"/>
            <p:cNvSpPr/>
            <p:nvPr/>
          </p:nvSpPr>
          <p:spPr>
            <a:xfrm>
              <a:off x="2553331" y="1750576"/>
              <a:ext cx="54" cy="285"/>
            </a:xfrm>
            <a:custGeom>
              <a:rect b="b" l="l" r="r" t="t"/>
              <a:pathLst>
                <a:path extrusionOk="0" h="21" w="4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80"/>
            <p:cNvSpPr/>
            <p:nvPr/>
          </p:nvSpPr>
          <p:spPr>
            <a:xfrm>
              <a:off x="2570398" y="1725716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80"/>
            <p:cNvSpPr/>
            <p:nvPr/>
          </p:nvSpPr>
          <p:spPr>
            <a:xfrm>
              <a:off x="2554662" y="1747712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80"/>
            <p:cNvSpPr/>
            <p:nvPr/>
          </p:nvSpPr>
          <p:spPr>
            <a:xfrm>
              <a:off x="2572014" y="1722675"/>
              <a:ext cx="109" cy="190"/>
            </a:xfrm>
            <a:custGeom>
              <a:rect b="b" l="l" r="r" t="t"/>
              <a:pathLst>
                <a:path extrusionOk="0" h="14" w="8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80"/>
            <p:cNvSpPr/>
            <p:nvPr/>
          </p:nvSpPr>
          <p:spPr>
            <a:xfrm>
              <a:off x="2572489" y="1721616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80"/>
            <p:cNvSpPr/>
            <p:nvPr/>
          </p:nvSpPr>
          <p:spPr>
            <a:xfrm>
              <a:off x="2572299" y="1722050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80"/>
            <p:cNvSpPr/>
            <p:nvPr/>
          </p:nvSpPr>
          <p:spPr>
            <a:xfrm>
              <a:off x="2571824" y="1723001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80"/>
            <p:cNvSpPr/>
            <p:nvPr/>
          </p:nvSpPr>
          <p:spPr>
            <a:xfrm>
              <a:off x="2572394" y="1721860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80"/>
            <p:cNvSpPr/>
            <p:nvPr/>
          </p:nvSpPr>
          <p:spPr>
            <a:xfrm>
              <a:off x="2572150" y="1722335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80"/>
            <p:cNvSpPr/>
            <p:nvPr/>
          </p:nvSpPr>
          <p:spPr>
            <a:xfrm>
              <a:off x="2570914" y="1724671"/>
              <a:ext cx="109" cy="244"/>
            </a:xfrm>
            <a:custGeom>
              <a:rect b="b" l="l" r="r" t="t"/>
              <a:pathLst>
                <a:path extrusionOk="0" h="18" w="8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80"/>
            <p:cNvSpPr/>
            <p:nvPr/>
          </p:nvSpPr>
          <p:spPr>
            <a:xfrm>
              <a:off x="2570588" y="1725187"/>
              <a:ext cx="149" cy="258"/>
            </a:xfrm>
            <a:custGeom>
              <a:rect b="b" l="l" r="r" t="t"/>
              <a:pathLst>
                <a:path extrusionOk="0" h="19" w="11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80"/>
            <p:cNvSpPr/>
            <p:nvPr/>
          </p:nvSpPr>
          <p:spPr>
            <a:xfrm>
              <a:off x="2571634" y="1723381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80"/>
            <p:cNvSpPr/>
            <p:nvPr/>
          </p:nvSpPr>
          <p:spPr>
            <a:xfrm>
              <a:off x="2571159" y="1724195"/>
              <a:ext cx="149" cy="244"/>
            </a:xfrm>
            <a:custGeom>
              <a:rect b="b" l="l" r="r" t="t"/>
              <a:pathLst>
                <a:path extrusionOk="0" h="18" w="11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80"/>
            <p:cNvSpPr/>
            <p:nvPr/>
          </p:nvSpPr>
          <p:spPr>
            <a:xfrm>
              <a:off x="2571389" y="1723761"/>
              <a:ext cx="163" cy="258"/>
            </a:xfrm>
            <a:custGeom>
              <a:rect b="b" l="l" r="r" t="t"/>
              <a:pathLst>
                <a:path extrusionOk="0" h="19" w="12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80"/>
            <p:cNvSpPr/>
            <p:nvPr/>
          </p:nvSpPr>
          <p:spPr>
            <a:xfrm>
              <a:off x="2572679" y="1721140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80"/>
            <p:cNvSpPr/>
            <p:nvPr/>
          </p:nvSpPr>
          <p:spPr>
            <a:xfrm>
              <a:off x="2572584" y="1721426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80"/>
            <p:cNvSpPr/>
            <p:nvPr/>
          </p:nvSpPr>
          <p:spPr>
            <a:xfrm>
              <a:off x="2572625" y="1721235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80"/>
            <p:cNvSpPr/>
            <p:nvPr/>
          </p:nvSpPr>
          <p:spPr>
            <a:xfrm>
              <a:off x="2604994" y="1750237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80"/>
            <p:cNvSpPr/>
            <p:nvPr/>
          </p:nvSpPr>
          <p:spPr>
            <a:xfrm>
              <a:off x="2604003" y="1751242"/>
              <a:ext cx="1439" cy="2105"/>
            </a:xfrm>
            <a:custGeom>
              <a:rect b="b" l="l" r="r" t="t"/>
              <a:pathLst>
                <a:path extrusionOk="0" h="155" w="106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80"/>
            <p:cNvSpPr/>
            <p:nvPr/>
          </p:nvSpPr>
          <p:spPr>
            <a:xfrm>
              <a:off x="2605048" y="1750807"/>
              <a:ext cx="54" cy="244"/>
            </a:xfrm>
            <a:custGeom>
              <a:rect b="b" l="l" r="r" t="t"/>
              <a:pathLst>
                <a:path extrusionOk="0" h="18" w="4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80"/>
            <p:cNvSpPr/>
            <p:nvPr/>
          </p:nvSpPr>
          <p:spPr>
            <a:xfrm>
              <a:off x="2604003" y="1743774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80"/>
            <p:cNvSpPr/>
            <p:nvPr/>
          </p:nvSpPr>
          <p:spPr>
            <a:xfrm>
              <a:off x="2604043" y="1744005"/>
              <a:ext cx="869" cy="5770"/>
            </a:xfrm>
            <a:custGeom>
              <a:rect b="b" l="l" r="r" t="t"/>
              <a:pathLst>
                <a:path extrusionOk="0" h="425" w="64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80"/>
            <p:cNvSpPr/>
            <p:nvPr/>
          </p:nvSpPr>
          <p:spPr>
            <a:xfrm>
              <a:off x="1464633" y="1859509"/>
              <a:ext cx="1344" cy="2009"/>
            </a:xfrm>
            <a:custGeom>
              <a:rect b="b" l="l" r="r" t="t"/>
              <a:pathLst>
                <a:path extrusionOk="0" h="148" w="99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80"/>
            <p:cNvSpPr/>
            <p:nvPr/>
          </p:nvSpPr>
          <p:spPr>
            <a:xfrm>
              <a:off x="1462026" y="1851905"/>
              <a:ext cx="2050" cy="5580"/>
            </a:xfrm>
            <a:custGeom>
              <a:rect b="b" l="l" r="r" t="t"/>
              <a:pathLst>
                <a:path extrusionOk="0" h="411" w="151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80"/>
            <p:cNvSpPr/>
            <p:nvPr/>
          </p:nvSpPr>
          <p:spPr>
            <a:xfrm>
              <a:off x="1586043" y="1964015"/>
              <a:ext cx="5146" cy="4100"/>
            </a:xfrm>
            <a:custGeom>
              <a:rect b="b" l="l" r="r" t="t"/>
              <a:pathLst>
                <a:path extrusionOk="0" h="302" w="379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80"/>
            <p:cNvSpPr/>
            <p:nvPr/>
          </p:nvSpPr>
          <p:spPr>
            <a:xfrm>
              <a:off x="2367754" y="1716578"/>
              <a:ext cx="22213" cy="19226"/>
            </a:xfrm>
            <a:custGeom>
              <a:rect b="b" l="l" r="r" t="t"/>
              <a:pathLst>
                <a:path extrusionOk="0" h="1416" w="1636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80"/>
            <p:cNvSpPr/>
            <p:nvPr/>
          </p:nvSpPr>
          <p:spPr>
            <a:xfrm>
              <a:off x="2376321" y="1716673"/>
              <a:ext cx="584" cy="68"/>
            </a:xfrm>
            <a:custGeom>
              <a:rect b="b" l="l" r="r" t="t"/>
              <a:pathLst>
                <a:path extrusionOk="0" h="5" w="43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80"/>
            <p:cNvSpPr/>
            <p:nvPr/>
          </p:nvSpPr>
          <p:spPr>
            <a:xfrm>
              <a:off x="2377122" y="1716728"/>
              <a:ext cx="543" cy="109"/>
            </a:xfrm>
            <a:custGeom>
              <a:rect b="b" l="l" r="r" t="t"/>
              <a:pathLst>
                <a:path extrusionOk="0" h="8" w="4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80"/>
            <p:cNvSpPr/>
            <p:nvPr/>
          </p:nvSpPr>
          <p:spPr>
            <a:xfrm>
              <a:off x="2378833" y="1717013"/>
              <a:ext cx="543" cy="109"/>
            </a:xfrm>
            <a:custGeom>
              <a:rect b="b" l="l" r="r" t="t"/>
              <a:pathLst>
                <a:path extrusionOk="0" h="8" w="4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80"/>
            <p:cNvSpPr/>
            <p:nvPr/>
          </p:nvSpPr>
          <p:spPr>
            <a:xfrm>
              <a:off x="2377937" y="1716864"/>
              <a:ext cx="584" cy="68"/>
            </a:xfrm>
            <a:custGeom>
              <a:rect b="b" l="l" r="r" t="t"/>
              <a:pathLst>
                <a:path extrusionOk="0" h="5" w="43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80"/>
            <p:cNvSpPr/>
            <p:nvPr/>
          </p:nvSpPr>
          <p:spPr>
            <a:xfrm>
              <a:off x="2375561" y="1716633"/>
              <a:ext cx="584" cy="14"/>
            </a:xfrm>
            <a:custGeom>
              <a:rect b="b" l="l" r="r" t="t"/>
              <a:pathLst>
                <a:path extrusionOk="0" h="1" w="43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80"/>
            <p:cNvSpPr/>
            <p:nvPr/>
          </p:nvSpPr>
          <p:spPr>
            <a:xfrm>
              <a:off x="2379784" y="1717203"/>
              <a:ext cx="299" cy="54"/>
            </a:xfrm>
            <a:custGeom>
              <a:rect b="b" l="l" r="r" t="t"/>
              <a:pathLst>
                <a:path extrusionOk="0" h="4" w="22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80"/>
            <p:cNvSpPr/>
            <p:nvPr/>
          </p:nvSpPr>
          <p:spPr>
            <a:xfrm>
              <a:off x="2368134" y="1717773"/>
              <a:ext cx="828" cy="149"/>
            </a:xfrm>
            <a:custGeom>
              <a:rect b="b" l="l" r="r" t="t"/>
              <a:pathLst>
                <a:path extrusionOk="0" h="11" w="61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80"/>
            <p:cNvSpPr/>
            <p:nvPr/>
          </p:nvSpPr>
          <p:spPr>
            <a:xfrm>
              <a:off x="2374896" y="171663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80"/>
            <p:cNvSpPr/>
            <p:nvPr/>
          </p:nvSpPr>
          <p:spPr>
            <a:xfrm>
              <a:off x="2369234" y="1717488"/>
              <a:ext cx="964" cy="244"/>
            </a:xfrm>
            <a:custGeom>
              <a:rect b="b" l="l" r="r" t="t"/>
              <a:pathLst>
                <a:path extrusionOk="0" h="18" w="71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80"/>
            <p:cNvSpPr/>
            <p:nvPr/>
          </p:nvSpPr>
          <p:spPr>
            <a:xfrm>
              <a:off x="2374176" y="1716633"/>
              <a:ext cx="638" cy="54"/>
            </a:xfrm>
            <a:custGeom>
              <a:rect b="b" l="l" r="r" t="t"/>
              <a:pathLst>
                <a:path extrusionOk="0" h="4" w="47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80"/>
            <p:cNvSpPr/>
            <p:nvPr/>
          </p:nvSpPr>
          <p:spPr>
            <a:xfrm>
              <a:off x="2374611" y="1725051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80"/>
            <p:cNvSpPr/>
            <p:nvPr/>
          </p:nvSpPr>
          <p:spPr>
            <a:xfrm>
              <a:off x="2375656" y="1726857"/>
              <a:ext cx="244" cy="530"/>
            </a:xfrm>
            <a:custGeom>
              <a:rect b="b" l="l" r="r" t="t"/>
              <a:pathLst>
                <a:path extrusionOk="0" h="39" w="18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80"/>
            <p:cNvSpPr/>
            <p:nvPr/>
          </p:nvSpPr>
          <p:spPr>
            <a:xfrm>
              <a:off x="2374461" y="1724901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80"/>
            <p:cNvSpPr/>
            <p:nvPr/>
          </p:nvSpPr>
          <p:spPr>
            <a:xfrm>
              <a:off x="2374896" y="1725377"/>
              <a:ext cx="149" cy="258"/>
            </a:xfrm>
            <a:custGeom>
              <a:rect b="b" l="l" r="r" t="t"/>
              <a:pathLst>
                <a:path extrusionOk="0" h="19" w="11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80"/>
            <p:cNvSpPr/>
            <p:nvPr/>
          </p:nvSpPr>
          <p:spPr>
            <a:xfrm>
              <a:off x="2374746" y="1725187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80"/>
            <p:cNvSpPr/>
            <p:nvPr/>
          </p:nvSpPr>
          <p:spPr>
            <a:xfrm>
              <a:off x="2375466" y="1726381"/>
              <a:ext cx="204" cy="434"/>
            </a:xfrm>
            <a:custGeom>
              <a:rect b="b" l="l" r="r" t="t"/>
              <a:pathLst>
                <a:path extrusionOk="0" h="32" w="15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80"/>
            <p:cNvSpPr/>
            <p:nvPr/>
          </p:nvSpPr>
          <p:spPr>
            <a:xfrm>
              <a:off x="2375276" y="1725947"/>
              <a:ext cx="149" cy="394"/>
            </a:xfrm>
            <a:custGeom>
              <a:rect b="b" l="l" r="r" t="t"/>
              <a:pathLst>
                <a:path extrusionOk="0" h="29" w="11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80"/>
            <p:cNvSpPr/>
            <p:nvPr/>
          </p:nvSpPr>
          <p:spPr>
            <a:xfrm>
              <a:off x="2375086" y="1725662"/>
              <a:ext cx="149" cy="299"/>
            </a:xfrm>
            <a:custGeom>
              <a:rect b="b" l="l" r="r" t="t"/>
              <a:pathLst>
                <a:path extrusionOk="0" h="22" w="11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80"/>
            <p:cNvSpPr/>
            <p:nvPr/>
          </p:nvSpPr>
          <p:spPr>
            <a:xfrm>
              <a:off x="2367944" y="1717963"/>
              <a:ext cx="1113" cy="4901"/>
            </a:xfrm>
            <a:custGeom>
              <a:rect b="b" l="l" r="r" t="t"/>
              <a:pathLst>
                <a:path extrusionOk="0" h="361" w="82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80"/>
            <p:cNvSpPr/>
            <p:nvPr/>
          </p:nvSpPr>
          <p:spPr>
            <a:xfrm>
              <a:off x="2376702" y="1727617"/>
              <a:ext cx="339" cy="109"/>
            </a:xfrm>
            <a:custGeom>
              <a:rect b="b" l="l" r="r" t="t"/>
              <a:pathLst>
                <a:path extrusionOk="0" h="8" w="25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80"/>
            <p:cNvSpPr/>
            <p:nvPr/>
          </p:nvSpPr>
          <p:spPr>
            <a:xfrm>
              <a:off x="2377177" y="1727753"/>
              <a:ext cx="244" cy="163"/>
            </a:xfrm>
            <a:custGeom>
              <a:rect b="b" l="l" r="r" t="t"/>
              <a:pathLst>
                <a:path extrusionOk="0" h="12" w="18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80"/>
            <p:cNvSpPr/>
            <p:nvPr/>
          </p:nvSpPr>
          <p:spPr>
            <a:xfrm>
              <a:off x="2377462" y="1727943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80"/>
            <p:cNvSpPr/>
            <p:nvPr/>
          </p:nvSpPr>
          <p:spPr>
            <a:xfrm>
              <a:off x="2376131" y="1727468"/>
              <a:ext cx="489" cy="109"/>
            </a:xfrm>
            <a:custGeom>
              <a:rect b="b" l="l" r="r" t="t"/>
              <a:pathLst>
                <a:path extrusionOk="0" h="8" w="36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80"/>
            <p:cNvSpPr/>
            <p:nvPr/>
          </p:nvSpPr>
          <p:spPr>
            <a:xfrm>
              <a:off x="2377937" y="1728323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80"/>
            <p:cNvSpPr/>
            <p:nvPr/>
          </p:nvSpPr>
          <p:spPr>
            <a:xfrm>
              <a:off x="2381169" y="1711881"/>
              <a:ext cx="32763" cy="27725"/>
            </a:xfrm>
            <a:custGeom>
              <a:rect b="b" l="l" r="r" t="t"/>
              <a:pathLst>
                <a:path extrusionOk="0" h="2042" w="2413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80"/>
            <p:cNvSpPr/>
            <p:nvPr/>
          </p:nvSpPr>
          <p:spPr>
            <a:xfrm>
              <a:off x="2379363" y="1731459"/>
              <a:ext cx="6517" cy="4535"/>
            </a:xfrm>
            <a:custGeom>
              <a:rect b="b" l="l" r="r" t="t"/>
              <a:pathLst>
                <a:path extrusionOk="0" h="334" w="48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80"/>
            <p:cNvSpPr/>
            <p:nvPr/>
          </p:nvSpPr>
          <p:spPr>
            <a:xfrm>
              <a:off x="2389668" y="1712682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0" name="Google Shape;6910;p80"/>
            <p:cNvSpPr/>
            <p:nvPr/>
          </p:nvSpPr>
          <p:spPr>
            <a:xfrm>
              <a:off x="2389953" y="1712111"/>
              <a:ext cx="204" cy="258"/>
            </a:xfrm>
            <a:custGeom>
              <a:rect b="b" l="l" r="r" t="t"/>
              <a:pathLst>
                <a:path extrusionOk="0" h="19" w="15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80"/>
            <p:cNvSpPr/>
            <p:nvPr/>
          </p:nvSpPr>
          <p:spPr>
            <a:xfrm>
              <a:off x="2389532" y="1713021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80"/>
            <p:cNvSpPr/>
            <p:nvPr/>
          </p:nvSpPr>
          <p:spPr>
            <a:xfrm>
              <a:off x="2389573" y="1712872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80"/>
            <p:cNvSpPr/>
            <p:nvPr/>
          </p:nvSpPr>
          <p:spPr>
            <a:xfrm>
              <a:off x="2389763" y="1712397"/>
              <a:ext cx="204" cy="258"/>
            </a:xfrm>
            <a:custGeom>
              <a:rect b="b" l="l" r="r" t="t"/>
              <a:pathLst>
                <a:path extrusionOk="0" h="19" w="15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80"/>
            <p:cNvSpPr/>
            <p:nvPr/>
          </p:nvSpPr>
          <p:spPr>
            <a:xfrm>
              <a:off x="2389478" y="1713116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p80"/>
            <p:cNvSpPr/>
            <p:nvPr/>
          </p:nvSpPr>
          <p:spPr>
            <a:xfrm>
              <a:off x="2381114" y="1715248"/>
              <a:ext cx="353" cy="774"/>
            </a:xfrm>
            <a:custGeom>
              <a:rect b="b" l="l" r="r" t="t"/>
              <a:pathLst>
                <a:path extrusionOk="0" h="57" w="26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80"/>
            <p:cNvSpPr/>
            <p:nvPr/>
          </p:nvSpPr>
          <p:spPr>
            <a:xfrm>
              <a:off x="2381114" y="1715248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80"/>
            <p:cNvSpPr/>
            <p:nvPr/>
          </p:nvSpPr>
          <p:spPr>
            <a:xfrm>
              <a:off x="2381209" y="1715248"/>
              <a:ext cx="3530" cy="1779"/>
            </a:xfrm>
            <a:custGeom>
              <a:rect b="b" l="l" r="r" t="t"/>
              <a:pathLst>
                <a:path extrusionOk="0" h="131" w="26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80"/>
            <p:cNvSpPr/>
            <p:nvPr/>
          </p:nvSpPr>
          <p:spPr>
            <a:xfrm>
              <a:off x="2390198" y="1711921"/>
              <a:ext cx="149" cy="163"/>
            </a:xfrm>
            <a:custGeom>
              <a:rect b="b" l="l" r="r" t="t"/>
              <a:pathLst>
                <a:path extrusionOk="0" h="12" w="11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80"/>
            <p:cNvSpPr/>
            <p:nvPr/>
          </p:nvSpPr>
          <p:spPr>
            <a:xfrm>
              <a:off x="2379404" y="1731799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80"/>
            <p:cNvSpPr/>
            <p:nvPr/>
          </p:nvSpPr>
          <p:spPr>
            <a:xfrm>
              <a:off x="2379268" y="1731459"/>
              <a:ext cx="149" cy="258"/>
            </a:xfrm>
            <a:custGeom>
              <a:rect b="b" l="l" r="r" t="t"/>
              <a:pathLst>
                <a:path extrusionOk="0" h="19" w="11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80"/>
            <p:cNvSpPr/>
            <p:nvPr/>
          </p:nvSpPr>
          <p:spPr>
            <a:xfrm>
              <a:off x="2403748" y="1738262"/>
              <a:ext cx="339" cy="244"/>
            </a:xfrm>
            <a:custGeom>
              <a:rect b="b" l="l" r="r" t="t"/>
              <a:pathLst>
                <a:path extrusionOk="0" h="18" w="25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80"/>
            <p:cNvSpPr/>
            <p:nvPr/>
          </p:nvSpPr>
          <p:spPr>
            <a:xfrm>
              <a:off x="2404888" y="1738968"/>
              <a:ext cx="720" cy="394"/>
            </a:xfrm>
            <a:custGeom>
              <a:rect b="b" l="l" r="r" t="t"/>
              <a:pathLst>
                <a:path extrusionOk="0" h="29" w="53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80"/>
            <p:cNvSpPr/>
            <p:nvPr/>
          </p:nvSpPr>
          <p:spPr>
            <a:xfrm>
              <a:off x="2403273" y="1737922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p80"/>
            <p:cNvSpPr/>
            <p:nvPr/>
          </p:nvSpPr>
          <p:spPr>
            <a:xfrm>
              <a:off x="2398901" y="1729613"/>
              <a:ext cx="1005" cy="584"/>
            </a:xfrm>
            <a:custGeom>
              <a:rect b="b" l="l" r="r" t="t"/>
              <a:pathLst>
                <a:path extrusionOk="0" h="43" w="74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80"/>
            <p:cNvSpPr/>
            <p:nvPr/>
          </p:nvSpPr>
          <p:spPr>
            <a:xfrm>
              <a:off x="2405839" y="1739443"/>
              <a:ext cx="394" cy="204"/>
            </a:xfrm>
            <a:custGeom>
              <a:rect b="b" l="l" r="r" t="t"/>
              <a:pathLst>
                <a:path extrusionOk="0" h="15" w="29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80"/>
            <p:cNvSpPr/>
            <p:nvPr/>
          </p:nvSpPr>
          <p:spPr>
            <a:xfrm>
              <a:off x="2385486" y="1735981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80"/>
            <p:cNvSpPr/>
            <p:nvPr/>
          </p:nvSpPr>
          <p:spPr>
            <a:xfrm>
              <a:off x="2379784" y="1732369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80"/>
            <p:cNvSpPr/>
            <p:nvPr/>
          </p:nvSpPr>
          <p:spPr>
            <a:xfrm>
              <a:off x="2402933" y="1737596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80"/>
            <p:cNvSpPr/>
            <p:nvPr/>
          </p:nvSpPr>
          <p:spPr>
            <a:xfrm>
              <a:off x="2379594" y="1732125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80"/>
            <p:cNvSpPr/>
            <p:nvPr/>
          </p:nvSpPr>
          <p:spPr>
            <a:xfrm>
              <a:off x="2380069" y="1732695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80"/>
            <p:cNvSpPr/>
            <p:nvPr/>
          </p:nvSpPr>
          <p:spPr>
            <a:xfrm>
              <a:off x="2402648" y="1737311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80"/>
            <p:cNvSpPr/>
            <p:nvPr/>
          </p:nvSpPr>
          <p:spPr>
            <a:xfrm>
              <a:off x="2380408" y="1732885"/>
              <a:ext cx="339" cy="204"/>
            </a:xfrm>
            <a:custGeom>
              <a:rect b="b" l="l" r="r" t="t"/>
              <a:pathLst>
                <a:path extrusionOk="0" h="15" w="25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80"/>
            <p:cNvSpPr/>
            <p:nvPr/>
          </p:nvSpPr>
          <p:spPr>
            <a:xfrm>
              <a:off x="2404264" y="1738588"/>
              <a:ext cx="543" cy="353"/>
            </a:xfrm>
            <a:custGeom>
              <a:rect b="b" l="l" r="r" t="t"/>
              <a:pathLst>
                <a:path extrusionOk="0" h="26" w="4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80"/>
            <p:cNvSpPr/>
            <p:nvPr/>
          </p:nvSpPr>
          <p:spPr>
            <a:xfrm>
              <a:off x="2392329" y="1712641"/>
              <a:ext cx="3109" cy="2295"/>
            </a:xfrm>
            <a:custGeom>
              <a:rect b="b" l="l" r="r" t="t"/>
              <a:pathLst>
                <a:path extrusionOk="0" h="169" w="229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80"/>
            <p:cNvSpPr/>
            <p:nvPr/>
          </p:nvSpPr>
          <p:spPr>
            <a:xfrm>
              <a:off x="2405364" y="1714447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80"/>
            <p:cNvSpPr/>
            <p:nvPr/>
          </p:nvSpPr>
          <p:spPr>
            <a:xfrm>
              <a:off x="2400612" y="171729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80"/>
            <p:cNvSpPr/>
            <p:nvPr/>
          </p:nvSpPr>
          <p:spPr>
            <a:xfrm>
              <a:off x="2403884" y="1715153"/>
              <a:ext cx="299" cy="109"/>
            </a:xfrm>
            <a:custGeom>
              <a:rect b="b" l="l" r="r" t="t"/>
              <a:pathLst>
                <a:path extrusionOk="0" h="8" w="22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80"/>
            <p:cNvSpPr/>
            <p:nvPr/>
          </p:nvSpPr>
          <p:spPr>
            <a:xfrm>
              <a:off x="2404603" y="1714868"/>
              <a:ext cx="299" cy="109"/>
            </a:xfrm>
            <a:custGeom>
              <a:rect b="b" l="l" r="r" t="t"/>
              <a:pathLst>
                <a:path extrusionOk="0" h="8" w="22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80"/>
            <p:cNvSpPr/>
            <p:nvPr/>
          </p:nvSpPr>
          <p:spPr>
            <a:xfrm>
              <a:off x="2403504" y="1715302"/>
              <a:ext cx="299" cy="109"/>
            </a:xfrm>
            <a:custGeom>
              <a:rect b="b" l="l" r="r" t="t"/>
              <a:pathLst>
                <a:path extrusionOk="0" h="8" w="22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80"/>
            <p:cNvSpPr/>
            <p:nvPr/>
          </p:nvSpPr>
          <p:spPr>
            <a:xfrm>
              <a:off x="2404929" y="1714637"/>
              <a:ext cx="353" cy="204"/>
            </a:xfrm>
            <a:custGeom>
              <a:rect b="b" l="l" r="r" t="t"/>
              <a:pathLst>
                <a:path extrusionOk="0" h="15" w="26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80"/>
            <p:cNvSpPr/>
            <p:nvPr/>
          </p:nvSpPr>
          <p:spPr>
            <a:xfrm>
              <a:off x="2404223" y="1715017"/>
              <a:ext cx="299" cy="149"/>
            </a:xfrm>
            <a:custGeom>
              <a:rect b="b" l="l" r="r" t="t"/>
              <a:pathLst>
                <a:path extrusionOk="0" h="11" w="22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80"/>
            <p:cNvSpPr/>
            <p:nvPr/>
          </p:nvSpPr>
          <p:spPr>
            <a:xfrm>
              <a:off x="2390333" y="1711921"/>
              <a:ext cx="543" cy="299"/>
            </a:xfrm>
            <a:custGeom>
              <a:rect b="b" l="l" r="r" t="t"/>
              <a:pathLst>
                <a:path extrusionOk="0" h="22" w="4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80"/>
            <p:cNvSpPr/>
            <p:nvPr/>
          </p:nvSpPr>
          <p:spPr>
            <a:xfrm>
              <a:off x="2390958" y="1712261"/>
              <a:ext cx="394" cy="149"/>
            </a:xfrm>
            <a:custGeom>
              <a:rect b="b" l="l" r="r" t="t"/>
              <a:pathLst>
                <a:path extrusionOk="0" h="11" w="29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80"/>
            <p:cNvSpPr/>
            <p:nvPr/>
          </p:nvSpPr>
          <p:spPr>
            <a:xfrm>
              <a:off x="2391664" y="1712492"/>
              <a:ext cx="204" cy="68"/>
            </a:xfrm>
            <a:custGeom>
              <a:rect b="b" l="l" r="r" t="t"/>
              <a:pathLst>
                <a:path extrusionOk="0" h="5" w="15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80"/>
            <p:cNvSpPr/>
            <p:nvPr/>
          </p:nvSpPr>
          <p:spPr>
            <a:xfrm>
              <a:off x="2400136" y="1717244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80"/>
            <p:cNvSpPr/>
            <p:nvPr/>
          </p:nvSpPr>
          <p:spPr>
            <a:xfrm>
              <a:off x="2406029" y="1713822"/>
              <a:ext cx="244" cy="258"/>
            </a:xfrm>
            <a:custGeom>
              <a:rect b="b" l="l" r="r" t="t"/>
              <a:pathLst>
                <a:path extrusionOk="0" h="19" w="18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80"/>
            <p:cNvSpPr/>
            <p:nvPr/>
          </p:nvSpPr>
          <p:spPr>
            <a:xfrm>
              <a:off x="2398331" y="1716578"/>
              <a:ext cx="530" cy="204"/>
            </a:xfrm>
            <a:custGeom>
              <a:rect b="b" l="l" r="r" t="t"/>
              <a:pathLst>
                <a:path extrusionOk="0" h="15" w="39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80"/>
            <p:cNvSpPr/>
            <p:nvPr/>
          </p:nvSpPr>
          <p:spPr>
            <a:xfrm>
              <a:off x="2399702" y="1717108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80"/>
            <p:cNvSpPr/>
            <p:nvPr/>
          </p:nvSpPr>
          <p:spPr>
            <a:xfrm>
              <a:off x="2405649" y="1714162"/>
              <a:ext cx="339" cy="244"/>
            </a:xfrm>
            <a:custGeom>
              <a:rect b="b" l="l" r="r" t="t"/>
              <a:pathLst>
                <a:path extrusionOk="0" h="18" w="25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80"/>
            <p:cNvSpPr/>
            <p:nvPr/>
          </p:nvSpPr>
          <p:spPr>
            <a:xfrm>
              <a:off x="2400747" y="1717244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80"/>
            <p:cNvSpPr/>
            <p:nvPr/>
          </p:nvSpPr>
          <p:spPr>
            <a:xfrm>
              <a:off x="2399322" y="1716959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80"/>
            <p:cNvSpPr/>
            <p:nvPr/>
          </p:nvSpPr>
          <p:spPr>
            <a:xfrm>
              <a:off x="2381454" y="1716008"/>
              <a:ext cx="2485" cy="5010"/>
            </a:xfrm>
            <a:custGeom>
              <a:rect b="b" l="l" r="r" t="t"/>
              <a:pathLst>
                <a:path extrusionOk="0" h="369" w="183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80"/>
            <p:cNvSpPr/>
            <p:nvPr/>
          </p:nvSpPr>
          <p:spPr>
            <a:xfrm>
              <a:off x="2390863" y="1732315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80"/>
            <p:cNvSpPr/>
            <p:nvPr/>
          </p:nvSpPr>
          <p:spPr>
            <a:xfrm>
              <a:off x="2390958" y="1732790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80"/>
            <p:cNvSpPr/>
            <p:nvPr/>
          </p:nvSpPr>
          <p:spPr>
            <a:xfrm>
              <a:off x="2390809" y="1732179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80"/>
            <p:cNvSpPr/>
            <p:nvPr/>
          </p:nvSpPr>
          <p:spPr>
            <a:xfrm>
              <a:off x="2391243" y="1733550"/>
              <a:ext cx="149" cy="353"/>
            </a:xfrm>
            <a:custGeom>
              <a:rect b="b" l="l" r="r" t="t"/>
              <a:pathLst>
                <a:path extrusionOk="0" h="26" w="11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7" name="Google Shape;6957;p80"/>
            <p:cNvSpPr/>
            <p:nvPr/>
          </p:nvSpPr>
          <p:spPr>
            <a:xfrm>
              <a:off x="2391813" y="1734691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8" name="Google Shape;6958;p80"/>
            <p:cNvSpPr/>
            <p:nvPr/>
          </p:nvSpPr>
          <p:spPr>
            <a:xfrm>
              <a:off x="2391474" y="1734080"/>
              <a:ext cx="258" cy="489"/>
            </a:xfrm>
            <a:custGeom>
              <a:rect b="b" l="l" r="r" t="t"/>
              <a:pathLst>
                <a:path extrusionOk="0" h="36" w="19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80"/>
            <p:cNvSpPr/>
            <p:nvPr/>
          </p:nvSpPr>
          <p:spPr>
            <a:xfrm>
              <a:off x="2390904" y="1732559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80"/>
            <p:cNvSpPr/>
            <p:nvPr/>
          </p:nvSpPr>
          <p:spPr>
            <a:xfrm>
              <a:off x="2391094" y="1733170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80"/>
            <p:cNvSpPr/>
            <p:nvPr/>
          </p:nvSpPr>
          <p:spPr>
            <a:xfrm>
              <a:off x="2384726" y="1733930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80"/>
            <p:cNvSpPr/>
            <p:nvPr/>
          </p:nvSpPr>
          <p:spPr>
            <a:xfrm>
              <a:off x="2379308" y="1731459"/>
              <a:ext cx="299" cy="163"/>
            </a:xfrm>
            <a:custGeom>
              <a:rect b="b" l="l" r="r" t="t"/>
              <a:pathLst>
                <a:path extrusionOk="0" h="12" w="22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80"/>
            <p:cNvSpPr/>
            <p:nvPr/>
          </p:nvSpPr>
          <p:spPr>
            <a:xfrm>
              <a:off x="2385350" y="1734691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80"/>
            <p:cNvSpPr/>
            <p:nvPr/>
          </p:nvSpPr>
          <p:spPr>
            <a:xfrm>
              <a:off x="2379784" y="1731744"/>
              <a:ext cx="543" cy="299"/>
            </a:xfrm>
            <a:custGeom>
              <a:rect b="b" l="l" r="r" t="t"/>
              <a:pathLst>
                <a:path extrusionOk="0" h="22" w="4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80"/>
            <p:cNvSpPr/>
            <p:nvPr/>
          </p:nvSpPr>
          <p:spPr>
            <a:xfrm>
              <a:off x="2385826" y="173579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p80"/>
            <p:cNvSpPr/>
            <p:nvPr/>
          </p:nvSpPr>
          <p:spPr>
            <a:xfrm>
              <a:off x="2385676" y="1735220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7" name="Google Shape;6967;p80"/>
            <p:cNvSpPr/>
            <p:nvPr/>
          </p:nvSpPr>
          <p:spPr>
            <a:xfrm>
              <a:off x="2381264" y="1715682"/>
              <a:ext cx="434" cy="774"/>
            </a:xfrm>
            <a:custGeom>
              <a:rect b="b" l="l" r="r" t="t"/>
              <a:pathLst>
                <a:path extrusionOk="0" h="57" w="32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80"/>
            <p:cNvSpPr/>
            <p:nvPr/>
          </p:nvSpPr>
          <p:spPr>
            <a:xfrm>
              <a:off x="2379404" y="1731324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80"/>
            <p:cNvSpPr/>
            <p:nvPr/>
          </p:nvSpPr>
          <p:spPr>
            <a:xfrm>
              <a:off x="2385826" y="173598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0" name="Google Shape;6970;p80"/>
            <p:cNvSpPr/>
            <p:nvPr/>
          </p:nvSpPr>
          <p:spPr>
            <a:xfrm>
              <a:off x="2497528" y="1743000"/>
              <a:ext cx="87140" cy="73726"/>
            </a:xfrm>
            <a:custGeom>
              <a:rect b="b" l="l" r="r" t="t"/>
              <a:pathLst>
                <a:path extrusionOk="0" h="5430" w="6418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1" name="Google Shape;6971;p80"/>
            <p:cNvSpPr/>
            <p:nvPr/>
          </p:nvSpPr>
          <p:spPr>
            <a:xfrm>
              <a:off x="2595449" y="1751378"/>
              <a:ext cx="0" cy="14"/>
            </a:xfrm>
            <a:custGeom>
              <a:rect b="b" l="l" r="r" t="t"/>
              <a:pathLst>
                <a:path extrusionOk="0" h="1" w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80"/>
            <p:cNvSpPr/>
            <p:nvPr/>
          </p:nvSpPr>
          <p:spPr>
            <a:xfrm>
              <a:off x="2589692" y="1751432"/>
              <a:ext cx="11134" cy="4046"/>
            </a:xfrm>
            <a:custGeom>
              <a:rect b="b" l="l" r="r" t="t"/>
              <a:pathLst>
                <a:path extrusionOk="0" h="298" w="82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80"/>
            <p:cNvSpPr/>
            <p:nvPr/>
          </p:nvSpPr>
          <p:spPr>
            <a:xfrm>
              <a:off x="2541736" y="1751432"/>
              <a:ext cx="434" cy="109"/>
            </a:xfrm>
            <a:custGeom>
              <a:rect b="b" l="l" r="r" t="t"/>
              <a:pathLst>
                <a:path extrusionOk="0" h="8" w="32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80"/>
            <p:cNvSpPr/>
            <p:nvPr/>
          </p:nvSpPr>
          <p:spPr>
            <a:xfrm>
              <a:off x="2550955" y="1754039"/>
              <a:ext cx="394" cy="258"/>
            </a:xfrm>
            <a:custGeom>
              <a:rect b="b" l="l" r="r" t="t"/>
              <a:pathLst>
                <a:path extrusionOk="0" h="19" w="29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p80"/>
            <p:cNvSpPr/>
            <p:nvPr/>
          </p:nvSpPr>
          <p:spPr>
            <a:xfrm>
              <a:off x="2549950" y="1753523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80"/>
            <p:cNvSpPr/>
            <p:nvPr/>
          </p:nvSpPr>
          <p:spPr>
            <a:xfrm>
              <a:off x="2550236" y="1753618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80"/>
            <p:cNvSpPr/>
            <p:nvPr/>
          </p:nvSpPr>
          <p:spPr>
            <a:xfrm>
              <a:off x="2549244" y="1753278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p80"/>
            <p:cNvSpPr/>
            <p:nvPr/>
          </p:nvSpPr>
          <p:spPr>
            <a:xfrm>
              <a:off x="2550480" y="1753754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9" name="Google Shape;6979;p80"/>
            <p:cNvSpPr/>
            <p:nvPr/>
          </p:nvSpPr>
          <p:spPr>
            <a:xfrm>
              <a:off x="2550711" y="1753903"/>
              <a:ext cx="204" cy="109"/>
            </a:xfrm>
            <a:custGeom>
              <a:rect b="b" l="l" r="r" t="t"/>
              <a:pathLst>
                <a:path extrusionOk="0" h="8" w="15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80"/>
            <p:cNvSpPr/>
            <p:nvPr/>
          </p:nvSpPr>
          <p:spPr>
            <a:xfrm>
              <a:off x="2549625" y="1753373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p80"/>
            <p:cNvSpPr/>
            <p:nvPr/>
          </p:nvSpPr>
          <p:spPr>
            <a:xfrm>
              <a:off x="2551756" y="1754568"/>
              <a:ext cx="1439" cy="910"/>
            </a:xfrm>
            <a:custGeom>
              <a:rect b="b" l="l" r="r" t="t"/>
              <a:pathLst>
                <a:path extrusionOk="0" h="67" w="106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80"/>
            <p:cNvSpPr/>
            <p:nvPr/>
          </p:nvSpPr>
          <p:spPr>
            <a:xfrm>
              <a:off x="2542917" y="1751147"/>
              <a:ext cx="543" cy="149"/>
            </a:xfrm>
            <a:custGeom>
              <a:rect b="b" l="l" r="r" t="t"/>
              <a:pathLst>
                <a:path extrusionOk="0" h="11" w="4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80"/>
            <p:cNvSpPr/>
            <p:nvPr/>
          </p:nvSpPr>
          <p:spPr>
            <a:xfrm>
              <a:off x="2508784" y="1768770"/>
              <a:ext cx="204" cy="394"/>
            </a:xfrm>
            <a:custGeom>
              <a:rect b="b" l="l" r="r" t="t"/>
              <a:pathLst>
                <a:path extrusionOk="0" h="29" w="15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80"/>
            <p:cNvSpPr/>
            <p:nvPr/>
          </p:nvSpPr>
          <p:spPr>
            <a:xfrm>
              <a:off x="2511499" y="1770440"/>
              <a:ext cx="489" cy="14"/>
            </a:xfrm>
            <a:custGeom>
              <a:rect b="b" l="l" r="r" t="t"/>
              <a:pathLst>
                <a:path extrusionOk="0" h="1" w="36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5" name="Google Shape;6985;p80"/>
            <p:cNvSpPr/>
            <p:nvPr/>
          </p:nvSpPr>
          <p:spPr>
            <a:xfrm>
              <a:off x="2509734" y="1769965"/>
              <a:ext cx="1018" cy="394"/>
            </a:xfrm>
            <a:custGeom>
              <a:rect b="b" l="l" r="r" t="t"/>
              <a:pathLst>
                <a:path extrusionOk="0" h="29" w="75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80"/>
            <p:cNvSpPr/>
            <p:nvPr/>
          </p:nvSpPr>
          <p:spPr>
            <a:xfrm>
              <a:off x="2510888" y="1770345"/>
              <a:ext cx="475" cy="54"/>
            </a:xfrm>
            <a:custGeom>
              <a:rect b="b" l="l" r="r" t="t"/>
              <a:pathLst>
                <a:path extrusionOk="0" h="4" w="35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p80"/>
            <p:cNvSpPr/>
            <p:nvPr/>
          </p:nvSpPr>
          <p:spPr>
            <a:xfrm>
              <a:off x="2509354" y="1769680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8" name="Google Shape;6988;p80"/>
            <p:cNvSpPr/>
            <p:nvPr/>
          </p:nvSpPr>
          <p:spPr>
            <a:xfrm>
              <a:off x="2509069" y="1769300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p80"/>
            <p:cNvSpPr/>
            <p:nvPr/>
          </p:nvSpPr>
          <p:spPr>
            <a:xfrm>
              <a:off x="2534975" y="1750997"/>
              <a:ext cx="489" cy="543"/>
            </a:xfrm>
            <a:custGeom>
              <a:rect b="b" l="l" r="r" t="t"/>
              <a:pathLst>
                <a:path extrusionOk="0" h="40" w="36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p80"/>
            <p:cNvSpPr/>
            <p:nvPr/>
          </p:nvSpPr>
          <p:spPr>
            <a:xfrm>
              <a:off x="2536780" y="1750047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80"/>
            <p:cNvSpPr/>
            <p:nvPr/>
          </p:nvSpPr>
          <p:spPr>
            <a:xfrm>
              <a:off x="2512219" y="1770291"/>
              <a:ext cx="679" cy="109"/>
            </a:xfrm>
            <a:custGeom>
              <a:rect b="b" l="l" r="r" t="t"/>
              <a:pathLst>
                <a:path extrusionOk="0" h="8" w="5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80"/>
            <p:cNvSpPr/>
            <p:nvPr/>
          </p:nvSpPr>
          <p:spPr>
            <a:xfrm>
              <a:off x="2503230" y="1767779"/>
              <a:ext cx="679" cy="204"/>
            </a:xfrm>
            <a:custGeom>
              <a:rect b="b" l="l" r="r" t="t"/>
              <a:pathLst>
                <a:path extrusionOk="0" h="15" w="5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80"/>
            <p:cNvSpPr/>
            <p:nvPr/>
          </p:nvSpPr>
          <p:spPr>
            <a:xfrm>
              <a:off x="2542917" y="1751187"/>
              <a:ext cx="489" cy="109"/>
            </a:xfrm>
            <a:custGeom>
              <a:rect b="b" l="l" r="r" t="t"/>
              <a:pathLst>
                <a:path extrusionOk="0" h="8" w="36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4" name="Google Shape;6994;p80"/>
            <p:cNvSpPr/>
            <p:nvPr/>
          </p:nvSpPr>
          <p:spPr>
            <a:xfrm>
              <a:off x="2502035" y="1769436"/>
              <a:ext cx="68" cy="394"/>
            </a:xfrm>
            <a:custGeom>
              <a:rect b="b" l="l" r="r" t="t"/>
              <a:pathLst>
                <a:path extrusionOk="0" h="29" w="5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80"/>
            <p:cNvSpPr/>
            <p:nvPr/>
          </p:nvSpPr>
          <p:spPr>
            <a:xfrm>
              <a:off x="2499143" y="1813793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p80"/>
            <p:cNvSpPr/>
            <p:nvPr/>
          </p:nvSpPr>
          <p:spPr>
            <a:xfrm>
              <a:off x="2500230" y="1774663"/>
              <a:ext cx="448" cy="489"/>
            </a:xfrm>
            <a:custGeom>
              <a:rect b="b" l="l" r="r" t="t"/>
              <a:pathLst>
                <a:path extrusionOk="0" h="36" w="33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80"/>
            <p:cNvSpPr/>
            <p:nvPr/>
          </p:nvSpPr>
          <p:spPr>
            <a:xfrm>
              <a:off x="2502131" y="1767969"/>
              <a:ext cx="1113" cy="1385"/>
            </a:xfrm>
            <a:custGeom>
              <a:rect b="b" l="l" r="r" t="t"/>
              <a:pathLst>
                <a:path extrusionOk="0" h="102" w="82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8" name="Google Shape;6998;p80"/>
            <p:cNvSpPr/>
            <p:nvPr/>
          </p:nvSpPr>
          <p:spPr>
            <a:xfrm>
              <a:off x="2500664" y="1769911"/>
              <a:ext cx="1480" cy="4725"/>
            </a:xfrm>
            <a:custGeom>
              <a:rect b="b" l="l" r="r" t="t"/>
              <a:pathLst>
                <a:path extrusionOk="0" h="348" w="109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9" name="Google Shape;6999;p80"/>
            <p:cNvSpPr/>
            <p:nvPr/>
          </p:nvSpPr>
          <p:spPr>
            <a:xfrm>
              <a:off x="2503081" y="1767874"/>
              <a:ext cx="353" cy="204"/>
            </a:xfrm>
            <a:custGeom>
              <a:rect b="b" l="l" r="r" t="t"/>
              <a:pathLst>
                <a:path extrusionOk="0" h="15" w="26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0" name="Google Shape;7000;p80"/>
            <p:cNvSpPr/>
            <p:nvPr/>
          </p:nvSpPr>
          <p:spPr>
            <a:xfrm>
              <a:off x="2579848" y="1757895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80"/>
            <p:cNvSpPr/>
            <p:nvPr/>
          </p:nvSpPr>
          <p:spPr>
            <a:xfrm>
              <a:off x="2583419" y="1758221"/>
              <a:ext cx="204" cy="68"/>
            </a:xfrm>
            <a:custGeom>
              <a:rect b="b" l="l" r="r" t="t"/>
              <a:pathLst>
                <a:path extrusionOk="0" h="5" w="15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80"/>
            <p:cNvSpPr/>
            <p:nvPr/>
          </p:nvSpPr>
          <p:spPr>
            <a:xfrm>
              <a:off x="2556318" y="1754568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3" name="Google Shape;7003;p80"/>
            <p:cNvSpPr/>
            <p:nvPr/>
          </p:nvSpPr>
          <p:spPr>
            <a:xfrm>
              <a:off x="2582319" y="1758465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80"/>
            <p:cNvSpPr/>
            <p:nvPr/>
          </p:nvSpPr>
          <p:spPr>
            <a:xfrm>
              <a:off x="2584030" y="1758126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80"/>
            <p:cNvSpPr/>
            <p:nvPr/>
          </p:nvSpPr>
          <p:spPr>
            <a:xfrm>
              <a:off x="2551335" y="1754283"/>
              <a:ext cx="394" cy="244"/>
            </a:xfrm>
            <a:custGeom>
              <a:rect b="b" l="l" r="r" t="t"/>
              <a:pathLst>
                <a:path extrusionOk="0" h="18" w="29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80"/>
            <p:cNvSpPr/>
            <p:nvPr/>
          </p:nvSpPr>
          <p:spPr>
            <a:xfrm>
              <a:off x="2582890" y="1758370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80"/>
            <p:cNvSpPr/>
            <p:nvPr/>
          </p:nvSpPr>
          <p:spPr>
            <a:xfrm>
              <a:off x="2581803" y="175850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80"/>
            <p:cNvSpPr/>
            <p:nvPr/>
          </p:nvSpPr>
          <p:spPr>
            <a:xfrm>
              <a:off x="2596494" y="1752423"/>
              <a:ext cx="2811" cy="1344"/>
            </a:xfrm>
            <a:custGeom>
              <a:rect b="b" l="l" r="r" t="t"/>
              <a:pathLst>
                <a:path extrusionOk="0" h="99" w="207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80"/>
            <p:cNvSpPr/>
            <p:nvPr/>
          </p:nvSpPr>
          <p:spPr>
            <a:xfrm>
              <a:off x="2600147" y="1753618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p80"/>
            <p:cNvSpPr/>
            <p:nvPr/>
          </p:nvSpPr>
          <p:spPr>
            <a:xfrm>
              <a:off x="2596250" y="1752097"/>
              <a:ext cx="54" cy="54"/>
            </a:xfrm>
            <a:custGeom>
              <a:rect b="b" l="l" r="r" t="t"/>
              <a:pathLst>
                <a:path extrusionOk="0" h="4" w="4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80"/>
            <p:cNvSpPr/>
            <p:nvPr/>
          </p:nvSpPr>
          <p:spPr>
            <a:xfrm>
              <a:off x="2599536" y="1753563"/>
              <a:ext cx="244" cy="14"/>
            </a:xfrm>
            <a:custGeom>
              <a:rect b="b" l="l" r="r" t="t"/>
              <a:pathLst>
                <a:path extrusionOk="0" h="1" w="18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80"/>
            <p:cNvSpPr/>
            <p:nvPr/>
          </p:nvSpPr>
          <p:spPr>
            <a:xfrm>
              <a:off x="2595639" y="1751473"/>
              <a:ext cx="190" cy="163"/>
            </a:xfrm>
            <a:custGeom>
              <a:rect b="b" l="l" r="r" t="t"/>
              <a:pathLst>
                <a:path extrusionOk="0" h="12" w="14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3" name="Google Shape;7013;p80"/>
            <p:cNvSpPr/>
            <p:nvPr/>
          </p:nvSpPr>
          <p:spPr>
            <a:xfrm>
              <a:off x="2595965" y="1751758"/>
              <a:ext cx="149" cy="109"/>
            </a:xfrm>
            <a:custGeom>
              <a:rect b="b" l="l" r="r" t="t"/>
              <a:pathLst>
                <a:path extrusionOk="0" h="8" w="11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4" name="Google Shape;7014;p80"/>
            <p:cNvSpPr/>
            <p:nvPr/>
          </p:nvSpPr>
          <p:spPr>
            <a:xfrm>
              <a:off x="2600812" y="175375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80"/>
            <p:cNvSpPr/>
            <p:nvPr/>
          </p:nvSpPr>
          <p:spPr>
            <a:xfrm>
              <a:off x="2578952" y="1755709"/>
              <a:ext cx="774" cy="2050"/>
            </a:xfrm>
            <a:custGeom>
              <a:rect b="b" l="l" r="r" t="t"/>
              <a:pathLst>
                <a:path extrusionOk="0" h="151" w="57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80"/>
            <p:cNvSpPr/>
            <p:nvPr/>
          </p:nvSpPr>
          <p:spPr>
            <a:xfrm>
              <a:off x="2556183" y="1754853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7" name="Google Shape;7017;p80"/>
            <p:cNvSpPr/>
            <p:nvPr/>
          </p:nvSpPr>
          <p:spPr>
            <a:xfrm>
              <a:off x="2556033" y="1755138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80"/>
            <p:cNvSpPr/>
            <p:nvPr/>
          </p:nvSpPr>
          <p:spPr>
            <a:xfrm>
              <a:off x="2589692" y="1751378"/>
              <a:ext cx="5716" cy="4100"/>
            </a:xfrm>
            <a:custGeom>
              <a:rect b="b" l="l" r="r" t="t"/>
              <a:pathLst>
                <a:path extrusionOk="0" h="302" w="421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80"/>
            <p:cNvSpPr/>
            <p:nvPr/>
          </p:nvSpPr>
          <p:spPr>
            <a:xfrm>
              <a:off x="2552951" y="1755274"/>
              <a:ext cx="204" cy="68"/>
            </a:xfrm>
            <a:custGeom>
              <a:rect b="b" l="l" r="r" t="t"/>
              <a:pathLst>
                <a:path extrusionOk="0" h="5" w="15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80"/>
            <p:cNvSpPr/>
            <p:nvPr/>
          </p:nvSpPr>
          <p:spPr>
            <a:xfrm>
              <a:off x="2551566" y="1754419"/>
              <a:ext cx="1398" cy="828"/>
            </a:xfrm>
            <a:custGeom>
              <a:rect b="b" l="l" r="r" t="t"/>
              <a:pathLst>
                <a:path extrusionOk="0" h="61" w="103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80"/>
            <p:cNvSpPr/>
            <p:nvPr/>
          </p:nvSpPr>
          <p:spPr>
            <a:xfrm>
              <a:off x="2502185" y="1754514"/>
              <a:ext cx="119265" cy="108620"/>
            </a:xfrm>
            <a:custGeom>
              <a:rect b="b" l="l" r="r" t="t"/>
              <a:pathLst>
                <a:path extrusionOk="0" h="8000" w="8784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80"/>
            <p:cNvSpPr/>
            <p:nvPr/>
          </p:nvSpPr>
          <p:spPr>
            <a:xfrm>
              <a:off x="2562306" y="1858137"/>
              <a:ext cx="4155" cy="353"/>
            </a:xfrm>
            <a:custGeom>
              <a:rect b="b" l="l" r="r" t="t"/>
              <a:pathLst>
                <a:path extrusionOk="0" h="26" w="306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3" name="Google Shape;7023;p80"/>
            <p:cNvSpPr/>
            <p:nvPr/>
          </p:nvSpPr>
          <p:spPr>
            <a:xfrm>
              <a:off x="2597961" y="1785077"/>
              <a:ext cx="5431" cy="8187"/>
            </a:xfrm>
            <a:custGeom>
              <a:rect b="b" l="l" r="r" t="t"/>
              <a:pathLst>
                <a:path extrusionOk="0" h="603" w="40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4" name="Google Shape;7024;p80"/>
            <p:cNvSpPr/>
            <p:nvPr/>
          </p:nvSpPr>
          <p:spPr>
            <a:xfrm>
              <a:off x="2605903" y="1793210"/>
              <a:ext cx="720" cy="815"/>
            </a:xfrm>
            <a:custGeom>
              <a:rect b="b" l="l" r="r" t="t"/>
              <a:pathLst>
                <a:path extrusionOk="0" h="60" w="53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p80"/>
            <p:cNvSpPr/>
            <p:nvPr/>
          </p:nvSpPr>
          <p:spPr>
            <a:xfrm>
              <a:off x="2580663" y="1829951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80"/>
            <p:cNvSpPr/>
            <p:nvPr/>
          </p:nvSpPr>
          <p:spPr>
            <a:xfrm>
              <a:off x="2555273" y="1862360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80"/>
            <p:cNvSpPr/>
            <p:nvPr/>
          </p:nvSpPr>
          <p:spPr>
            <a:xfrm>
              <a:off x="2554798" y="1863080"/>
              <a:ext cx="68" cy="54"/>
            </a:xfrm>
            <a:custGeom>
              <a:rect b="b" l="l" r="r" t="t"/>
              <a:pathLst>
                <a:path extrusionOk="0" h="4" w="5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80"/>
            <p:cNvSpPr/>
            <p:nvPr/>
          </p:nvSpPr>
          <p:spPr>
            <a:xfrm>
              <a:off x="2580853" y="1829801"/>
              <a:ext cx="244" cy="163"/>
            </a:xfrm>
            <a:custGeom>
              <a:rect b="b" l="l" r="r" t="t"/>
              <a:pathLst>
                <a:path extrusionOk="0" h="12" w="18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80"/>
            <p:cNvSpPr/>
            <p:nvPr/>
          </p:nvSpPr>
          <p:spPr>
            <a:xfrm>
              <a:off x="2620255" y="1767725"/>
              <a:ext cx="530" cy="258"/>
            </a:xfrm>
            <a:custGeom>
              <a:rect b="b" l="l" r="r" t="t"/>
              <a:pathLst>
                <a:path extrusionOk="0" h="19" w="39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80"/>
            <p:cNvSpPr/>
            <p:nvPr/>
          </p:nvSpPr>
          <p:spPr>
            <a:xfrm>
              <a:off x="2619589" y="1767345"/>
              <a:ext cx="434" cy="258"/>
            </a:xfrm>
            <a:custGeom>
              <a:rect b="b" l="l" r="r" t="t"/>
              <a:pathLst>
                <a:path extrusionOk="0" h="19" w="32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80"/>
            <p:cNvSpPr/>
            <p:nvPr/>
          </p:nvSpPr>
          <p:spPr>
            <a:xfrm>
              <a:off x="2612081" y="1759510"/>
              <a:ext cx="4290" cy="6286"/>
            </a:xfrm>
            <a:custGeom>
              <a:rect b="b" l="l" r="r" t="t"/>
              <a:pathLst>
                <a:path extrusionOk="0" h="463" w="316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80"/>
            <p:cNvSpPr/>
            <p:nvPr/>
          </p:nvSpPr>
          <p:spPr>
            <a:xfrm>
              <a:off x="2620920" y="1768064"/>
              <a:ext cx="530" cy="339"/>
            </a:xfrm>
            <a:custGeom>
              <a:rect b="b" l="l" r="r" t="t"/>
              <a:pathLst>
                <a:path extrusionOk="0" h="25" w="39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p80"/>
            <p:cNvSpPr/>
            <p:nvPr/>
          </p:nvSpPr>
          <p:spPr>
            <a:xfrm>
              <a:off x="2618870" y="1766964"/>
              <a:ext cx="448" cy="258"/>
            </a:xfrm>
            <a:custGeom>
              <a:rect b="b" l="l" r="r" t="t"/>
              <a:pathLst>
                <a:path extrusionOk="0" h="19" w="33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80"/>
            <p:cNvSpPr/>
            <p:nvPr/>
          </p:nvSpPr>
          <p:spPr>
            <a:xfrm>
              <a:off x="2608660" y="1756754"/>
              <a:ext cx="3476" cy="2770"/>
            </a:xfrm>
            <a:custGeom>
              <a:rect b="b" l="l" r="r" t="t"/>
              <a:pathLst>
                <a:path extrusionOk="0" h="204" w="256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80"/>
            <p:cNvSpPr/>
            <p:nvPr/>
          </p:nvSpPr>
          <p:spPr>
            <a:xfrm>
              <a:off x="2606093" y="1754894"/>
              <a:ext cx="1154" cy="869"/>
            </a:xfrm>
            <a:custGeom>
              <a:rect b="b" l="l" r="r" t="t"/>
              <a:pathLst>
                <a:path extrusionOk="0" h="64" w="85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80"/>
            <p:cNvSpPr/>
            <p:nvPr/>
          </p:nvSpPr>
          <p:spPr>
            <a:xfrm>
              <a:off x="2616358" y="1765783"/>
              <a:ext cx="720" cy="339"/>
            </a:xfrm>
            <a:custGeom>
              <a:rect b="b" l="l" r="r" t="t"/>
              <a:pathLst>
                <a:path extrusionOk="0" h="25" w="53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80"/>
            <p:cNvSpPr/>
            <p:nvPr/>
          </p:nvSpPr>
          <p:spPr>
            <a:xfrm>
              <a:off x="2618164" y="1766639"/>
              <a:ext cx="394" cy="204"/>
            </a:xfrm>
            <a:custGeom>
              <a:rect b="b" l="l" r="r" t="t"/>
              <a:pathLst>
                <a:path extrusionOk="0" h="15" w="29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80"/>
            <p:cNvSpPr/>
            <p:nvPr/>
          </p:nvSpPr>
          <p:spPr>
            <a:xfrm>
              <a:off x="2607465" y="1755940"/>
              <a:ext cx="1208" cy="828"/>
            </a:xfrm>
            <a:custGeom>
              <a:rect b="b" l="l" r="r" t="t"/>
              <a:pathLst>
                <a:path extrusionOk="0" h="61" w="89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80"/>
            <p:cNvSpPr/>
            <p:nvPr/>
          </p:nvSpPr>
          <p:spPr>
            <a:xfrm>
              <a:off x="2617349" y="1766258"/>
              <a:ext cx="489" cy="204"/>
            </a:xfrm>
            <a:custGeom>
              <a:rect b="b" l="l" r="r" t="t"/>
              <a:pathLst>
                <a:path extrusionOk="0" h="15" w="36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0" name="Google Shape;7040;p80"/>
            <p:cNvSpPr/>
            <p:nvPr/>
          </p:nvSpPr>
          <p:spPr>
            <a:xfrm>
              <a:off x="2514350" y="183280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80"/>
            <p:cNvSpPr/>
            <p:nvPr/>
          </p:nvSpPr>
          <p:spPr>
            <a:xfrm>
              <a:off x="2505742" y="1822252"/>
              <a:ext cx="1059" cy="910"/>
            </a:xfrm>
            <a:custGeom>
              <a:rect b="b" l="l" r="r" t="t"/>
              <a:pathLst>
                <a:path extrusionOk="0" h="67" w="78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80"/>
            <p:cNvSpPr/>
            <p:nvPr/>
          </p:nvSpPr>
          <p:spPr>
            <a:xfrm>
              <a:off x="2514635" y="1833942"/>
              <a:ext cx="394" cy="149"/>
            </a:xfrm>
            <a:custGeom>
              <a:rect b="b" l="l" r="r" t="t"/>
              <a:pathLst>
                <a:path extrusionOk="0" h="11" w="29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80"/>
            <p:cNvSpPr/>
            <p:nvPr/>
          </p:nvSpPr>
          <p:spPr>
            <a:xfrm>
              <a:off x="2517772" y="183783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80"/>
            <p:cNvSpPr/>
            <p:nvPr/>
          </p:nvSpPr>
          <p:spPr>
            <a:xfrm>
              <a:off x="2518016" y="1839034"/>
              <a:ext cx="14" cy="394"/>
            </a:xfrm>
            <a:custGeom>
              <a:rect b="b" l="l" r="r" t="t"/>
              <a:pathLst>
                <a:path extrusionOk="0" h="29" w="1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p80"/>
            <p:cNvSpPr/>
            <p:nvPr/>
          </p:nvSpPr>
          <p:spPr>
            <a:xfrm>
              <a:off x="2517962" y="1838654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80"/>
            <p:cNvSpPr/>
            <p:nvPr/>
          </p:nvSpPr>
          <p:spPr>
            <a:xfrm>
              <a:off x="2517867" y="1838219"/>
              <a:ext cx="68" cy="258"/>
            </a:xfrm>
            <a:custGeom>
              <a:rect b="b" l="l" r="r" t="t"/>
              <a:pathLst>
                <a:path extrusionOk="0" h="19" w="5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80"/>
            <p:cNvSpPr/>
            <p:nvPr/>
          </p:nvSpPr>
          <p:spPr>
            <a:xfrm>
              <a:off x="2514500" y="1833603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80"/>
            <p:cNvSpPr/>
            <p:nvPr/>
          </p:nvSpPr>
          <p:spPr>
            <a:xfrm>
              <a:off x="2514500" y="1833372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p80"/>
            <p:cNvSpPr/>
            <p:nvPr/>
          </p:nvSpPr>
          <p:spPr>
            <a:xfrm>
              <a:off x="2503556" y="1818831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80"/>
            <p:cNvSpPr/>
            <p:nvPr/>
          </p:nvSpPr>
          <p:spPr>
            <a:xfrm>
              <a:off x="2514310" y="183242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p80"/>
            <p:cNvSpPr/>
            <p:nvPr/>
          </p:nvSpPr>
          <p:spPr>
            <a:xfrm>
              <a:off x="2505606" y="185043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80"/>
            <p:cNvSpPr/>
            <p:nvPr/>
          </p:nvSpPr>
          <p:spPr>
            <a:xfrm>
              <a:off x="2503801" y="1819251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80"/>
            <p:cNvSpPr/>
            <p:nvPr/>
          </p:nvSpPr>
          <p:spPr>
            <a:xfrm>
              <a:off x="2514595" y="1833793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80"/>
            <p:cNvSpPr/>
            <p:nvPr/>
          </p:nvSpPr>
          <p:spPr>
            <a:xfrm>
              <a:off x="2514405" y="1833087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80"/>
            <p:cNvSpPr/>
            <p:nvPr/>
          </p:nvSpPr>
          <p:spPr>
            <a:xfrm>
              <a:off x="2514255" y="183213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80"/>
            <p:cNvSpPr/>
            <p:nvPr/>
          </p:nvSpPr>
          <p:spPr>
            <a:xfrm>
              <a:off x="2507412" y="1823623"/>
              <a:ext cx="720" cy="543"/>
            </a:xfrm>
            <a:custGeom>
              <a:rect b="b" l="l" r="r" t="t"/>
              <a:pathLst>
                <a:path extrusionOk="0" h="40" w="53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80"/>
            <p:cNvSpPr/>
            <p:nvPr/>
          </p:nvSpPr>
          <p:spPr>
            <a:xfrm>
              <a:off x="2602998" y="1754704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80"/>
            <p:cNvSpPr/>
            <p:nvPr/>
          </p:nvSpPr>
          <p:spPr>
            <a:xfrm>
              <a:off x="2605564" y="1754799"/>
              <a:ext cx="394" cy="109"/>
            </a:xfrm>
            <a:custGeom>
              <a:rect b="b" l="l" r="r" t="t"/>
              <a:pathLst>
                <a:path extrusionOk="0" h="8" w="29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80"/>
            <p:cNvSpPr/>
            <p:nvPr/>
          </p:nvSpPr>
          <p:spPr>
            <a:xfrm>
              <a:off x="2554513" y="1799007"/>
              <a:ext cx="3435" cy="774"/>
            </a:xfrm>
            <a:custGeom>
              <a:rect b="b" l="l" r="r" t="t"/>
              <a:pathLst>
                <a:path extrusionOk="0" h="57" w="253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0" name="Google Shape;7060;p80"/>
            <p:cNvSpPr/>
            <p:nvPr/>
          </p:nvSpPr>
          <p:spPr>
            <a:xfrm>
              <a:off x="2599196" y="1756374"/>
              <a:ext cx="299" cy="109"/>
            </a:xfrm>
            <a:custGeom>
              <a:rect b="b" l="l" r="r" t="t"/>
              <a:pathLst>
                <a:path extrusionOk="0" h="8" w="22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80"/>
            <p:cNvSpPr/>
            <p:nvPr/>
          </p:nvSpPr>
          <p:spPr>
            <a:xfrm>
              <a:off x="2502796" y="1817215"/>
              <a:ext cx="964" cy="109"/>
            </a:xfrm>
            <a:custGeom>
              <a:rect b="b" l="l" r="r" t="t"/>
              <a:pathLst>
                <a:path extrusionOk="0" h="8" w="71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80"/>
            <p:cNvSpPr/>
            <p:nvPr/>
          </p:nvSpPr>
          <p:spPr>
            <a:xfrm>
              <a:off x="2513264" y="181839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80"/>
            <p:cNvSpPr/>
            <p:nvPr/>
          </p:nvSpPr>
          <p:spPr>
            <a:xfrm>
              <a:off x="2516020" y="181830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80"/>
            <p:cNvSpPr/>
            <p:nvPr/>
          </p:nvSpPr>
          <p:spPr>
            <a:xfrm>
              <a:off x="2514119" y="181839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80"/>
            <p:cNvSpPr/>
            <p:nvPr/>
          </p:nvSpPr>
          <p:spPr>
            <a:xfrm>
              <a:off x="2596725" y="175684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6" name="Google Shape;7066;p80"/>
            <p:cNvSpPr/>
            <p:nvPr/>
          </p:nvSpPr>
          <p:spPr>
            <a:xfrm>
              <a:off x="2599766" y="1756184"/>
              <a:ext cx="299" cy="109"/>
            </a:xfrm>
            <a:custGeom>
              <a:rect b="b" l="l" r="r" t="t"/>
              <a:pathLst>
                <a:path extrusionOk="0" h="8" w="22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p80"/>
            <p:cNvSpPr/>
            <p:nvPr/>
          </p:nvSpPr>
          <p:spPr>
            <a:xfrm>
              <a:off x="2502131" y="1817161"/>
              <a:ext cx="258" cy="14"/>
            </a:xfrm>
            <a:custGeom>
              <a:rect b="b" l="l" r="r" t="t"/>
              <a:pathLst>
                <a:path extrusionOk="0" h="1" w="19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80"/>
            <p:cNvSpPr/>
            <p:nvPr/>
          </p:nvSpPr>
          <p:spPr>
            <a:xfrm>
              <a:off x="2595109" y="1756659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9" name="Google Shape;7069;p80"/>
            <p:cNvSpPr/>
            <p:nvPr/>
          </p:nvSpPr>
          <p:spPr>
            <a:xfrm>
              <a:off x="2602672" y="1754568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0" name="Google Shape;7070;p80"/>
            <p:cNvSpPr/>
            <p:nvPr/>
          </p:nvSpPr>
          <p:spPr>
            <a:xfrm>
              <a:off x="2595544" y="1756795"/>
              <a:ext cx="190" cy="14"/>
            </a:xfrm>
            <a:custGeom>
              <a:rect b="b" l="l" r="r" t="t"/>
              <a:pathLst>
                <a:path extrusionOk="0" h="1" w="14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1" name="Google Shape;7071;p80"/>
            <p:cNvSpPr/>
            <p:nvPr/>
          </p:nvSpPr>
          <p:spPr>
            <a:xfrm>
              <a:off x="2595965" y="1756849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80"/>
            <p:cNvSpPr/>
            <p:nvPr/>
          </p:nvSpPr>
          <p:spPr>
            <a:xfrm>
              <a:off x="2602047" y="1754948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p80"/>
            <p:cNvSpPr/>
            <p:nvPr/>
          </p:nvSpPr>
          <p:spPr>
            <a:xfrm>
              <a:off x="2507127" y="1817690"/>
              <a:ext cx="1005" cy="109"/>
            </a:xfrm>
            <a:custGeom>
              <a:rect b="b" l="l" r="r" t="t"/>
              <a:pathLst>
                <a:path extrusionOk="0" h="8" w="74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p80"/>
            <p:cNvSpPr/>
            <p:nvPr/>
          </p:nvSpPr>
          <p:spPr>
            <a:xfrm>
              <a:off x="2526665" y="181721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p80"/>
            <p:cNvSpPr/>
            <p:nvPr/>
          </p:nvSpPr>
          <p:spPr>
            <a:xfrm>
              <a:off x="2597010" y="1756795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p80"/>
            <p:cNvSpPr/>
            <p:nvPr/>
          </p:nvSpPr>
          <p:spPr>
            <a:xfrm>
              <a:off x="2527330" y="181712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80"/>
            <p:cNvSpPr/>
            <p:nvPr/>
          </p:nvSpPr>
          <p:spPr>
            <a:xfrm>
              <a:off x="2598626" y="1756564"/>
              <a:ext cx="299" cy="54"/>
            </a:xfrm>
            <a:custGeom>
              <a:rect b="b" l="l" r="r" t="t"/>
              <a:pathLst>
                <a:path extrusionOk="0" h="4" w="22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80"/>
            <p:cNvSpPr/>
            <p:nvPr/>
          </p:nvSpPr>
          <p:spPr>
            <a:xfrm>
              <a:off x="2600337" y="1755940"/>
              <a:ext cx="299" cy="109"/>
            </a:xfrm>
            <a:custGeom>
              <a:rect b="b" l="l" r="r" t="t"/>
              <a:pathLst>
                <a:path extrusionOk="0" h="8" w="22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80"/>
            <p:cNvSpPr/>
            <p:nvPr/>
          </p:nvSpPr>
          <p:spPr>
            <a:xfrm>
              <a:off x="2598056" y="1756659"/>
              <a:ext cx="299" cy="54"/>
            </a:xfrm>
            <a:custGeom>
              <a:rect b="b" l="l" r="r" t="t"/>
              <a:pathLst>
                <a:path extrusionOk="0" h="4" w="22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80"/>
            <p:cNvSpPr/>
            <p:nvPr/>
          </p:nvSpPr>
          <p:spPr>
            <a:xfrm>
              <a:off x="2597485" y="1756754"/>
              <a:ext cx="299" cy="54"/>
            </a:xfrm>
            <a:custGeom>
              <a:rect b="b" l="l" r="r" t="t"/>
              <a:pathLst>
                <a:path extrusionOk="0" h="4" w="22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80"/>
            <p:cNvSpPr/>
            <p:nvPr/>
          </p:nvSpPr>
          <p:spPr>
            <a:xfrm>
              <a:off x="2601477" y="1755329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p80"/>
            <p:cNvSpPr/>
            <p:nvPr/>
          </p:nvSpPr>
          <p:spPr>
            <a:xfrm>
              <a:off x="2508498" y="1817880"/>
              <a:ext cx="923" cy="109"/>
            </a:xfrm>
            <a:custGeom>
              <a:rect b="b" l="l" r="r" t="t"/>
              <a:pathLst>
                <a:path extrusionOk="0" h="8" w="68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80"/>
            <p:cNvSpPr/>
            <p:nvPr/>
          </p:nvSpPr>
          <p:spPr>
            <a:xfrm>
              <a:off x="2600907" y="1755654"/>
              <a:ext cx="258" cy="163"/>
            </a:xfrm>
            <a:custGeom>
              <a:rect b="b" l="l" r="r" t="t"/>
              <a:pathLst>
                <a:path extrusionOk="0" h="12" w="19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80"/>
            <p:cNvSpPr/>
            <p:nvPr/>
          </p:nvSpPr>
          <p:spPr>
            <a:xfrm>
              <a:off x="2504181" y="1817310"/>
              <a:ext cx="1195" cy="149"/>
            </a:xfrm>
            <a:custGeom>
              <a:rect b="b" l="l" r="r" t="t"/>
              <a:pathLst>
                <a:path extrusionOk="0" h="11" w="88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80"/>
            <p:cNvSpPr/>
            <p:nvPr/>
          </p:nvSpPr>
          <p:spPr>
            <a:xfrm>
              <a:off x="2512640" y="181839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80"/>
            <p:cNvSpPr/>
            <p:nvPr/>
          </p:nvSpPr>
          <p:spPr>
            <a:xfrm>
              <a:off x="2505457" y="1817446"/>
              <a:ext cx="1344" cy="204"/>
            </a:xfrm>
            <a:custGeom>
              <a:rect b="b" l="l" r="r" t="t"/>
              <a:pathLst>
                <a:path extrusionOk="0" h="15" w="99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80"/>
            <p:cNvSpPr/>
            <p:nvPr/>
          </p:nvSpPr>
          <p:spPr>
            <a:xfrm>
              <a:off x="2509788" y="1818070"/>
              <a:ext cx="1195" cy="204"/>
            </a:xfrm>
            <a:custGeom>
              <a:rect b="b" l="l" r="r" t="t"/>
              <a:pathLst>
                <a:path extrusionOk="0" h="15" w="88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80"/>
            <p:cNvSpPr/>
            <p:nvPr/>
          </p:nvSpPr>
          <p:spPr>
            <a:xfrm>
              <a:off x="2511404" y="1818355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80"/>
            <p:cNvSpPr/>
            <p:nvPr/>
          </p:nvSpPr>
          <p:spPr>
            <a:xfrm>
              <a:off x="2512029" y="181835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80"/>
            <p:cNvSpPr/>
            <p:nvPr/>
          </p:nvSpPr>
          <p:spPr>
            <a:xfrm>
              <a:off x="2991016" y="2067204"/>
              <a:ext cx="18968" cy="6409"/>
            </a:xfrm>
            <a:custGeom>
              <a:rect b="b" l="l" r="r" t="t"/>
              <a:pathLst>
                <a:path extrusionOk="0" h="472" w="1397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p80"/>
            <p:cNvSpPr/>
            <p:nvPr/>
          </p:nvSpPr>
          <p:spPr>
            <a:xfrm>
              <a:off x="3012726" y="2048969"/>
              <a:ext cx="73699" cy="62008"/>
            </a:xfrm>
            <a:custGeom>
              <a:rect b="b" l="l" r="r" t="t"/>
              <a:pathLst>
                <a:path extrusionOk="0" h="4567" w="5428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2" name="Google Shape;7092;p80"/>
            <p:cNvSpPr/>
            <p:nvPr/>
          </p:nvSpPr>
          <p:spPr>
            <a:xfrm>
              <a:off x="2746593" y="2003634"/>
              <a:ext cx="83583" cy="84330"/>
            </a:xfrm>
            <a:custGeom>
              <a:rect b="b" l="l" r="r" t="t"/>
              <a:pathLst>
                <a:path extrusionOk="0" h="6211" w="6156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80"/>
            <p:cNvSpPr/>
            <p:nvPr/>
          </p:nvSpPr>
          <p:spPr>
            <a:xfrm>
              <a:off x="2846320" y="2013450"/>
              <a:ext cx="74445" cy="60949"/>
            </a:xfrm>
            <a:custGeom>
              <a:rect b="b" l="l" r="r" t="t"/>
              <a:pathLst>
                <a:path extrusionOk="0" h="4489" w="5483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80"/>
            <p:cNvSpPr/>
            <p:nvPr/>
          </p:nvSpPr>
          <p:spPr>
            <a:xfrm>
              <a:off x="2823415" y="2090109"/>
              <a:ext cx="73061" cy="19457"/>
            </a:xfrm>
            <a:custGeom>
              <a:rect b="b" l="l" r="r" t="t"/>
              <a:pathLst>
                <a:path extrusionOk="0" h="1433" w="5381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p80"/>
            <p:cNvSpPr/>
            <p:nvPr/>
          </p:nvSpPr>
          <p:spPr>
            <a:xfrm>
              <a:off x="2838907" y="2066647"/>
              <a:ext cx="2675" cy="2281"/>
            </a:xfrm>
            <a:custGeom>
              <a:rect b="b" l="l" r="r" t="t"/>
              <a:pathLst>
                <a:path extrusionOk="0" h="168" w="197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80"/>
            <p:cNvSpPr/>
            <p:nvPr/>
          </p:nvSpPr>
          <p:spPr>
            <a:xfrm>
              <a:off x="2928980" y="2107991"/>
              <a:ext cx="29246" cy="3842"/>
            </a:xfrm>
            <a:custGeom>
              <a:rect b="b" l="l" r="r" t="t"/>
              <a:pathLst>
                <a:path extrusionOk="0" h="283" w="2154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80"/>
            <p:cNvSpPr/>
            <p:nvPr/>
          </p:nvSpPr>
          <p:spPr>
            <a:xfrm>
              <a:off x="2771508" y="2053260"/>
              <a:ext cx="2240" cy="3666"/>
            </a:xfrm>
            <a:custGeom>
              <a:rect b="b" l="l" r="r" t="t"/>
              <a:pathLst>
                <a:path extrusionOk="0" h="270" w="165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80"/>
            <p:cNvSpPr/>
            <p:nvPr/>
          </p:nvSpPr>
          <p:spPr>
            <a:xfrm>
              <a:off x="2920182" y="2034251"/>
              <a:ext cx="46788" cy="53482"/>
            </a:xfrm>
            <a:custGeom>
              <a:rect b="b" l="l" r="r" t="t"/>
              <a:pathLst>
                <a:path extrusionOk="0" h="3939" w="3446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80"/>
            <p:cNvSpPr/>
            <p:nvPr/>
          </p:nvSpPr>
          <p:spPr>
            <a:xfrm>
              <a:off x="2975850" y="2069105"/>
              <a:ext cx="7658" cy="4046"/>
            </a:xfrm>
            <a:custGeom>
              <a:rect b="b" l="l" r="r" t="t"/>
              <a:pathLst>
                <a:path extrusionOk="0" h="298" w="564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80"/>
            <p:cNvSpPr/>
            <p:nvPr/>
          </p:nvSpPr>
          <p:spPr>
            <a:xfrm>
              <a:off x="2759899" y="2034536"/>
              <a:ext cx="923" cy="204"/>
            </a:xfrm>
            <a:custGeom>
              <a:rect b="b" l="l" r="r" t="t"/>
              <a:pathLst>
                <a:path extrusionOk="0" h="15" w="68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80"/>
            <p:cNvSpPr/>
            <p:nvPr/>
          </p:nvSpPr>
          <p:spPr>
            <a:xfrm>
              <a:off x="2760660" y="2035011"/>
              <a:ext cx="3870" cy="5227"/>
            </a:xfrm>
            <a:custGeom>
              <a:rect b="b" l="l" r="r" t="t"/>
              <a:pathLst>
                <a:path extrusionOk="0" h="385" w="285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80"/>
            <p:cNvSpPr/>
            <p:nvPr/>
          </p:nvSpPr>
          <p:spPr>
            <a:xfrm>
              <a:off x="2956787" y="2113666"/>
              <a:ext cx="11093" cy="8595"/>
            </a:xfrm>
            <a:custGeom>
              <a:rect b="b" l="l" r="r" t="t"/>
              <a:pathLst>
                <a:path extrusionOk="0" h="633" w="817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3" name="Google Shape;7103;p80"/>
            <p:cNvSpPr/>
            <p:nvPr/>
          </p:nvSpPr>
          <p:spPr>
            <a:xfrm>
              <a:off x="2901173" y="2106945"/>
              <a:ext cx="20312" cy="6490"/>
            </a:xfrm>
            <a:custGeom>
              <a:rect b="b" l="l" r="r" t="t"/>
              <a:pathLst>
                <a:path extrusionOk="0" h="478" w="1496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4" name="Google Shape;7104;p80"/>
            <p:cNvSpPr/>
            <p:nvPr/>
          </p:nvSpPr>
          <p:spPr>
            <a:xfrm>
              <a:off x="2923413" y="2117536"/>
              <a:ext cx="11527" cy="4711"/>
            </a:xfrm>
            <a:custGeom>
              <a:rect b="b" l="l" r="r" t="t"/>
              <a:pathLst>
                <a:path extrusionOk="0" h="347" w="849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80"/>
            <p:cNvSpPr/>
            <p:nvPr/>
          </p:nvSpPr>
          <p:spPr>
            <a:xfrm>
              <a:off x="2984729" y="2031441"/>
              <a:ext cx="10713" cy="16320"/>
            </a:xfrm>
            <a:custGeom>
              <a:rect b="b" l="l" r="r" t="t"/>
              <a:pathLst>
                <a:path extrusionOk="0" h="1202" w="789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80"/>
            <p:cNvSpPr/>
            <p:nvPr/>
          </p:nvSpPr>
          <p:spPr>
            <a:xfrm>
              <a:off x="2859015" y="2039003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7" name="Google Shape;7107;p80"/>
            <p:cNvSpPr/>
            <p:nvPr/>
          </p:nvSpPr>
          <p:spPr>
            <a:xfrm>
              <a:off x="2860481" y="2039098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8" name="Google Shape;7108;p80"/>
            <p:cNvSpPr/>
            <p:nvPr/>
          </p:nvSpPr>
          <p:spPr>
            <a:xfrm>
              <a:off x="2860156" y="2039193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9" name="Google Shape;7109;p80"/>
            <p:cNvSpPr/>
            <p:nvPr/>
          </p:nvSpPr>
          <p:spPr>
            <a:xfrm>
              <a:off x="2858160" y="2038569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0" name="Google Shape;7110;p80"/>
            <p:cNvSpPr/>
            <p:nvPr/>
          </p:nvSpPr>
          <p:spPr>
            <a:xfrm>
              <a:off x="2858581" y="2038759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p80"/>
            <p:cNvSpPr/>
            <p:nvPr/>
          </p:nvSpPr>
          <p:spPr>
            <a:xfrm>
              <a:off x="2860821" y="2038949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80"/>
            <p:cNvSpPr/>
            <p:nvPr/>
          </p:nvSpPr>
          <p:spPr>
            <a:xfrm>
              <a:off x="2852457" y="2033776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p80"/>
            <p:cNvSpPr/>
            <p:nvPr/>
          </p:nvSpPr>
          <p:spPr>
            <a:xfrm>
              <a:off x="2852267" y="2033301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80"/>
            <p:cNvSpPr/>
            <p:nvPr/>
          </p:nvSpPr>
          <p:spPr>
            <a:xfrm>
              <a:off x="2852647" y="2034156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80"/>
            <p:cNvSpPr/>
            <p:nvPr/>
          </p:nvSpPr>
          <p:spPr>
            <a:xfrm>
              <a:off x="2852118" y="2032826"/>
              <a:ext cx="109" cy="244"/>
            </a:xfrm>
            <a:custGeom>
              <a:rect b="b" l="l" r="r" t="t"/>
              <a:pathLst>
                <a:path extrusionOk="0" h="18" w="8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6" name="Google Shape;7116;p80"/>
            <p:cNvSpPr/>
            <p:nvPr/>
          </p:nvSpPr>
          <p:spPr>
            <a:xfrm>
              <a:off x="2851602" y="2031060"/>
              <a:ext cx="109" cy="339"/>
            </a:xfrm>
            <a:custGeom>
              <a:rect b="b" l="l" r="r" t="t"/>
              <a:pathLst>
                <a:path extrusionOk="0" h="25" w="8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7" name="Google Shape;7117;p80"/>
            <p:cNvSpPr/>
            <p:nvPr/>
          </p:nvSpPr>
          <p:spPr>
            <a:xfrm>
              <a:off x="2851928" y="2032296"/>
              <a:ext cx="109" cy="244"/>
            </a:xfrm>
            <a:custGeom>
              <a:rect b="b" l="l" r="r" t="t"/>
              <a:pathLst>
                <a:path extrusionOk="0" h="18" w="8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80"/>
            <p:cNvSpPr/>
            <p:nvPr/>
          </p:nvSpPr>
          <p:spPr>
            <a:xfrm>
              <a:off x="2857725" y="2038189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9" name="Google Shape;7119;p80"/>
            <p:cNvSpPr/>
            <p:nvPr/>
          </p:nvSpPr>
          <p:spPr>
            <a:xfrm>
              <a:off x="2851792" y="2031671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0" name="Google Shape;7120;p80"/>
            <p:cNvSpPr/>
            <p:nvPr/>
          </p:nvSpPr>
          <p:spPr>
            <a:xfrm>
              <a:off x="2852837" y="2034482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80"/>
            <p:cNvSpPr/>
            <p:nvPr/>
          </p:nvSpPr>
          <p:spPr>
            <a:xfrm>
              <a:off x="2856870" y="2037523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80"/>
            <p:cNvSpPr/>
            <p:nvPr/>
          </p:nvSpPr>
          <p:spPr>
            <a:xfrm>
              <a:off x="2852973" y="2034821"/>
              <a:ext cx="109" cy="149"/>
            </a:xfrm>
            <a:custGeom>
              <a:rect b="b" l="l" r="r" t="t"/>
              <a:pathLst>
                <a:path extrusionOk="0" h="11" w="8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80"/>
            <p:cNvSpPr/>
            <p:nvPr/>
          </p:nvSpPr>
          <p:spPr>
            <a:xfrm>
              <a:off x="2854019" y="2035772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80"/>
            <p:cNvSpPr/>
            <p:nvPr/>
          </p:nvSpPr>
          <p:spPr>
            <a:xfrm>
              <a:off x="2857304" y="2037903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p80"/>
            <p:cNvSpPr/>
            <p:nvPr/>
          </p:nvSpPr>
          <p:spPr>
            <a:xfrm>
              <a:off x="2854263" y="2035813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80"/>
            <p:cNvSpPr/>
            <p:nvPr/>
          </p:nvSpPr>
          <p:spPr>
            <a:xfrm>
              <a:off x="2853163" y="2035107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80"/>
            <p:cNvSpPr/>
            <p:nvPr/>
          </p:nvSpPr>
          <p:spPr>
            <a:xfrm>
              <a:off x="2853598" y="2035487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8" name="Google Shape;7128;p80"/>
            <p:cNvSpPr/>
            <p:nvPr/>
          </p:nvSpPr>
          <p:spPr>
            <a:xfrm>
              <a:off x="2853788" y="2035622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9" name="Google Shape;7129;p80"/>
            <p:cNvSpPr/>
            <p:nvPr/>
          </p:nvSpPr>
          <p:spPr>
            <a:xfrm>
              <a:off x="2859490" y="2039139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0" name="Google Shape;7130;p80"/>
            <p:cNvSpPr/>
            <p:nvPr/>
          </p:nvSpPr>
          <p:spPr>
            <a:xfrm>
              <a:off x="2889049" y="2032921"/>
              <a:ext cx="3204" cy="2105"/>
            </a:xfrm>
            <a:custGeom>
              <a:rect b="b" l="l" r="r" t="t"/>
              <a:pathLst>
                <a:path extrusionOk="0" h="155" w="236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p80"/>
            <p:cNvSpPr/>
            <p:nvPr/>
          </p:nvSpPr>
          <p:spPr>
            <a:xfrm>
              <a:off x="2861242" y="2038243"/>
              <a:ext cx="4440" cy="530"/>
            </a:xfrm>
            <a:custGeom>
              <a:rect b="b" l="l" r="r" t="t"/>
              <a:pathLst>
                <a:path extrusionOk="0" h="39" w="327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p80"/>
            <p:cNvSpPr/>
            <p:nvPr/>
          </p:nvSpPr>
          <p:spPr>
            <a:xfrm>
              <a:off x="2910922" y="2013858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80"/>
            <p:cNvSpPr/>
            <p:nvPr/>
          </p:nvSpPr>
          <p:spPr>
            <a:xfrm>
              <a:off x="2853353" y="2035297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4" name="Google Shape;7134;p80"/>
            <p:cNvSpPr/>
            <p:nvPr/>
          </p:nvSpPr>
          <p:spPr>
            <a:xfrm>
              <a:off x="2860006" y="203919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5" name="Google Shape;7135;p80"/>
            <p:cNvSpPr/>
            <p:nvPr/>
          </p:nvSpPr>
          <p:spPr>
            <a:xfrm>
              <a:off x="2899598" y="2013287"/>
              <a:ext cx="8486" cy="1765"/>
            </a:xfrm>
            <a:custGeom>
              <a:rect b="b" l="l" r="r" t="t"/>
              <a:pathLst>
                <a:path extrusionOk="0" h="130" w="625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80"/>
            <p:cNvSpPr/>
            <p:nvPr/>
          </p:nvSpPr>
          <p:spPr>
            <a:xfrm>
              <a:off x="2909971" y="2013518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p80"/>
            <p:cNvSpPr/>
            <p:nvPr/>
          </p:nvSpPr>
          <p:spPr>
            <a:xfrm>
              <a:off x="2909632" y="2013478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8" name="Google Shape;7138;p80"/>
            <p:cNvSpPr/>
            <p:nvPr/>
          </p:nvSpPr>
          <p:spPr>
            <a:xfrm>
              <a:off x="2910392" y="2013668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p80"/>
            <p:cNvSpPr/>
            <p:nvPr/>
          </p:nvSpPr>
          <p:spPr>
            <a:xfrm>
              <a:off x="2962544" y="2114711"/>
              <a:ext cx="394" cy="204"/>
            </a:xfrm>
            <a:custGeom>
              <a:rect b="b" l="l" r="r" t="t"/>
              <a:pathLst>
                <a:path extrusionOk="0" h="15" w="29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80"/>
            <p:cNvSpPr/>
            <p:nvPr/>
          </p:nvSpPr>
          <p:spPr>
            <a:xfrm>
              <a:off x="2968192" y="2108113"/>
              <a:ext cx="14895" cy="5757"/>
            </a:xfrm>
            <a:custGeom>
              <a:rect b="b" l="l" r="r" t="t"/>
              <a:pathLst>
                <a:path extrusionOk="0" h="424" w="1097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p80"/>
            <p:cNvSpPr/>
            <p:nvPr/>
          </p:nvSpPr>
          <p:spPr>
            <a:xfrm>
              <a:off x="2962679" y="2114861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80"/>
            <p:cNvSpPr/>
            <p:nvPr/>
          </p:nvSpPr>
          <p:spPr>
            <a:xfrm>
              <a:off x="2968246" y="2112675"/>
              <a:ext cx="530" cy="530"/>
            </a:xfrm>
            <a:custGeom>
              <a:rect b="b" l="l" r="r" t="t"/>
              <a:pathLst>
                <a:path extrusionOk="0" h="39" w="39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3" name="Google Shape;7143;p80"/>
            <p:cNvSpPr/>
            <p:nvPr/>
          </p:nvSpPr>
          <p:spPr>
            <a:xfrm>
              <a:off x="2962544" y="2114806"/>
              <a:ext cx="0" cy="14"/>
            </a:xfrm>
            <a:custGeom>
              <a:rect b="b" l="l" r="r" t="t"/>
              <a:pathLst>
                <a:path extrusionOk="0" h="1" w="0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4" name="Google Shape;7144;p80"/>
            <p:cNvSpPr/>
            <p:nvPr/>
          </p:nvSpPr>
          <p:spPr>
            <a:xfrm>
              <a:off x="2962924" y="211471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p80"/>
            <p:cNvSpPr/>
            <p:nvPr/>
          </p:nvSpPr>
          <p:spPr>
            <a:xfrm>
              <a:off x="2968816" y="2113286"/>
              <a:ext cx="530" cy="584"/>
            </a:xfrm>
            <a:custGeom>
              <a:rect b="b" l="l" r="r" t="t"/>
              <a:pathLst>
                <a:path extrusionOk="0" h="43" w="39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80"/>
            <p:cNvSpPr/>
            <p:nvPr/>
          </p:nvSpPr>
          <p:spPr>
            <a:xfrm>
              <a:off x="2109605" y="1718303"/>
              <a:ext cx="11147" cy="17827"/>
            </a:xfrm>
            <a:custGeom>
              <a:rect b="b" l="l" r="r" t="t"/>
              <a:pathLst>
                <a:path extrusionOk="0" h="1313" w="821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p80"/>
            <p:cNvSpPr/>
            <p:nvPr/>
          </p:nvSpPr>
          <p:spPr>
            <a:xfrm>
              <a:off x="2142544" y="1743706"/>
              <a:ext cx="19171" cy="11066"/>
            </a:xfrm>
            <a:custGeom>
              <a:rect b="b" l="l" r="r" t="t"/>
              <a:pathLst>
                <a:path extrusionOk="0" h="815" w="1412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8" name="Google Shape;7148;p80"/>
            <p:cNvSpPr/>
            <p:nvPr/>
          </p:nvSpPr>
          <p:spPr>
            <a:xfrm>
              <a:off x="2099300" y="1663436"/>
              <a:ext cx="82904" cy="79917"/>
            </a:xfrm>
            <a:custGeom>
              <a:rect b="b" l="l" r="r" t="t"/>
              <a:pathLst>
                <a:path extrusionOk="0" h="5886" w="6106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9" name="Google Shape;7149;p80"/>
            <p:cNvSpPr/>
            <p:nvPr/>
          </p:nvSpPr>
          <p:spPr>
            <a:xfrm>
              <a:off x="2139082" y="1663966"/>
              <a:ext cx="1344" cy="2485"/>
            </a:xfrm>
            <a:custGeom>
              <a:rect b="b" l="l" r="r" t="t"/>
              <a:pathLst>
                <a:path extrusionOk="0" h="183" w="99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0" name="Google Shape;7150;p80"/>
            <p:cNvSpPr/>
            <p:nvPr/>
          </p:nvSpPr>
          <p:spPr>
            <a:xfrm>
              <a:off x="2128057" y="1665391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80"/>
            <p:cNvSpPr/>
            <p:nvPr/>
          </p:nvSpPr>
          <p:spPr>
            <a:xfrm>
              <a:off x="2142734" y="1667061"/>
              <a:ext cx="923" cy="149"/>
            </a:xfrm>
            <a:custGeom>
              <a:rect b="b" l="l" r="r" t="t"/>
              <a:pathLst>
                <a:path extrusionOk="0" h="11" w="68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p80"/>
            <p:cNvSpPr/>
            <p:nvPr/>
          </p:nvSpPr>
          <p:spPr>
            <a:xfrm>
              <a:off x="2105477" y="1674515"/>
              <a:ext cx="299" cy="14"/>
            </a:xfrm>
            <a:custGeom>
              <a:rect b="b" l="l" r="r" t="t"/>
              <a:pathLst>
                <a:path extrusionOk="0" h="1" w="22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80"/>
            <p:cNvSpPr/>
            <p:nvPr/>
          </p:nvSpPr>
          <p:spPr>
            <a:xfrm>
              <a:off x="2105097" y="1674570"/>
              <a:ext cx="299" cy="14"/>
            </a:xfrm>
            <a:custGeom>
              <a:rect b="b" l="l" r="r" t="t"/>
              <a:pathLst>
                <a:path extrusionOk="0" h="1" w="22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80"/>
            <p:cNvSpPr/>
            <p:nvPr/>
          </p:nvSpPr>
          <p:spPr>
            <a:xfrm>
              <a:off x="2101866" y="1674610"/>
              <a:ext cx="2770" cy="204"/>
            </a:xfrm>
            <a:custGeom>
              <a:rect b="b" l="l" r="r" t="t"/>
              <a:pathLst>
                <a:path extrusionOk="0" h="15" w="204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p80"/>
            <p:cNvSpPr/>
            <p:nvPr/>
          </p:nvSpPr>
          <p:spPr>
            <a:xfrm>
              <a:off x="2104622" y="1674570"/>
              <a:ext cx="394" cy="14"/>
            </a:xfrm>
            <a:custGeom>
              <a:rect b="b" l="l" r="r" t="t"/>
              <a:pathLst>
                <a:path extrusionOk="0" h="1" w="29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80"/>
            <p:cNvSpPr/>
            <p:nvPr/>
          </p:nvSpPr>
          <p:spPr>
            <a:xfrm>
              <a:off x="2101526" y="1674855"/>
              <a:ext cx="299" cy="14"/>
            </a:xfrm>
            <a:custGeom>
              <a:rect b="b" l="l" r="r" t="t"/>
              <a:pathLst>
                <a:path extrusionOk="0" h="1" w="22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p80"/>
            <p:cNvSpPr/>
            <p:nvPr/>
          </p:nvSpPr>
          <p:spPr>
            <a:xfrm>
              <a:off x="2127296" y="1665391"/>
              <a:ext cx="774" cy="720"/>
            </a:xfrm>
            <a:custGeom>
              <a:rect b="b" l="l" r="r" t="t"/>
              <a:pathLst>
                <a:path extrusionOk="0" h="53" w="57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80"/>
            <p:cNvSpPr/>
            <p:nvPr/>
          </p:nvSpPr>
          <p:spPr>
            <a:xfrm>
              <a:off x="2106903" y="167447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80"/>
            <p:cNvSpPr/>
            <p:nvPr/>
          </p:nvSpPr>
          <p:spPr>
            <a:xfrm>
              <a:off x="2106659" y="167447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0" name="Google Shape;7160;p80"/>
            <p:cNvSpPr/>
            <p:nvPr/>
          </p:nvSpPr>
          <p:spPr>
            <a:xfrm>
              <a:off x="2105858" y="1674515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80"/>
            <p:cNvSpPr/>
            <p:nvPr/>
          </p:nvSpPr>
          <p:spPr>
            <a:xfrm>
              <a:off x="2107134" y="167447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80"/>
            <p:cNvSpPr/>
            <p:nvPr/>
          </p:nvSpPr>
          <p:spPr>
            <a:xfrm>
              <a:off x="2106183" y="1674475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3" name="Google Shape;7163;p80"/>
            <p:cNvSpPr/>
            <p:nvPr/>
          </p:nvSpPr>
          <p:spPr>
            <a:xfrm>
              <a:off x="2102762" y="1677652"/>
              <a:ext cx="68" cy="448"/>
            </a:xfrm>
            <a:custGeom>
              <a:rect b="b" l="l" r="r" t="t"/>
              <a:pathLst>
                <a:path extrusionOk="0" h="33" w="5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4" name="Google Shape;7164;p80"/>
            <p:cNvSpPr/>
            <p:nvPr/>
          </p:nvSpPr>
          <p:spPr>
            <a:xfrm>
              <a:off x="2101771" y="1676416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80"/>
            <p:cNvSpPr/>
            <p:nvPr/>
          </p:nvSpPr>
          <p:spPr>
            <a:xfrm>
              <a:off x="2102572" y="1688826"/>
              <a:ext cx="3584" cy="434"/>
            </a:xfrm>
            <a:custGeom>
              <a:rect b="b" l="l" r="r" t="t"/>
              <a:pathLst>
                <a:path extrusionOk="0" h="32" w="264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80"/>
            <p:cNvSpPr/>
            <p:nvPr/>
          </p:nvSpPr>
          <p:spPr>
            <a:xfrm>
              <a:off x="2106374" y="1691813"/>
              <a:ext cx="163" cy="353"/>
            </a:xfrm>
            <a:custGeom>
              <a:rect b="b" l="l" r="r" t="t"/>
              <a:pathLst>
                <a:path extrusionOk="0" h="26" w="12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80"/>
            <p:cNvSpPr/>
            <p:nvPr/>
          </p:nvSpPr>
          <p:spPr>
            <a:xfrm>
              <a:off x="2101676" y="167628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80"/>
            <p:cNvSpPr/>
            <p:nvPr/>
          </p:nvSpPr>
          <p:spPr>
            <a:xfrm>
              <a:off x="2101907" y="1676606"/>
              <a:ext cx="543" cy="394"/>
            </a:xfrm>
            <a:custGeom>
              <a:rect b="b" l="l" r="r" t="t"/>
              <a:pathLst>
                <a:path extrusionOk="0" h="29" w="4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9" name="Google Shape;7169;p80"/>
            <p:cNvSpPr/>
            <p:nvPr/>
          </p:nvSpPr>
          <p:spPr>
            <a:xfrm>
              <a:off x="2143359" y="1670619"/>
              <a:ext cx="54" cy="448"/>
            </a:xfrm>
            <a:custGeom>
              <a:rect b="b" l="l" r="r" t="t"/>
              <a:pathLst>
                <a:path extrusionOk="0" h="33" w="4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80"/>
            <p:cNvSpPr/>
            <p:nvPr/>
          </p:nvSpPr>
          <p:spPr>
            <a:xfrm>
              <a:off x="2143304" y="1674760"/>
              <a:ext cx="14" cy="489"/>
            </a:xfrm>
            <a:custGeom>
              <a:rect b="b" l="l" r="r" t="t"/>
              <a:pathLst>
                <a:path extrusionOk="0" h="36" w="1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80"/>
            <p:cNvSpPr/>
            <p:nvPr/>
          </p:nvSpPr>
          <p:spPr>
            <a:xfrm>
              <a:off x="2143454" y="1669383"/>
              <a:ext cx="14" cy="489"/>
            </a:xfrm>
            <a:custGeom>
              <a:rect b="b" l="l" r="r" t="t"/>
              <a:pathLst>
                <a:path extrusionOk="0" h="36" w="1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p80"/>
            <p:cNvSpPr/>
            <p:nvPr/>
          </p:nvSpPr>
          <p:spPr>
            <a:xfrm>
              <a:off x="2143304" y="1672044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80"/>
            <p:cNvSpPr/>
            <p:nvPr/>
          </p:nvSpPr>
          <p:spPr>
            <a:xfrm>
              <a:off x="2143304" y="1673524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80"/>
            <p:cNvSpPr/>
            <p:nvPr/>
          </p:nvSpPr>
          <p:spPr>
            <a:xfrm>
              <a:off x="2143494" y="1668297"/>
              <a:ext cx="68" cy="434"/>
            </a:xfrm>
            <a:custGeom>
              <a:rect b="b" l="l" r="r" t="t"/>
              <a:pathLst>
                <a:path extrusionOk="0" h="32" w="5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80"/>
            <p:cNvSpPr/>
            <p:nvPr/>
          </p:nvSpPr>
          <p:spPr>
            <a:xfrm>
              <a:off x="2143589" y="1667251"/>
              <a:ext cx="68" cy="394"/>
            </a:xfrm>
            <a:custGeom>
              <a:rect b="b" l="l" r="r" t="t"/>
              <a:pathLst>
                <a:path extrusionOk="0" h="29" w="5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80"/>
            <p:cNvSpPr/>
            <p:nvPr/>
          </p:nvSpPr>
          <p:spPr>
            <a:xfrm>
              <a:off x="2184186" y="1698140"/>
              <a:ext cx="6626" cy="9138"/>
            </a:xfrm>
            <a:custGeom>
              <a:rect b="b" l="l" r="r" t="t"/>
              <a:pathLst>
                <a:path extrusionOk="0" h="673" w="488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7" name="Google Shape;7177;p80"/>
            <p:cNvSpPr/>
            <p:nvPr/>
          </p:nvSpPr>
          <p:spPr>
            <a:xfrm>
              <a:off x="2184336" y="170228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p80"/>
            <p:cNvSpPr/>
            <p:nvPr/>
          </p:nvSpPr>
          <p:spPr>
            <a:xfrm>
              <a:off x="2184376" y="170266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80"/>
            <p:cNvSpPr/>
            <p:nvPr/>
          </p:nvSpPr>
          <p:spPr>
            <a:xfrm>
              <a:off x="2184376" y="170241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80"/>
            <p:cNvSpPr/>
            <p:nvPr/>
          </p:nvSpPr>
          <p:spPr>
            <a:xfrm>
              <a:off x="2184336" y="1702132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80"/>
            <p:cNvSpPr/>
            <p:nvPr/>
          </p:nvSpPr>
          <p:spPr>
            <a:xfrm>
              <a:off x="2185666" y="1698615"/>
              <a:ext cx="394" cy="679"/>
            </a:xfrm>
            <a:custGeom>
              <a:rect b="b" l="l" r="r" t="t"/>
              <a:pathLst>
                <a:path extrusionOk="0" h="50" w="29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80"/>
            <p:cNvSpPr/>
            <p:nvPr/>
          </p:nvSpPr>
          <p:spPr>
            <a:xfrm>
              <a:off x="2184241" y="1703558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80"/>
            <p:cNvSpPr/>
            <p:nvPr/>
          </p:nvSpPr>
          <p:spPr>
            <a:xfrm>
              <a:off x="2184145" y="1704033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p80"/>
            <p:cNvSpPr/>
            <p:nvPr/>
          </p:nvSpPr>
          <p:spPr>
            <a:xfrm>
              <a:off x="2185422" y="1699525"/>
              <a:ext cx="109" cy="149"/>
            </a:xfrm>
            <a:custGeom>
              <a:rect b="b" l="l" r="r" t="t"/>
              <a:pathLst>
                <a:path extrusionOk="0" h="11" w="8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p80"/>
            <p:cNvSpPr/>
            <p:nvPr/>
          </p:nvSpPr>
          <p:spPr>
            <a:xfrm>
              <a:off x="2184336" y="170298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6" name="Google Shape;7186;p80"/>
            <p:cNvSpPr/>
            <p:nvPr/>
          </p:nvSpPr>
          <p:spPr>
            <a:xfrm>
              <a:off x="2184336" y="1703232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7" name="Google Shape;7187;p80"/>
            <p:cNvSpPr/>
            <p:nvPr/>
          </p:nvSpPr>
          <p:spPr>
            <a:xfrm>
              <a:off x="2188178" y="1703177"/>
              <a:ext cx="2580" cy="4195"/>
            </a:xfrm>
            <a:custGeom>
              <a:rect b="b" l="l" r="r" t="t"/>
              <a:pathLst>
                <a:path extrusionOk="0" h="309" w="19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80"/>
            <p:cNvSpPr/>
            <p:nvPr/>
          </p:nvSpPr>
          <p:spPr>
            <a:xfrm>
              <a:off x="2186372" y="1671338"/>
              <a:ext cx="27820" cy="35044"/>
            </a:xfrm>
            <a:custGeom>
              <a:rect b="b" l="l" r="r" t="t"/>
              <a:pathLst>
                <a:path extrusionOk="0" h="2581" w="2049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80"/>
            <p:cNvSpPr/>
            <p:nvPr/>
          </p:nvSpPr>
          <p:spPr>
            <a:xfrm>
              <a:off x="2189889" y="1694393"/>
              <a:ext cx="109" cy="149"/>
            </a:xfrm>
            <a:custGeom>
              <a:rect b="b" l="l" r="r" t="t"/>
              <a:pathLst>
                <a:path extrusionOk="0" h="11" w="8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0" name="Google Shape;7190;p80"/>
            <p:cNvSpPr/>
            <p:nvPr/>
          </p:nvSpPr>
          <p:spPr>
            <a:xfrm>
              <a:off x="2189373" y="1694773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80"/>
            <p:cNvSpPr/>
            <p:nvPr/>
          </p:nvSpPr>
          <p:spPr>
            <a:xfrm>
              <a:off x="2189658" y="1694583"/>
              <a:ext cx="204" cy="149"/>
            </a:xfrm>
            <a:custGeom>
              <a:rect b="b" l="l" r="r" t="t"/>
              <a:pathLst>
                <a:path extrusionOk="0" h="11" w="15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80"/>
            <p:cNvSpPr/>
            <p:nvPr/>
          </p:nvSpPr>
          <p:spPr>
            <a:xfrm>
              <a:off x="2190798" y="1683599"/>
              <a:ext cx="54" cy="434"/>
            </a:xfrm>
            <a:custGeom>
              <a:rect b="b" l="l" r="r" t="t"/>
              <a:pathLst>
                <a:path extrusionOk="0" h="32" w="4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p80"/>
            <p:cNvSpPr/>
            <p:nvPr/>
          </p:nvSpPr>
          <p:spPr>
            <a:xfrm>
              <a:off x="2190649" y="169262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80"/>
            <p:cNvSpPr/>
            <p:nvPr/>
          </p:nvSpPr>
          <p:spPr>
            <a:xfrm>
              <a:off x="2190894" y="1684020"/>
              <a:ext cx="204" cy="1969"/>
            </a:xfrm>
            <a:custGeom>
              <a:rect b="b" l="l" r="r" t="t"/>
              <a:pathLst>
                <a:path extrusionOk="0" h="145" w="15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80"/>
            <p:cNvSpPr/>
            <p:nvPr/>
          </p:nvSpPr>
          <p:spPr>
            <a:xfrm>
              <a:off x="2190554" y="1682404"/>
              <a:ext cx="258" cy="1208"/>
            </a:xfrm>
            <a:custGeom>
              <a:rect b="b" l="l" r="r" t="t"/>
              <a:pathLst>
                <a:path extrusionOk="0" h="89" w="19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6" name="Google Shape;7196;p80"/>
            <p:cNvSpPr/>
            <p:nvPr/>
          </p:nvSpPr>
          <p:spPr>
            <a:xfrm>
              <a:off x="2186331" y="1673334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80"/>
            <p:cNvSpPr/>
            <p:nvPr/>
          </p:nvSpPr>
          <p:spPr>
            <a:xfrm>
              <a:off x="2187418" y="1676280"/>
              <a:ext cx="204" cy="109"/>
            </a:xfrm>
            <a:custGeom>
              <a:rect b="b" l="l" r="r" t="t"/>
              <a:pathLst>
                <a:path extrusionOk="0" h="8" w="15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80"/>
            <p:cNvSpPr/>
            <p:nvPr/>
          </p:nvSpPr>
          <p:spPr>
            <a:xfrm>
              <a:off x="2186522" y="1674380"/>
              <a:ext cx="109" cy="394"/>
            </a:xfrm>
            <a:custGeom>
              <a:rect b="b" l="l" r="r" t="t"/>
              <a:pathLst>
                <a:path extrusionOk="0" h="29" w="8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80"/>
            <p:cNvSpPr/>
            <p:nvPr/>
          </p:nvSpPr>
          <p:spPr>
            <a:xfrm>
              <a:off x="2187228" y="1676090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80"/>
            <p:cNvSpPr/>
            <p:nvPr/>
          </p:nvSpPr>
          <p:spPr>
            <a:xfrm>
              <a:off x="2187037" y="1675805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p80"/>
            <p:cNvSpPr/>
            <p:nvPr/>
          </p:nvSpPr>
          <p:spPr>
            <a:xfrm>
              <a:off x="2186372" y="1673714"/>
              <a:ext cx="109" cy="434"/>
            </a:xfrm>
            <a:custGeom>
              <a:rect b="b" l="l" r="r" t="t"/>
              <a:pathLst>
                <a:path extrusionOk="0" h="32" w="8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2" name="Google Shape;7202;p80"/>
            <p:cNvSpPr/>
            <p:nvPr/>
          </p:nvSpPr>
          <p:spPr>
            <a:xfrm>
              <a:off x="2186902" y="1675425"/>
              <a:ext cx="109" cy="244"/>
            </a:xfrm>
            <a:custGeom>
              <a:rect b="b" l="l" r="r" t="t"/>
              <a:pathLst>
                <a:path extrusionOk="0" h="18" w="8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80"/>
            <p:cNvSpPr/>
            <p:nvPr/>
          </p:nvSpPr>
          <p:spPr>
            <a:xfrm>
              <a:off x="2186712" y="1674950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80"/>
            <p:cNvSpPr/>
            <p:nvPr/>
          </p:nvSpPr>
          <p:spPr>
            <a:xfrm>
              <a:off x="2190989" y="168511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80"/>
            <p:cNvSpPr/>
            <p:nvPr/>
          </p:nvSpPr>
          <p:spPr>
            <a:xfrm>
              <a:off x="2190839" y="1683599"/>
              <a:ext cx="163" cy="1480"/>
            </a:xfrm>
            <a:custGeom>
              <a:rect b="b" l="l" r="r" t="t"/>
              <a:pathLst>
                <a:path extrusionOk="0" h="109" w="12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80"/>
            <p:cNvSpPr/>
            <p:nvPr/>
          </p:nvSpPr>
          <p:spPr>
            <a:xfrm>
              <a:off x="2193745" y="1702892"/>
              <a:ext cx="679" cy="299"/>
            </a:xfrm>
            <a:custGeom>
              <a:rect b="b" l="l" r="r" t="t"/>
              <a:pathLst>
                <a:path extrusionOk="0" h="22" w="5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80"/>
            <p:cNvSpPr/>
            <p:nvPr/>
          </p:nvSpPr>
          <p:spPr>
            <a:xfrm>
              <a:off x="2192740" y="1702512"/>
              <a:ext cx="163" cy="68"/>
            </a:xfrm>
            <a:custGeom>
              <a:rect b="b" l="l" r="r" t="t"/>
              <a:pathLst>
                <a:path extrusionOk="0" h="5" w="12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8" name="Google Shape;7208;p80"/>
            <p:cNvSpPr/>
            <p:nvPr/>
          </p:nvSpPr>
          <p:spPr>
            <a:xfrm>
              <a:off x="2194546" y="1703272"/>
              <a:ext cx="679" cy="353"/>
            </a:xfrm>
            <a:custGeom>
              <a:rect b="b" l="l" r="r" t="t"/>
              <a:pathLst>
                <a:path extrusionOk="0" h="26" w="5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9" name="Google Shape;7209;p80"/>
            <p:cNvSpPr/>
            <p:nvPr/>
          </p:nvSpPr>
          <p:spPr>
            <a:xfrm>
              <a:off x="2193270" y="1702661"/>
              <a:ext cx="299" cy="149"/>
            </a:xfrm>
            <a:custGeom>
              <a:rect b="b" l="l" r="r" t="t"/>
              <a:pathLst>
                <a:path extrusionOk="0" h="11" w="22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80"/>
            <p:cNvSpPr/>
            <p:nvPr/>
          </p:nvSpPr>
          <p:spPr>
            <a:xfrm>
              <a:off x="2195646" y="1703843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1" name="Google Shape;7211;p80"/>
            <p:cNvSpPr/>
            <p:nvPr/>
          </p:nvSpPr>
          <p:spPr>
            <a:xfrm>
              <a:off x="2196067" y="1672098"/>
              <a:ext cx="204" cy="54"/>
            </a:xfrm>
            <a:custGeom>
              <a:rect b="b" l="l" r="r" t="t"/>
              <a:pathLst>
                <a:path extrusionOk="0" h="4" w="15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80"/>
            <p:cNvSpPr/>
            <p:nvPr/>
          </p:nvSpPr>
          <p:spPr>
            <a:xfrm>
              <a:off x="2197017" y="1672289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3" name="Google Shape;7213;p80"/>
            <p:cNvSpPr/>
            <p:nvPr/>
          </p:nvSpPr>
          <p:spPr>
            <a:xfrm>
              <a:off x="2196596" y="1672194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p80"/>
            <p:cNvSpPr/>
            <p:nvPr/>
          </p:nvSpPr>
          <p:spPr>
            <a:xfrm>
              <a:off x="2186331" y="1671189"/>
              <a:ext cx="6762" cy="2159"/>
            </a:xfrm>
            <a:custGeom>
              <a:rect b="b" l="l" r="r" t="t"/>
              <a:pathLst>
                <a:path extrusionOk="0" h="159" w="498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80"/>
            <p:cNvSpPr/>
            <p:nvPr/>
          </p:nvSpPr>
          <p:spPr>
            <a:xfrm>
              <a:off x="2196311" y="1672139"/>
              <a:ext cx="204" cy="68"/>
            </a:xfrm>
            <a:custGeom>
              <a:rect b="b" l="l" r="r" t="t"/>
              <a:pathLst>
                <a:path extrusionOk="0" h="5" w="15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80"/>
            <p:cNvSpPr/>
            <p:nvPr/>
          </p:nvSpPr>
          <p:spPr>
            <a:xfrm>
              <a:off x="2197397" y="1672614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80"/>
            <p:cNvSpPr/>
            <p:nvPr/>
          </p:nvSpPr>
          <p:spPr>
            <a:xfrm>
              <a:off x="2197546" y="1672900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80"/>
            <p:cNvSpPr/>
            <p:nvPr/>
          </p:nvSpPr>
          <p:spPr>
            <a:xfrm>
              <a:off x="2197302" y="1672329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9" name="Google Shape;7219;p80"/>
            <p:cNvSpPr/>
            <p:nvPr/>
          </p:nvSpPr>
          <p:spPr>
            <a:xfrm>
              <a:off x="2211572" y="1686029"/>
              <a:ext cx="584" cy="2811"/>
            </a:xfrm>
            <a:custGeom>
              <a:rect b="b" l="l" r="r" t="t"/>
              <a:pathLst>
                <a:path extrusionOk="0" h="207" w="43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80"/>
            <p:cNvSpPr/>
            <p:nvPr/>
          </p:nvSpPr>
          <p:spPr>
            <a:xfrm>
              <a:off x="2198253" y="1673904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80"/>
            <p:cNvSpPr/>
            <p:nvPr/>
          </p:nvSpPr>
          <p:spPr>
            <a:xfrm>
              <a:off x="2198022" y="1673565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80"/>
            <p:cNvSpPr/>
            <p:nvPr/>
          </p:nvSpPr>
          <p:spPr>
            <a:xfrm>
              <a:off x="2197777" y="1673280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3" name="Google Shape;7223;p80"/>
            <p:cNvSpPr/>
            <p:nvPr/>
          </p:nvSpPr>
          <p:spPr>
            <a:xfrm>
              <a:off x="2211803" y="1688826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4" name="Google Shape;7224;p80"/>
            <p:cNvSpPr/>
            <p:nvPr/>
          </p:nvSpPr>
          <p:spPr>
            <a:xfrm>
              <a:off x="2211762" y="1700095"/>
              <a:ext cx="489" cy="679"/>
            </a:xfrm>
            <a:custGeom>
              <a:rect b="b" l="l" r="r" t="t"/>
              <a:pathLst>
                <a:path extrusionOk="0" h="50" w="36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p80"/>
            <p:cNvSpPr/>
            <p:nvPr/>
          </p:nvSpPr>
          <p:spPr>
            <a:xfrm>
              <a:off x="2211233" y="1700761"/>
              <a:ext cx="543" cy="1819"/>
            </a:xfrm>
            <a:custGeom>
              <a:rect b="b" l="l" r="r" t="t"/>
              <a:pathLst>
                <a:path extrusionOk="0" h="134" w="4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80"/>
            <p:cNvSpPr/>
            <p:nvPr/>
          </p:nvSpPr>
          <p:spPr>
            <a:xfrm>
              <a:off x="2211192" y="1702852"/>
              <a:ext cx="109" cy="1344"/>
            </a:xfrm>
            <a:custGeom>
              <a:rect b="b" l="l" r="r" t="t"/>
              <a:pathLst>
                <a:path extrusionOk="0" h="99" w="8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80"/>
            <p:cNvSpPr/>
            <p:nvPr/>
          </p:nvSpPr>
          <p:spPr>
            <a:xfrm>
              <a:off x="2212047" y="1688772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80"/>
            <p:cNvSpPr/>
            <p:nvPr/>
          </p:nvSpPr>
          <p:spPr>
            <a:xfrm>
              <a:off x="2200208" y="1705703"/>
              <a:ext cx="2444" cy="489"/>
            </a:xfrm>
            <a:custGeom>
              <a:rect b="b" l="l" r="r" t="t"/>
              <a:pathLst>
                <a:path extrusionOk="0" h="36" w="18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80"/>
            <p:cNvSpPr/>
            <p:nvPr/>
          </p:nvSpPr>
          <p:spPr>
            <a:xfrm>
              <a:off x="2207906" y="1704657"/>
              <a:ext cx="584" cy="109"/>
            </a:xfrm>
            <a:custGeom>
              <a:rect b="b" l="l" r="r" t="t"/>
              <a:pathLst>
                <a:path extrusionOk="0" h="8" w="43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80"/>
            <p:cNvSpPr/>
            <p:nvPr/>
          </p:nvSpPr>
          <p:spPr>
            <a:xfrm>
              <a:off x="2208857" y="1704467"/>
              <a:ext cx="543" cy="109"/>
            </a:xfrm>
            <a:custGeom>
              <a:rect b="b" l="l" r="r" t="t"/>
              <a:pathLst>
                <a:path extrusionOk="0" h="8" w="4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1" name="Google Shape;7231;p80"/>
            <p:cNvSpPr/>
            <p:nvPr/>
          </p:nvSpPr>
          <p:spPr>
            <a:xfrm>
              <a:off x="2206100" y="1704942"/>
              <a:ext cx="584" cy="109"/>
            </a:xfrm>
            <a:custGeom>
              <a:rect b="b" l="l" r="r" t="t"/>
              <a:pathLst>
                <a:path extrusionOk="0" h="8" w="43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2" name="Google Shape;7232;p80"/>
            <p:cNvSpPr/>
            <p:nvPr/>
          </p:nvSpPr>
          <p:spPr>
            <a:xfrm>
              <a:off x="2209766" y="1704318"/>
              <a:ext cx="489" cy="109"/>
            </a:xfrm>
            <a:custGeom>
              <a:rect b="b" l="l" r="r" t="t"/>
              <a:pathLst>
                <a:path extrusionOk="0" h="8" w="36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p80"/>
            <p:cNvSpPr/>
            <p:nvPr/>
          </p:nvSpPr>
          <p:spPr>
            <a:xfrm>
              <a:off x="2203493" y="1705418"/>
              <a:ext cx="625" cy="149"/>
            </a:xfrm>
            <a:custGeom>
              <a:rect b="b" l="l" r="r" t="t"/>
              <a:pathLst>
                <a:path extrusionOk="0" h="11" w="46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p80"/>
            <p:cNvSpPr/>
            <p:nvPr/>
          </p:nvSpPr>
          <p:spPr>
            <a:xfrm>
              <a:off x="2210662" y="1704182"/>
              <a:ext cx="489" cy="109"/>
            </a:xfrm>
            <a:custGeom>
              <a:rect b="b" l="l" r="r" t="t"/>
              <a:pathLst>
                <a:path extrusionOk="0" h="8" w="36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80"/>
            <p:cNvSpPr/>
            <p:nvPr/>
          </p:nvSpPr>
          <p:spPr>
            <a:xfrm>
              <a:off x="2205150" y="1705078"/>
              <a:ext cx="679" cy="163"/>
            </a:xfrm>
            <a:custGeom>
              <a:rect b="b" l="l" r="r" t="t"/>
              <a:pathLst>
                <a:path extrusionOk="0" h="12" w="5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80"/>
            <p:cNvSpPr/>
            <p:nvPr/>
          </p:nvSpPr>
          <p:spPr>
            <a:xfrm>
              <a:off x="2202679" y="1705553"/>
              <a:ext cx="679" cy="163"/>
            </a:xfrm>
            <a:custGeom>
              <a:rect b="b" l="l" r="r" t="t"/>
              <a:pathLst>
                <a:path extrusionOk="0" h="12" w="5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80"/>
            <p:cNvSpPr/>
            <p:nvPr/>
          </p:nvSpPr>
          <p:spPr>
            <a:xfrm>
              <a:off x="2204295" y="1705268"/>
              <a:ext cx="679" cy="109"/>
            </a:xfrm>
            <a:custGeom>
              <a:rect b="b" l="l" r="r" t="t"/>
              <a:pathLst>
                <a:path extrusionOk="0" h="8" w="5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80"/>
            <p:cNvSpPr/>
            <p:nvPr/>
          </p:nvSpPr>
          <p:spPr>
            <a:xfrm>
              <a:off x="2207010" y="1704793"/>
              <a:ext cx="584" cy="109"/>
            </a:xfrm>
            <a:custGeom>
              <a:rect b="b" l="l" r="r" t="t"/>
              <a:pathLst>
                <a:path extrusionOk="0" h="8" w="43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80"/>
            <p:cNvSpPr/>
            <p:nvPr/>
          </p:nvSpPr>
          <p:spPr>
            <a:xfrm>
              <a:off x="2189604" y="1699050"/>
              <a:ext cx="299" cy="339"/>
            </a:xfrm>
            <a:custGeom>
              <a:rect b="b" l="l" r="r" t="t"/>
              <a:pathLst>
                <a:path extrusionOk="0" h="25" w="22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80"/>
            <p:cNvSpPr/>
            <p:nvPr/>
          </p:nvSpPr>
          <p:spPr>
            <a:xfrm>
              <a:off x="2190364" y="1699946"/>
              <a:ext cx="353" cy="394"/>
            </a:xfrm>
            <a:custGeom>
              <a:rect b="b" l="l" r="r" t="t"/>
              <a:pathLst>
                <a:path extrusionOk="0" h="29" w="26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1" name="Google Shape;7241;p80"/>
            <p:cNvSpPr/>
            <p:nvPr/>
          </p:nvSpPr>
          <p:spPr>
            <a:xfrm>
              <a:off x="2191314" y="1701046"/>
              <a:ext cx="299" cy="394"/>
            </a:xfrm>
            <a:custGeom>
              <a:rect b="b" l="l" r="r" t="t"/>
              <a:pathLst>
                <a:path extrusionOk="0" h="29" w="22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80"/>
            <p:cNvSpPr/>
            <p:nvPr/>
          </p:nvSpPr>
          <p:spPr>
            <a:xfrm>
              <a:off x="2188178" y="1697475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80"/>
            <p:cNvSpPr/>
            <p:nvPr/>
          </p:nvSpPr>
          <p:spPr>
            <a:xfrm>
              <a:off x="2188843" y="1698235"/>
              <a:ext cx="299" cy="353"/>
            </a:xfrm>
            <a:custGeom>
              <a:rect b="b" l="l" r="r" t="t"/>
              <a:pathLst>
                <a:path extrusionOk="0" h="26" w="22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80"/>
            <p:cNvSpPr/>
            <p:nvPr/>
          </p:nvSpPr>
          <p:spPr>
            <a:xfrm>
              <a:off x="2191980" y="1701901"/>
              <a:ext cx="299" cy="394"/>
            </a:xfrm>
            <a:custGeom>
              <a:rect b="b" l="l" r="r" t="t"/>
              <a:pathLst>
                <a:path extrusionOk="0" h="29" w="22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80"/>
            <p:cNvSpPr/>
            <p:nvPr/>
          </p:nvSpPr>
          <p:spPr>
            <a:xfrm>
              <a:off x="2187513" y="1696769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46" name="Google Shape;7246;p80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7247" name="Google Shape;7247;p80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7248" name="Google Shape;7248;p80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rect b="b" l="l" r="r" t="t"/>
                <a:pathLst>
                  <a:path extrusionOk="0" fill="none" h="1" w="14227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cap="flat" cmpd="sng" w="1825">
                <a:solidFill>
                  <a:srgbClr val="A5B7C5"/>
                </a:solidFill>
                <a:prstDash val="solid"/>
                <a:miter lim="1209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249" name="Google Shape;7249;p80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7250" name="Google Shape;7250;p80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51" name="Google Shape;7251;p80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rect b="b" l="l" r="r" t="t"/>
                  <a:pathLst>
                    <a:path extrusionOk="0" h="1661" w="1948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52" name="Google Shape;7252;p80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7253" name="Google Shape;7253;p80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54" name="Google Shape;7254;p80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rect b="b" l="l" r="r" t="t"/>
                  <a:pathLst>
                    <a:path extrusionOk="0" h="1661" w="1937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255" name="Google Shape;7255;p80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7256" name="Google Shape;7256;p80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7257" name="Google Shape;7257;p80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rect b="b" l="l" r="r" t="t"/>
                  <a:pathLst>
                    <a:path extrusionOk="0" fill="none" h="7174" w="11045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58" name="Google Shape;7258;p80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rect b="b" l="l" r="r" t="t"/>
                  <a:pathLst>
                    <a:path extrusionOk="0" fill="none" h="1719" w="6291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59" name="Google Shape;7259;p80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7260" name="Google Shape;7260;p80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61" name="Google Shape;7261;p80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62" name="Google Shape;7262;p80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7263" name="Google Shape;7263;p80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rect b="b" l="l" r="r" t="t"/>
                  <a:pathLst>
                    <a:path extrusionOk="0" h="4127" w="4803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64" name="Google Shape;7264;p80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65" name="Google Shape;7265;p80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7266" name="Google Shape;7266;p80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rect b="b" l="l" r="r" t="t"/>
                  <a:pathLst>
                    <a:path extrusionOk="0" h="3534" w="4114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67" name="Google Shape;7267;p80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rect b="b" l="l" r="r" t="t"/>
                  <a:pathLst>
                    <a:path extrusionOk="0" h="1067" w="1259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68" name="Google Shape;7268;p80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7269" name="Google Shape;7269;p80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rect b="b" l="l" r="r" t="t"/>
                  <a:pathLst>
                    <a:path extrusionOk="0" h="3535" w="4126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70" name="Google Shape;7270;p80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rect b="b" l="l" r="r" t="t"/>
                  <a:pathLst>
                    <a:path extrusionOk="0" h="1065" w="1078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271" name="Google Shape;7271;p80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7272" name="Google Shape;7272;p80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7273" name="Google Shape;7273;p80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rect b="b" l="l" r="r" t="t"/>
                  <a:pathLst>
                    <a:path extrusionOk="0" fill="none" h="22102" w="18436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74" name="Google Shape;7274;p80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rect b="b" l="l" r="r" t="t"/>
                  <a:pathLst>
                    <a:path extrusionOk="0" fill="none" h="17239" w="17082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75" name="Google Shape;7275;p80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rect b="b" l="l" r="r" t="t"/>
                  <a:pathLst>
                    <a:path extrusionOk="0" fill="none" h="10380" w="12606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76" name="Google Shape;7276;p80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rect b="b" l="l" r="r" t="t"/>
                  <a:pathLst>
                    <a:path extrusionOk="0" fill="none" h="6594" w="13186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77" name="Google Shape;7277;p80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rect b="b" l="l" r="r" t="t"/>
                  <a:pathLst>
                    <a:path extrusionOk="0" fill="none" h="6376" w="13476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78" name="Google Shape;7278;p80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rect b="b" l="l" r="r" t="t"/>
                  <a:pathLst>
                    <a:path extrusionOk="0" fill="none" h="835" w="12291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79" name="Google Shape;7279;p80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7280" name="Google Shape;7280;p80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81" name="Google Shape;7281;p80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rect b="b" l="l" r="r" t="t"/>
                  <a:pathLst>
                    <a:path extrusionOk="0" h="1662" w="1936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82" name="Google Shape;7282;p80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7283" name="Google Shape;7283;p80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84" name="Google Shape;7284;p80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rect b="b" l="l" r="r" t="t"/>
                  <a:pathLst>
                    <a:path extrusionOk="0" h="1658" w="1949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85" name="Google Shape;7285;p80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7286" name="Google Shape;7286;p80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rect b="b" l="l" r="r" t="t"/>
                  <a:pathLst>
                    <a:path extrusionOk="0" h="4102" w="4235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87" name="Google Shape;7287;p80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rect b="b" l="l" r="r" t="t"/>
                  <a:pathLst>
                    <a:path extrusionOk="0" h="1661" w="1971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88" name="Google Shape;7288;p80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7289" name="Google Shape;7289;p80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rect b="b" l="l" r="r" t="t"/>
                  <a:pathLst>
                    <a:path extrusionOk="0" h="4103" w="4259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90" name="Google Shape;7290;p80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rect b="b" l="l" r="r" t="t"/>
                  <a:pathLst>
                    <a:path extrusionOk="0" h="1659" w="1959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91" name="Google Shape;7291;p80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7292" name="Google Shape;7292;p80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rect b="b" l="l" r="r" t="t"/>
                  <a:pathLst>
                    <a:path extrusionOk="0" h="4114" w="421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93" name="Google Shape;7293;p80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rect b="b" l="l" r="r" t="t"/>
                  <a:pathLst>
                    <a:path extrusionOk="0" h="1660" w="197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94" name="Google Shape;7294;p80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7295" name="Google Shape;7295;p80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96" name="Google Shape;7296;p80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97" name="Google Shape;7297;p80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7298" name="Google Shape;7298;p80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99" name="Google Shape;7299;p80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300" name="Google Shape;7300;p80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7301" name="Google Shape;7301;p80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7302" name="Google Shape;7302;p80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rect b="b" l="l" r="r" t="t"/>
                  <a:pathLst>
                    <a:path extrusionOk="0" fill="none" h="7259" w="7574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03" name="Google Shape;7303;p80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rect b="b" l="l" r="r" t="t"/>
                  <a:pathLst>
                    <a:path extrusionOk="0" fill="none" h="6787" w="1997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04" name="Google Shape;7304;p80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rect b="b" l="l" r="r" t="t"/>
                  <a:pathLst>
                    <a:path extrusionOk="0" fill="none" h="1791" w="7223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05" name="Google Shape;7305;p80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7306" name="Google Shape;7306;p80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07" name="Google Shape;7307;p80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08" name="Google Shape;7308;p80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7309" name="Google Shape;7309;p80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10" name="Google Shape;7310;p80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11" name="Google Shape;7311;p80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7312" name="Google Shape;7312;p80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rect b="b" l="l" r="r" t="t"/>
                  <a:pathLst>
                    <a:path extrusionOk="0" h="3421" w="3992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13" name="Google Shape;7313;p80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14" name="Google Shape;7314;p80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7315" name="Google Shape;7315;p80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rect b="b" l="l" r="r" t="t"/>
                  <a:pathLst>
                    <a:path extrusionOk="0" h="3426" w="4005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16" name="Google Shape;7316;p80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317" name="Google Shape;7317;p80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7318" name="Google Shape;7318;p80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7319" name="Google Shape;7319;p80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rect b="b" l="l" r="r" t="t"/>
                  <a:pathLst>
                    <a:path extrusionOk="0" fill="none" h="14021" w="19513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20" name="Google Shape;7320;p80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rect b="b" l="l" r="r" t="t"/>
                  <a:pathLst>
                    <a:path extrusionOk="0" fill="none" h="2614" w="2819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21" name="Google Shape;7321;p80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rect b="b" l="l" r="r" t="t"/>
                  <a:pathLst>
                    <a:path extrusionOk="0" fill="none" h="1695" w="5384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22" name="Google Shape;7322;p80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rect b="b" l="l" r="r" t="t"/>
                  <a:pathLst>
                    <a:path extrusionOk="0" fill="none" h="9122" w="1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23" name="Google Shape;7323;p80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7324" name="Google Shape;7324;p80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25" name="Google Shape;7325;p80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26" name="Google Shape;7326;p80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7327" name="Google Shape;7327;p80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rect b="b" l="l" r="r" t="t"/>
                  <a:pathLst>
                    <a:path extrusionOk="0" h="3420" w="4001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28" name="Google Shape;7328;p80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29" name="Google Shape;7329;p80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7330" name="Google Shape;7330;p80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31" name="Google Shape;7331;p80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32" name="Google Shape;7332;p80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7333" name="Google Shape;7333;p80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rect b="b" l="l" r="r" t="t"/>
                  <a:pathLst>
                    <a:path extrusionOk="0" h="3418" w="3993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34" name="Google Shape;7334;p80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rect b="b" l="l" r="r" t="t"/>
                  <a:pathLst>
                    <a:path extrusionOk="0" h="964" w="1134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35" name="Google Shape;7335;p80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7336" name="Google Shape;7336;p80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rect b="b" l="l" r="r" t="t"/>
                  <a:pathLst>
                    <a:path extrusionOk="0" h="3424" w="3993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37" name="Google Shape;7337;p80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rect b="b" l="l" r="r" t="t"/>
                  <a:pathLst>
                    <a:path extrusionOk="0" h="965" w="1134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38" name="Google Shape;7338;p80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7339" name="Google Shape;7339;p80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40" name="Google Shape;7340;p80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341" name="Google Shape;7341;p80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7342" name="Google Shape;7342;p80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rect b="b" l="l" r="r" t="t"/>
                <a:pathLst>
                  <a:path extrusionOk="0" fill="none" h="1319" w="6352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cap="flat" cmpd="sng" w="1825">
                <a:solidFill>
                  <a:srgbClr val="A5B7C5"/>
                </a:solidFill>
                <a:prstDash val="solid"/>
                <a:miter lim="1209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343" name="Google Shape;7343;p80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7344" name="Google Shape;7344;p80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45" name="Google Shape;7345;p80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rect b="b" l="l" r="r" t="t"/>
                  <a:pathLst>
                    <a:path extrusionOk="0" h="977" w="1138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46" name="Google Shape;7346;p80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7347" name="Google Shape;7347;p80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48" name="Google Shape;7348;p80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rect b="b" l="l" r="r" t="t"/>
                  <a:pathLst>
                    <a:path extrusionOk="0" h="964" w="1126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349" name="Google Shape;7349;p80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7350" name="Google Shape;7350;p80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7351" name="Google Shape;7351;p80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rect b="b" l="l" r="r" t="t"/>
                  <a:pathLst>
                    <a:path extrusionOk="0" fill="none" h="20432" w="44166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52" name="Google Shape;7352;p80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rect b="b" l="l" r="r" t="t"/>
                  <a:pathLst>
                    <a:path extrusionOk="0" fill="none" h="8916" w="9279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53" name="Google Shape;7353;p80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rect b="b" l="l" r="r" t="t"/>
                  <a:pathLst>
                    <a:path extrusionOk="0" fill="none" h="2493" w="10114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54" name="Google Shape;7354;p80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rect b="b" l="l" r="r" t="t"/>
                  <a:pathLst>
                    <a:path extrusionOk="0" fill="none" h="5360" w="13792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55" name="Google Shape;7355;p80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rect b="b" l="l" r="r" t="t"/>
                  <a:pathLst>
                    <a:path extrusionOk="0" fill="none" h="10549" w="219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56" name="Google Shape;7356;p80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rect b="b" l="l" r="r" t="t"/>
                  <a:pathLst>
                    <a:path extrusionOk="0" fill="none" h="8081" w="328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57" name="Google Shape;7357;p80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7358" name="Google Shape;7358;p80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59" name="Google Shape;7359;p80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60" name="Google Shape;7360;p80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7361" name="Google Shape;7361;p80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rect b="b" l="l" r="r" t="t"/>
                  <a:pathLst>
                    <a:path extrusionOk="0" h="4126" w="4804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62" name="Google Shape;7362;p80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63" name="Google Shape;7363;p80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7364" name="Google Shape;7364;p80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65" name="Google Shape;7365;p80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66" name="Google Shape;7366;p80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7367" name="Google Shape;7367;p80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68" name="Google Shape;7368;p80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69" name="Google Shape;7369;p80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7370" name="Google Shape;7370;p80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71" name="Google Shape;7371;p80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72" name="Google Shape;7372;p80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7373" name="Google Shape;7373;p80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rect b="b" l="l" r="r" t="t"/>
                  <a:pathLst>
                    <a:path extrusionOk="0" h="3424" w="3993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74" name="Google Shape;7374;p80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75" name="Google Shape;7375;p80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7376" name="Google Shape;7376;p80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77" name="Google Shape;7377;p80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78" name="Google Shape;7378;p80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7379" name="Google Shape;7379;p80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80" name="Google Shape;7380;p80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81" name="Google Shape;7381;p80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7382" name="Google Shape;7382;p80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83" name="Google Shape;7383;p80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384" name="Google Shape;7384;p80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7385" name="Google Shape;7385;p80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7386" name="Google Shape;7386;p80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rect b="b" l="l" r="r" t="t"/>
                  <a:pathLst>
                    <a:path extrusionOk="0" fill="none" h="39666" w="34247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87" name="Google Shape;7387;p80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rect b="b" l="l" r="r" t="t"/>
                  <a:pathLst>
                    <a:path extrusionOk="0" fill="none" h="8856" w="7949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88" name="Google Shape;7388;p80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rect b="b" l="l" r="r" t="t"/>
                  <a:pathLst>
                    <a:path extrusionOk="0" fill="none" h="12545" w="3315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89" name="Google Shape;7389;p80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rect b="b" l="l" r="r" t="t"/>
                  <a:pathLst>
                    <a:path extrusionOk="0" fill="none" h="14057" w="7634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90" name="Google Shape;7390;p80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rect b="b" l="l" r="r" t="t"/>
                  <a:pathLst>
                    <a:path extrusionOk="0" fill="none" h="2553" w="10464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91" name="Google Shape;7391;p80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rect b="b" l="l" r="r" t="t"/>
                  <a:pathLst>
                    <a:path extrusionOk="0" fill="none" h="11505" w="3799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92" name="Google Shape;7392;p80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rect b="b" l="l" r="r" t="t"/>
                  <a:pathLst>
                    <a:path extrusionOk="0" fill="none" h="5227" w="9606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93" name="Google Shape;7393;p80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rect b="b" l="l" r="r" t="t"/>
                  <a:pathLst>
                    <a:path extrusionOk="0" fill="none" h="3437" w="5771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94" name="Google Shape;7394;p80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rect b="b" l="l" r="r" t="t"/>
                  <a:pathLst>
                    <a:path extrusionOk="0" fill="none" h="9667" w="4937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95" name="Google Shape;7395;p80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rect b="b" l="l" r="r" t="t"/>
                  <a:pathLst>
                    <a:path extrusionOk="0" fill="none" h="15509" w="4464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96" name="Google Shape;7396;p80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rect b="b" l="l" r="r" t="t"/>
                  <a:pathLst>
                    <a:path extrusionOk="0" fill="none" h="7319" w="1292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97" name="Google Shape;7397;p80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rect b="b" l="l" r="r" t="t"/>
                  <a:pathLst>
                    <a:path extrusionOk="0" fill="none" h="10138" w="8445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98" name="Google Shape;7398;p80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rect b="b" l="l" r="r" t="t"/>
                  <a:pathLst>
                    <a:path extrusionOk="0" fill="none" h="15690" w="5324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99" name="Google Shape;7399;p80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rect b="b" l="l" r="r" t="t"/>
                  <a:pathLst>
                    <a:path extrusionOk="0" fill="none" h="5759" w="13441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00" name="Google Shape;7400;p80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rect b="b" l="l" r="r" t="t"/>
                  <a:pathLst>
                    <a:path extrusionOk="0" fill="none" h="11420" w="5904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01" name="Google Shape;7401;p80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rect b="b" l="l" r="r" t="t"/>
                  <a:pathLst>
                    <a:path extrusionOk="0" fill="none" h="10803" w="7428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02" name="Google Shape;7402;p80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rect b="b" l="l" r="r" t="t"/>
                  <a:pathLst>
                    <a:path extrusionOk="0" fill="none" h="4671" w="11009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03" name="Google Shape;7403;p80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7404" name="Google Shape;7404;p80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05" name="Google Shape;7405;p80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06" name="Google Shape;7406;p80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7407" name="Google Shape;7407;p80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rect b="b" l="l" r="r" t="t"/>
                  <a:pathLst>
                    <a:path extrusionOk="0" h="4122" w="4804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08" name="Google Shape;7408;p80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09" name="Google Shape;7409;p80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7410" name="Google Shape;7410;p80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11" name="Google Shape;7411;p80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12" name="Google Shape;7412;p80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7413" name="Google Shape;7413;p80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14" name="Google Shape;7414;p80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15" name="Google Shape;7415;p80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7416" name="Google Shape;7416;p80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17" name="Google Shape;7417;p80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18" name="Google Shape;7418;p80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7419" name="Google Shape;7419;p80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20" name="Google Shape;7420;p80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21" name="Google Shape;7421;p80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7422" name="Google Shape;7422;p80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23" name="Google Shape;7423;p80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24" name="Google Shape;7424;p80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7425" name="Google Shape;7425;p80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rect b="b" l="l" r="r" t="t"/>
                  <a:pathLst>
                    <a:path extrusionOk="0" h="4122" w="4804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26" name="Google Shape;7426;p80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27" name="Google Shape;7427;p80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7428" name="Google Shape;7428;p80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29" name="Google Shape;7429;p80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30" name="Google Shape;7430;p80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7431" name="Google Shape;7431;p80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32" name="Google Shape;7432;p80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33" name="Google Shape;7433;p80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7434" name="Google Shape;7434;p80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35" name="Google Shape;7435;p80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36" name="Google Shape;7436;p80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7437" name="Google Shape;7437;p80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38" name="Google Shape;7438;p80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39" name="Google Shape;7439;p80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7440" name="Google Shape;7440;p80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rect b="b" l="l" r="r" t="t"/>
                  <a:pathLst>
                    <a:path extrusionOk="0" h="3425" w="3993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41" name="Google Shape;7441;p80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rect b="b" l="l" r="r" t="t"/>
                  <a:pathLst>
                    <a:path extrusionOk="0" h="976" w="1138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442" name="Google Shape;7442;p80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7443" name="Google Shape;7443;p80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rect b="b" l="l" r="r" t="t"/>
                <a:pathLst>
                  <a:path extrusionOk="0" fill="none" h="1" w="1">
                    <a:moveTo>
                      <a:pt x="0" y="0"/>
                    </a:moveTo>
                    <a:close/>
                  </a:path>
                </a:pathLst>
              </a:custGeom>
              <a:noFill/>
              <a:ln cap="flat" cmpd="sng" w="1825">
                <a:solidFill>
                  <a:srgbClr val="A5B7C5"/>
                </a:solidFill>
                <a:prstDash val="solid"/>
                <a:miter lim="1209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444" name="Google Shape;7444;p80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7445" name="Google Shape;7445;p80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rect b="b" l="l" r="r" t="t"/>
                  <a:pathLst>
                    <a:path extrusionOk="0" fill="none" h="630" w="7501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46" name="Google Shape;7446;p80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rect b="b" l="l" r="r" t="t"/>
                  <a:pathLst>
                    <a:path extrusionOk="0" fill="none" h="9836" w="8409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7447" name="Google Shape;7447;p80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7448" name="Google Shape;7448;p80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rect b="b" l="l" r="r" t="t"/>
                    <a:pathLst>
                      <a:path extrusionOk="0" fill="none" h="2831" w="8807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cap="flat" cmpd="sng" w="1825">
                    <a:solidFill>
                      <a:srgbClr val="A5B7C5"/>
                    </a:solidFill>
                    <a:prstDash val="solid"/>
                    <a:miter lim="12096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449" name="Google Shape;7449;p80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rect b="b" l="l" r="r" t="t"/>
                    <a:pathLst>
                      <a:path extrusionOk="0" fill="none" h="1803" w="8892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cap="flat" cmpd="sng" w="1825">
                    <a:solidFill>
                      <a:srgbClr val="A5B7C5"/>
                    </a:solidFill>
                    <a:prstDash val="solid"/>
                    <a:miter lim="12096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7450" name="Google Shape;7450;p80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7451" name="Google Shape;7451;p80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rect b="b" l="l" r="r" t="t"/>
                      <a:pathLst>
                        <a:path extrusionOk="0" fill="none" h="13066" w="3038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452" name="Google Shape;7452;p80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rect b="b" l="l" r="r" t="t"/>
                      <a:pathLst>
                        <a:path extrusionOk="0" fill="none" h="10077" w="13234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453" name="Google Shape;7453;p80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rect b="b" l="l" r="r" t="t"/>
                      <a:pathLst>
                        <a:path extrusionOk="0" fill="none" h="10090" w="5832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454" name="Google Shape;7454;p80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rect b="b" l="l" r="r" t="t"/>
                      <a:pathLst>
                        <a:path extrusionOk="0" fill="none" h="3135" w="10719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455" name="Google Shape;7455;p80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rect b="b" l="l" r="r" t="t"/>
                      <a:pathLst>
                        <a:path extrusionOk="0" fill="none" h="6956" w="2505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456" name="Google Shape;7456;p80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rect b="b" l="l" r="r" t="t"/>
                      <a:pathLst>
                        <a:path extrusionOk="0" fill="none" h="1307" w="9521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457" name="Google Shape;7457;p80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rect b="b" l="l" r="r" t="t"/>
                      <a:pathLst>
                        <a:path extrusionOk="0" fill="none" h="8081" w="12593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458" name="Google Shape;7458;p80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rect b="b" l="l" r="r" t="t"/>
                      <a:pathLst>
                        <a:path extrusionOk="0" fill="none" h="6473" w="11118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grpSp>
                  <p:nvGrpSpPr>
                    <p:cNvPr id="7459" name="Google Shape;7459;p80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7460" name="Google Shape;7460;p80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rect b="b" l="l" r="r" t="t"/>
                        <a:pathLst>
                          <a:path extrusionOk="0" fill="none" h="2674" w="6739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461" name="Google Shape;7461;p80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rect b="b" l="l" r="r" t="t"/>
                        <a:pathLst>
                          <a:path extrusionOk="0" fill="none" h="8033" w="5554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462" name="Google Shape;7462;p80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rect b="b" l="l" r="r" t="t"/>
                        <a:pathLst>
                          <a:path extrusionOk="0" fill="none" h="9049" w="14263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463" name="Google Shape;7463;p80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rect b="b" l="l" r="r" t="t"/>
                        <a:pathLst>
                          <a:path extrusionOk="0" fill="none" h="10162" w="9848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464" name="Google Shape;7464;p80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rect b="b" l="l" r="r" t="t"/>
                        <a:pathLst>
                          <a:path extrusionOk="0" fill="none" h="6714" w="259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465" name="Google Shape;7465;p80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rect b="b" l="l" r="r" t="t"/>
                        <a:pathLst>
                          <a:path extrusionOk="0" fill="none" h="12388" w="5831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466" name="Google Shape;7466;p80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rect b="b" l="l" r="r" t="t"/>
                        <a:pathLst>
                          <a:path extrusionOk="0" fill="none" h="4755" w="5711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467" name="Google Shape;7467;p80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rect b="b" l="l" r="r" t="t"/>
                        <a:pathLst>
                          <a:path extrusionOk="0" fill="none" h="2384" w="9945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468" name="Google Shape;7468;p80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rect b="b" l="l" r="r" t="t"/>
                        <a:pathLst>
                          <a:path extrusionOk="0" fill="none" h="2457" w="14723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469" name="Google Shape;7469;p80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rect b="b" l="l" r="r" t="t"/>
                        <a:pathLst>
                          <a:path extrusionOk="0" fill="none" h="6509" w="513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470" name="Google Shape;7470;p80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rect b="b" l="l" r="r" t="t"/>
                        <a:pathLst>
                          <a:path extrusionOk="0" fill="none" h="6993" w="3219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471" name="Google Shape;7471;p80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rect b="b" l="l" r="r" t="t"/>
                        <a:pathLst>
                          <a:path extrusionOk="0" fill="none" h="884" w="9194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472" name="Google Shape;7472;p80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rect b="b" l="l" r="r" t="t"/>
                        <a:pathLst>
                          <a:path extrusionOk="0" fill="none" h="7525" w="3328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473" name="Google Shape;7473;p80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rect b="b" l="l" r="r" t="t"/>
                        <a:pathLst>
                          <a:path extrusionOk="0" fill="none" h="12763" w="3339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grpSp>
                    <p:nvGrpSpPr>
                      <p:cNvPr id="7474" name="Google Shape;7474;p80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7475" name="Google Shape;7475;p80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rect b="b" l="l" r="r" t="t"/>
                          <a:pathLst>
                            <a:path extrusionOk="0" fill="none" h="13549" w="9461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76" name="Google Shape;7476;p80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rect b="b" l="l" r="r" t="t"/>
                          <a:pathLst>
                            <a:path extrusionOk="0" fill="none" h="7465" w="13476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77" name="Google Shape;7477;p80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rect b="b" l="l" r="r" t="t"/>
                          <a:pathLst>
                            <a:path extrusionOk="0" fill="none" h="6969" w="15231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78" name="Google Shape;7478;p80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rect b="b" l="l" r="r" t="t"/>
                          <a:pathLst>
                            <a:path extrusionOk="0" fill="none" h="9134" w="3425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79" name="Google Shape;7479;p80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rect b="b" l="l" r="r" t="t"/>
                          <a:pathLst>
                            <a:path extrusionOk="0" fill="none" h="10320" w="340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80" name="Google Shape;7480;p80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rect b="b" l="l" r="r" t="t"/>
                          <a:pathLst>
                            <a:path extrusionOk="0" fill="none" h="66195" w="88235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81" name="Google Shape;7481;p80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rect b="b" l="l" r="r" t="t"/>
                          <a:pathLst>
                            <a:path extrusionOk="0" fill="none" h="40223" w="69242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82" name="Google Shape;7482;p80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rect b="b" l="l" r="r" t="t"/>
                          <a:pathLst>
                            <a:path extrusionOk="0" fill="none" h="34054" w="1586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83" name="Google Shape;7483;p80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rect b="b" l="l" r="r" t="t"/>
                          <a:pathLst>
                            <a:path extrusionOk="0" fill="none" h="10017" w="12666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84" name="Google Shape;7484;p80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rect b="b" l="l" r="r" t="t"/>
                          <a:pathLst>
                            <a:path extrusionOk="0" fill="none" h="823" w="1990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85" name="Google Shape;7485;p80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rect b="b" l="l" r="r" t="t"/>
                          <a:pathLst>
                            <a:path extrusionOk="0" fill="none" h="19816" w="9267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86" name="Google Shape;7486;p80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rect b="b" l="l" r="r" t="t"/>
                          <a:pathLst>
                            <a:path extrusionOk="0" fill="none" h="14964" w="16054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87" name="Google Shape;7487;p80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rect b="b" l="l" r="r" t="t"/>
                          <a:pathLst>
                            <a:path extrusionOk="0" fill="none" h="32384" w="7828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88" name="Google Shape;7488;p80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rect b="b" l="l" r="r" t="t"/>
                          <a:pathLst>
                            <a:path extrusionOk="0" fill="none" h="1344" w="17989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89" name="Google Shape;7489;p80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rect b="b" l="l" r="r" t="t"/>
                          <a:pathLst>
                            <a:path extrusionOk="0" fill="none" h="17384" w="230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90" name="Google Shape;7490;p80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rect b="b" l="l" r="r" t="t"/>
                          <a:pathLst>
                            <a:path extrusionOk="0" fill="none" h="12570" w="13017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91" name="Google Shape;7491;p80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rect b="b" l="l" r="r" t="t"/>
                          <a:pathLst>
                            <a:path extrusionOk="0" fill="none" h="12872" w="2034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92" name="Google Shape;7492;p80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rect b="b" l="l" r="r" t="t"/>
                          <a:pathLst>
                            <a:path extrusionOk="0" fill="none" h="17106" w="11807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93" name="Google Shape;7493;p80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rect b="b" l="l" r="r" t="t"/>
                          <a:pathLst>
                            <a:path extrusionOk="0" fill="none" h="7247" w="1915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94" name="Google Shape;7494;p80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rect b="b" l="l" r="r" t="t"/>
                          <a:pathLst>
                            <a:path extrusionOk="0" fill="none" h="509" w="7549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95" name="Google Shape;7495;p80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rect b="b" l="l" r="r" t="t"/>
                          <a:pathLst>
                            <a:path extrusionOk="0" fill="none" h="17360" w="9969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96" name="Google Shape;7496;p80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rect b="b" l="l" r="r" t="t"/>
                          <a:pathLst>
                            <a:path extrusionOk="0" fill="none" h="15557" w="5179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97" name="Google Shape;7497;p80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rect b="b" l="l" r="r" t="t"/>
                          <a:pathLst>
                            <a:path extrusionOk="0" fill="none" h="2481" w="14166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498" name="Google Shape;7498;p80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rect b="b" l="l" r="r" t="t"/>
                          <a:pathLst>
                            <a:path extrusionOk="0" fill="none" h="5421" w="1009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grpSp>
                      <p:nvGrpSpPr>
                        <p:cNvPr id="7499" name="Google Shape;7499;p80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7500" name="Google Shape;7500;p80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rect b="b" l="l" r="r" t="t"/>
                            <a:pathLst>
                              <a:path extrusionOk="0" fill="none" h="485" w="4828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cap="flat" cmpd="sng" w="1825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len="sm" w="sm" type="none"/>
                            <a:tailEnd len="sm" w="sm" type="none"/>
                          </a:ln>
                        </p:spPr>
                        <p:txBody>
                          <a:bodyPr anchorCtr="0" anchor="ctr" bIns="91425" lIns="91425" spcFirstLastPara="1" rIns="91425" wrap="square" tIns="91425">
                            <a:noAutofit/>
                          </a:bodyPr>
                          <a:lstStyle/>
                          <a:p>
                            <a:pPr indent="0" lvl="0" marL="0" rtl="0" algn="l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r>
                              <a:t/>
                            </a:r>
                            <a:endParaRPr/>
                          </a:p>
                        </p:txBody>
                      </p:sp>
                      <p:grpSp>
                        <p:nvGrpSpPr>
                          <p:cNvPr id="7501" name="Google Shape;7501;p80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7502" name="Google Shape;7502;p80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rect b="b" l="l" r="r" t="t"/>
                              <a:pathLst>
                                <a:path extrusionOk="0" fill="none" h="15497" w="18727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503" name="Google Shape;7503;p80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rect b="b" l="l" r="r" t="t"/>
                              <a:pathLst>
                                <a:path extrusionOk="0" fill="none" h="15146" w="14384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504" name="Google Shape;7504;p80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rect b="b" l="l" r="r" t="t"/>
                              <a:pathLst>
                                <a:path extrusionOk="0" fill="none" h="5771" w="5082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505" name="Google Shape;7505;p80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rect b="b" l="l" r="r" t="t"/>
                              <a:pathLst>
                                <a:path extrusionOk="0" fill="none" h="3316" w="7707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506" name="Google Shape;7506;p80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rect b="b" l="l" r="r" t="t"/>
                              <a:pathLst>
                                <a:path extrusionOk="0" fill="none" h="15146" w="4102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507" name="Google Shape;7507;p80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rect b="b" l="l" r="r" t="t"/>
                              <a:pathLst>
                                <a:path extrusionOk="0" fill="none" h="9267" w="2904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508" name="Google Shape;7508;p80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rect b="b" l="l" r="r" t="t"/>
                              <a:pathLst>
                                <a:path extrusionOk="0" fill="none" h="3666" w="767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grpSp>
                          <p:nvGrpSpPr>
                            <p:cNvPr id="7509" name="Google Shape;7509;p80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7510" name="Google Shape;7510;p80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rect b="b" l="l" r="r" t="t"/>
                                <a:pathLst>
                                  <a:path extrusionOk="0" fill="none" h="11662" w="11819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511" name="Google Shape;7511;p80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rect b="b" l="l" r="r" t="t"/>
                                <a:pathLst>
                                  <a:path extrusionOk="0" fill="none" h="22610" w="4271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512" name="Google Shape;7512;p80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rect b="b" l="l" r="r" t="t"/>
                                <a:pathLst>
                                  <a:path extrusionOk="0" fill="none" h="26409" w="9025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513" name="Google Shape;7513;p80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rect b="b" l="l" r="r" t="t"/>
                                <a:pathLst>
                                  <a:path extrusionOk="0" fill="none" h="17711" w="5614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514" name="Google Shape;7514;p80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rect b="b" l="l" r="r" t="t"/>
                                <a:pathLst>
                                  <a:path extrusionOk="0" fill="none" h="21026" w="3219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515" name="Google Shape;7515;p80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rect b="b" l="l" r="r" t="t"/>
                                <a:pathLst>
                                  <a:path extrusionOk="0" fill="none" h="3207" w="13525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516" name="Google Shape;7516;p80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rect b="b" l="l" r="r" t="t"/>
                                <a:pathLst>
                                  <a:path extrusionOk="0" fill="none" h="10078" w="1561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517" name="Google Shape;7517;p80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rect b="b" l="l" r="r" t="t"/>
                                <a:pathLst>
                                  <a:path extrusionOk="0" fill="none" h="4392" w="12642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518" name="Google Shape;7518;p80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rect b="b" l="l" r="r" t="t"/>
                                <a:pathLst>
                                  <a:path extrusionOk="0" fill="none" h="15001" w="640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519" name="Google Shape;7519;p80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rect b="b" l="l" r="r" t="t"/>
                                <a:pathLst>
                                  <a:path extrusionOk="0" fill="none" h="11795" w="7126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520" name="Google Shape;7520;p80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rect b="b" l="l" r="r" t="t"/>
                                <a:pathLst>
                                  <a:path extrusionOk="0" fill="none" h="11348" w="4441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521" name="Google Shape;7521;p80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rect b="b" l="l" r="r" t="t"/>
                                <a:pathLst>
                                  <a:path extrusionOk="0" fill="none" h="9013" w="6327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522" name="Google Shape;7522;p80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rect b="b" l="l" r="r" t="t"/>
                                <a:pathLst>
                                  <a:path extrusionOk="0" fill="none" h="2577" w="10247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7523" name="Google Shape;7523;p80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7524" name="Google Shape;7524;p80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6836" w="1182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525" name="Google Shape;7525;p80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1670" w="13162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526" name="Google Shape;7526;p80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16283" w="8239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527" name="Google Shape;7527;p80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20952" w="485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528" name="Google Shape;7528;p80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6739" w="4779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529" name="Google Shape;7529;p80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594" w="9086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530" name="Google Shape;7530;p80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4186" w="8723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7531" name="Google Shape;7531;p80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7532" name="Google Shape;7532;p80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4081" w="732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533" name="Google Shape;7533;p80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6803" w="1428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534" name="Google Shape;7534;p80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20977" w="3339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535" name="Google Shape;7535;p80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8594" w="9412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536" name="Google Shape;7536;p80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6465" w="2844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7537" name="Google Shape;7537;p80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7538" name="Google Shape;7538;p80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72703" w="53735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539" name="Google Shape;7539;p80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87013" w="153339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540" name="Google Shape;7540;p80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45630" w="24703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541" name="Google Shape;7541;p80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3182" w="3231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7542" name="Google Shape;7542;p80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rect b="b" l="l" r="r" t="t"/>
                              <a:pathLst>
                                <a:path extrusionOk="0" fill="none" h="5565" w="654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543" name="Google Shape;7543;p80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rect b="b" l="l" r="r" t="t"/>
                              <a:pathLst>
                                <a:path extrusionOk="0" fill="none" h="2565" w="6872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544" name="Google Shape;7544;p80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rect b="b" l="l" r="r" t="t"/>
                              <a:pathLst>
                                <a:path extrusionOk="0" fill="none" h="3969" w="3521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7545" name="Google Shape;7545;p80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rect b="b" l="l" r="r" t="t"/>
                          <a:pathLst>
                            <a:path extrusionOk="0" fill="none" h="21376" w="1857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7546" name="Google Shape;7546;p80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7547" name="Google Shape;7547;p80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48" name="Google Shape;7548;p80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49" name="Google Shape;7549;p80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7550" name="Google Shape;7550;p80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51" name="Google Shape;7551;p80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52" name="Google Shape;7552;p80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7553" name="Google Shape;7553;p80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54" name="Google Shape;7554;p80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55" name="Google Shape;7555;p80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7556" name="Google Shape;7556;p80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rect b="b" l="l" r="r" t="t"/>
                  <a:pathLst>
                    <a:path extrusionOk="0" h="4117" w="4815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57" name="Google Shape;7557;p80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58" name="Google Shape;7558;p80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7559" name="Google Shape;7559;p80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60" name="Google Shape;7560;p80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61" name="Google Shape;7561;p80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7562" name="Google Shape;7562;p80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rect b="b" l="l" r="r" t="t"/>
                  <a:pathLst>
                    <a:path extrusionOk="0" h="4114" w="4815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63" name="Google Shape;7563;p80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rect b="b" l="l" r="r" t="t"/>
                  <a:pathLst>
                    <a:path extrusionOk="0" h="1659" w="1936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64" name="Google Shape;7564;p80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7565" name="Google Shape;7565;p80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66" name="Google Shape;7566;p80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rect b="b" l="l" r="r" t="t"/>
                  <a:pathLst>
                    <a:path extrusionOk="0" h="1658" w="1936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67" name="Google Shape;7567;p80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7568" name="Google Shape;7568;p80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rect b="b" l="l" r="r" t="t"/>
                  <a:pathLst>
                    <a:path extrusionOk="0" h="4114" w="4815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69" name="Google Shape;7569;p80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70" name="Google Shape;7570;p80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7571" name="Google Shape;7571;p80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72" name="Google Shape;7572;p80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73" name="Google Shape;7573;p80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7574" name="Google Shape;7574;p80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75" name="Google Shape;7575;p80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76" name="Google Shape;7576;p80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7577" name="Google Shape;7577;p80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78" name="Google Shape;7578;p80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79" name="Google Shape;7579;p80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7580" name="Google Shape;7580;p80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rect b="b" l="l" r="r" t="t"/>
                  <a:pathLst>
                    <a:path extrusionOk="0" h="4114" w="4812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81" name="Google Shape;7581;p80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rect b="b" l="l" r="r" t="t"/>
                  <a:pathLst>
                    <a:path extrusionOk="0" h="1666" w="1936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82" name="Google Shape;7582;p80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7583" name="Google Shape;7583;p80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rect b="b" l="l" r="r" t="t"/>
                  <a:pathLst>
                    <a:path extrusionOk="0" h="4122" w="4816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84" name="Google Shape;7584;p80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85" name="Google Shape;7585;p80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7586" name="Google Shape;7586;p80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87" name="Google Shape;7587;p80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rect b="b" l="l" r="r" t="t"/>
                  <a:pathLst>
                    <a:path extrusionOk="0" h="1662" w="1937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88" name="Google Shape;7588;p80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7589" name="Google Shape;7589;p80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90" name="Google Shape;7590;p80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rect b="b" l="l" r="r" t="t"/>
                  <a:pathLst>
                    <a:path extrusionOk="0" h="1658" w="1949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91" name="Google Shape;7591;p80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7592" name="Google Shape;7592;p80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93" name="Google Shape;7593;p80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rect b="b" l="l" r="r" t="t"/>
                  <a:pathLst>
                    <a:path extrusionOk="0" h="1654" w="1949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94" name="Google Shape;7594;p80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7595" name="Google Shape;7595;p80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rect b="b" l="l" r="r" t="t"/>
                  <a:pathLst>
                    <a:path extrusionOk="0" h="4114" w="4816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96" name="Google Shape;7596;p80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97" name="Google Shape;7597;p80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7598" name="Google Shape;7598;p80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99" name="Google Shape;7599;p80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rect b="b" l="l" r="r" t="t"/>
                  <a:pathLst>
                    <a:path extrusionOk="0" h="1662" w="1936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00" name="Google Shape;7600;p80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7601" name="Google Shape;7601;p80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02" name="Google Shape;7602;p80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03" name="Google Shape;7603;p80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7604" name="Google Shape;7604;p80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05" name="Google Shape;7605;p80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rect b="b" l="l" r="r" t="t"/>
                  <a:pathLst>
                    <a:path extrusionOk="0" h="1661" w="1937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06" name="Google Shape;7606;p80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7607" name="Google Shape;7607;p80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08" name="Google Shape;7608;p80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rect b="b" l="l" r="r" t="t"/>
                  <a:pathLst>
                    <a:path extrusionOk="0" h="1661" w="1937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09" name="Google Shape;7609;p80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7610" name="Google Shape;7610;p80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11" name="Google Shape;7611;p80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12" name="Google Shape;7612;p80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7613" name="Google Shape;7613;p80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14" name="Google Shape;7614;p80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15" name="Google Shape;7615;p80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7616" name="Google Shape;7616;p80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17" name="Google Shape;7617;p80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18" name="Google Shape;7618;p80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7619" name="Google Shape;7619;p80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20" name="Google Shape;7620;p80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21" name="Google Shape;7621;p80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7622" name="Google Shape;7622;p80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23" name="Google Shape;7623;p80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24" name="Google Shape;7624;p80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7625" name="Google Shape;7625;p80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26" name="Google Shape;7626;p80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27" name="Google Shape;7627;p80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7628" name="Google Shape;7628;p80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rect b="b" l="l" r="r" t="t"/>
                  <a:pathLst>
                    <a:path extrusionOk="0" h="4114" w="4816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29" name="Google Shape;7629;p80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rect b="b" l="l" r="r" t="t"/>
                  <a:pathLst>
                    <a:path extrusionOk="0" h="1659" w="1937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30" name="Google Shape;7630;p80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7631" name="Google Shape;7631;p80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32" name="Google Shape;7632;p80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33" name="Google Shape;7633;p80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7634" name="Google Shape;7634;p80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rect b="b" l="l" r="r" t="t"/>
                  <a:pathLst>
                    <a:path extrusionOk="0" h="4123" w="4804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35" name="Google Shape;7635;p80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36" name="Google Shape;7636;p80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7637" name="Google Shape;7637;p80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38" name="Google Shape;7638;p80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39" name="Google Shape;7639;p80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7640" name="Google Shape;7640;p80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rect b="b" l="l" r="r" t="t"/>
                  <a:pathLst>
                    <a:path extrusionOk="0" h="4117" w="4815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41" name="Google Shape;7641;p80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rect b="b" l="l" r="r" t="t"/>
                  <a:pathLst>
                    <a:path extrusionOk="0" h="1658" w="1936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42" name="Google Shape;7642;p80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7643" name="Google Shape;7643;p80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rect b="b" l="l" r="r" t="t"/>
                  <a:pathLst>
                    <a:path extrusionOk="0" h="5877" w="686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44" name="Google Shape;7644;p80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rect b="b" l="l" r="r" t="t"/>
                  <a:pathLst>
                    <a:path extrusionOk="0" h="3413" w="3412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45" name="Google Shape;7645;p80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7646" name="Google Shape;7646;p80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rect b="b" l="l" r="r" t="t"/>
                  <a:pathLst>
                    <a:path extrusionOk="0" h="4126" w="4815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47" name="Google Shape;7647;p80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48" name="Google Shape;7648;p80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7649" name="Google Shape;7649;p80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rect b="b" l="l" r="r" t="t"/>
                  <a:pathLst>
                    <a:path extrusionOk="0" h="4126" w="4815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50" name="Google Shape;7650;p80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51" name="Google Shape;7651;p80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7652" name="Google Shape;7652;p80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rect b="b" l="l" r="r" t="t"/>
                  <a:pathLst>
                    <a:path extrusionOk="0" h="5036" w="588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53" name="Google Shape;7653;p80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rect b="b" l="l" r="r" t="t"/>
                  <a:pathLst>
                    <a:path extrusionOk="0" h="2571" w="3013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54" name="Google Shape;7654;p80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7655" name="Google Shape;7655;p80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rect b="b" l="l" r="r" t="t"/>
                  <a:pathLst>
                    <a:path extrusionOk="0" h="4123" w="4804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56" name="Google Shape;7656;p80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57" name="Google Shape;7657;p80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7658" name="Google Shape;7658;p80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59" name="Google Shape;7659;p80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rect b="b" l="l" r="r" t="t"/>
                  <a:pathLst>
                    <a:path extrusionOk="0" h="1654" w="1933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60" name="Google Shape;7660;p80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7661" name="Google Shape;7661;p80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62" name="Google Shape;7662;p80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63" name="Google Shape;7663;p80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7664" name="Google Shape;7664;p80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rect b="b" l="l" r="r" t="t"/>
                  <a:pathLst>
                    <a:path extrusionOk="0" h="5762" w="6715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65" name="Google Shape;7665;p80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rect b="b" l="l" r="r" t="t"/>
                  <a:pathLst>
                    <a:path extrusionOk="0" h="3295" w="3848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66" name="Google Shape;7666;p80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7667" name="Google Shape;7667;p80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68" name="Google Shape;7668;p80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69" name="Google Shape;7669;p80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7670" name="Google Shape;7670;p80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rect b="b" l="l" r="r" t="t"/>
                  <a:pathLst>
                    <a:path extrusionOk="0" h="4383" w="5118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71" name="Google Shape;7671;p80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rect b="b" l="l" r="r" t="t"/>
                  <a:pathLst>
                    <a:path extrusionOk="0" h="1931" w="2251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72" name="Google Shape;7672;p80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7673" name="Google Shape;7673;p80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74" name="Google Shape;7674;p80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75" name="Google Shape;7675;p80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7676" name="Google Shape;7676;p80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rect b="b" l="l" r="r" t="t"/>
                  <a:pathLst>
                    <a:path extrusionOk="0" h="4167" w="4864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77" name="Google Shape;7677;p80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rect b="b" l="l" r="r" t="t"/>
                  <a:pathLst>
                    <a:path extrusionOk="0" h="1702" w="1985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78" name="Google Shape;7678;p80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7679" name="Google Shape;7679;p80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rect b="b" l="l" r="r" t="t"/>
                  <a:pathLst>
                    <a:path extrusionOk="0" h="3429" w="4005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80" name="Google Shape;7680;p80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81" name="Google Shape;7681;p80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7682" name="Google Shape;7682;p80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rect b="b" l="l" r="r" t="t"/>
                  <a:pathLst>
                    <a:path extrusionOk="0" h="3429" w="4005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83" name="Google Shape;7683;p80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84" name="Google Shape;7684;p80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7685" name="Google Shape;7685;p80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86" name="Google Shape;7686;p80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87" name="Google Shape;7687;p80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7688" name="Google Shape;7688;p80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89" name="Google Shape;7689;p80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rect b="b" l="l" r="r" t="t"/>
                  <a:pathLst>
                    <a:path extrusionOk="0" h="977" w="1138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90" name="Google Shape;7690;p80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7691" name="Google Shape;7691;p80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92" name="Google Shape;7692;p80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93" name="Google Shape;7693;p80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7694" name="Google Shape;7694;p80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rect b="b" l="l" r="r" t="t"/>
                  <a:pathLst>
                    <a:path extrusionOk="0" h="3420" w="4001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95" name="Google Shape;7695;p80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96" name="Google Shape;7696;p80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7697" name="Google Shape;7697;p80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98" name="Google Shape;7698;p80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99" name="Google Shape;7699;p80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7700" name="Google Shape;7700;p80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1" name="Google Shape;7701;p80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rect b="b" l="l" r="r" t="t"/>
                  <a:pathLst>
                    <a:path extrusionOk="0" h="973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02" name="Google Shape;7702;p80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7703" name="Google Shape;7703;p80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4" name="Google Shape;7704;p80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05" name="Google Shape;7705;p80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7706" name="Google Shape;7706;p80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7" name="Google Shape;7707;p80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rect b="b" l="l" r="r" t="t"/>
                  <a:pathLst>
                    <a:path extrusionOk="0" h="972" w="1138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08" name="Google Shape;7708;p80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7709" name="Google Shape;7709;p80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10" name="Google Shape;7710;p80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11" name="Google Shape;7711;p80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7712" name="Google Shape;7712;p80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13" name="Google Shape;7713;p80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14" name="Google Shape;7714;p80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7715" name="Google Shape;7715;p80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16" name="Google Shape;7716;p80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17" name="Google Shape;7717;p80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7718" name="Google Shape;7718;p80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rect b="b" l="l" r="r" t="t"/>
                  <a:pathLst>
                    <a:path extrusionOk="0" h="3430" w="3993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19" name="Google Shape;7719;p80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rect b="b" l="l" r="r" t="t"/>
                  <a:pathLst>
                    <a:path extrusionOk="0" h="965" w="1138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20" name="Google Shape;7720;p80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7721" name="Google Shape;7721;p80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2" name="Google Shape;7722;p80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23" name="Google Shape;7723;p80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7724" name="Google Shape;7724;p80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rect b="b" l="l" r="r" t="t"/>
                  <a:pathLst>
                    <a:path extrusionOk="0" h="3429" w="3993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5" name="Google Shape;7725;p80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26" name="Google Shape;7726;p80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7727" name="Google Shape;7727;p80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8" name="Google Shape;7728;p80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29" name="Google Shape;7729;p80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7730" name="Google Shape;7730;p80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31" name="Google Shape;7731;p80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732" name="Google Shape;7732;p80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rect b="b" l="l" r="r" t="t"/>
                <a:pathLst>
                  <a:path extrusionOk="0" h="4644" w="5409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3" name="Google Shape;7733;p80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rect b="b" l="l" r="r" t="t"/>
                <a:pathLst>
                  <a:path extrusionOk="0" h="2178" w="2179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734" name="Google Shape;7734;p80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7735" name="Google Shape;7735;p80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rect b="b" l="l" r="r" t="t"/>
                  <a:pathLst>
                    <a:path extrusionOk="0" h="4374" w="5118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36" name="Google Shape;7736;p80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rect b="b" l="l" r="r" t="t"/>
                  <a:pathLst>
                    <a:path extrusionOk="0" h="1925" w="1924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37" name="Google Shape;7737;p80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7738" name="Google Shape;7738;p80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rect b="b" l="l" r="r" t="t"/>
                  <a:pathLst>
                    <a:path extrusionOk="0" h="5432" w="634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39" name="Google Shape;7739;p80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rect b="b" l="l" r="r" t="t"/>
                  <a:pathLst>
                    <a:path extrusionOk="0" h="2976" w="3473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740" name="Google Shape;7740;p80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rect b="b" l="l" r="r" t="t"/>
                <a:pathLst>
                  <a:path extrusionOk="0" h="3420" w="3992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1" name="Google Shape;7741;p80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rect b="b" l="l" r="r" t="t"/>
                <a:pathLst>
                  <a:path extrusionOk="0" h="969" w="969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742" name="Google Shape;7742;p80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7743" name="Google Shape;7743;p80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44" name="Google Shape;7744;p80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45" name="Google Shape;7745;p80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7746" name="Google Shape;7746;p80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47" name="Google Shape;7747;p80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48" name="Google Shape;7748;p80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7749" name="Google Shape;7749;p80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0" name="Google Shape;7750;p80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rect b="b" l="l" r="r" t="t"/>
                  <a:pathLst>
                    <a:path extrusionOk="0" h="956" w="957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51" name="Google Shape;7751;p80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7752" name="Google Shape;7752;p80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rect b="b" l="l" r="r" t="t"/>
                  <a:pathLst>
                    <a:path extrusionOk="0" h="3424" w="3412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3" name="Google Shape;7753;p80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54" name="Google Shape;7754;p80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7755" name="Google Shape;7755;p80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rect b="b" l="l" r="r" t="t"/>
                  <a:pathLst>
                    <a:path extrusionOk="0" h="3420" w="3992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6" name="Google Shape;7756;p80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57" name="Google Shape;7757;p80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7758" name="Google Shape;7758;p80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rect b="b" l="l" r="r" t="t"/>
                  <a:pathLst>
                    <a:path extrusionOk="0" h="3421" w="3992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9" name="Google Shape;7759;p80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rect b="b" l="l" r="r" t="t"/>
                  <a:pathLst>
                    <a:path extrusionOk="0" h="964" w="1138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60" name="Google Shape;7760;p80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7761" name="Google Shape;7761;p80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rect b="b" l="l" r="r" t="t"/>
                  <a:pathLst>
                    <a:path extrusionOk="0" h="3425" w="4005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62" name="Google Shape;7762;p80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rect b="b" l="l" r="r" t="t"/>
                  <a:pathLst>
                    <a:path extrusionOk="0" h="965" w="1138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63" name="Google Shape;7763;p80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7764" name="Google Shape;7764;p80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65" name="Google Shape;7765;p80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66" name="Google Shape;7766;p80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7767" name="Google Shape;7767;p80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68" name="Google Shape;7768;p80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69" name="Google Shape;7769;p80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7770" name="Google Shape;7770;p80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71" name="Google Shape;7771;p80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rect b="b" l="l" r="r" t="t"/>
                  <a:pathLst>
                    <a:path extrusionOk="0" h="973" w="1138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72" name="Google Shape;7772;p80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7773" name="Google Shape;7773;p80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rect b="b" l="l" r="r" t="t"/>
                  <a:pathLst>
                    <a:path extrusionOk="0" h="2058" w="2069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74" name="Google Shape;7774;p80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rect b="b" l="l" r="r" t="t"/>
                  <a:pathLst>
                    <a:path extrusionOk="0" h="582" w="594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75" name="Google Shape;7775;p80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7776" name="Google Shape;7776;p80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77" name="Google Shape;7777;p80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778" name="Google Shape;7778;p80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rect b="b" l="l" r="r" t="t"/>
                <a:pathLst>
                  <a:path extrusionOk="0" h="3421" w="3993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9" name="Google Shape;7779;p80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rect b="b" l="l" r="r" t="t"/>
                <a:pathLst>
                  <a:path extrusionOk="0" h="969" w="968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780" name="Google Shape;7780;p80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7781" name="Google Shape;7781;p80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82" name="Google Shape;7782;p80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83" name="Google Shape;7783;p80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7784" name="Google Shape;7784;p80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85" name="Google Shape;7785;p80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86" name="Google Shape;7786;p80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7787" name="Google Shape;7787;p80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88" name="Google Shape;7788;p80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89" name="Google Shape;7789;p80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7790" name="Google Shape;7790;p80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rect b="b" l="l" r="r" t="t"/>
                  <a:pathLst>
                    <a:path extrusionOk="0" h="3413" w="3424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91" name="Google Shape;7791;p80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92" name="Google Shape;7792;p80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7793" name="Google Shape;7793;p80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94" name="Google Shape;7794;p80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rect b="b" l="l" r="r" t="t"/>
                  <a:pathLst>
                    <a:path extrusionOk="0" h="968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95" name="Google Shape;7795;p80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7796" name="Google Shape;7796;p80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97" name="Google Shape;7797;p80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rect b="b" l="l" r="r" t="t"/>
                  <a:pathLst>
                    <a:path extrusionOk="0" h="969" w="956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98" name="Google Shape;7798;p80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7799" name="Google Shape;7799;p80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00" name="Google Shape;7800;p80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rect b="b" l="l" r="r" t="t"/>
                  <a:pathLst>
                    <a:path extrusionOk="0" h="957" w="957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01" name="Google Shape;7801;p80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7802" name="Google Shape;7802;p80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rect b="b" l="l" r="r" t="t"/>
                  <a:pathLst>
                    <a:path extrusionOk="0" h="3424" w="3424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03" name="Google Shape;7803;p80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04" name="Google Shape;7804;p80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7805" name="Google Shape;7805;p80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rect b="b" l="l" r="r" t="t"/>
                  <a:pathLst>
                    <a:path extrusionOk="0" h="3427" w="3993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06" name="Google Shape;7806;p80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rect b="b" l="l" r="r" t="t"/>
                  <a:pathLst>
                    <a:path extrusionOk="0" h="969" w="957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07" name="Google Shape;7807;p80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7808" name="Google Shape;7808;p80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09" name="Google Shape;7809;p80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rect b="b" l="l" r="r" t="t"/>
                  <a:pathLst>
                    <a:path extrusionOk="0" h="964" w="1138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10" name="Google Shape;7810;p80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7811" name="Google Shape;7811;p80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12" name="Google Shape;7812;p80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13" name="Google Shape;7813;p80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7814" name="Google Shape;7814;p80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15" name="Google Shape;7815;p80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rect b="b" l="l" r="r" t="t"/>
                  <a:pathLst>
                    <a:path extrusionOk="0" h="964" w="1126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16" name="Google Shape;7816;p80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7817" name="Google Shape;7817;p80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18" name="Google Shape;7818;p80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19" name="Google Shape;7819;p80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7820" name="Google Shape;7820;p80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rect b="b" l="l" r="r" t="t"/>
                  <a:pathLst>
                    <a:path extrusionOk="0" h="3425" w="3425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21" name="Google Shape;7821;p80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22" name="Google Shape;7822;p80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7823" name="Google Shape;7823;p80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24" name="Google Shape;7824;p80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rect b="b" l="l" r="r" t="t"/>
                  <a:pathLst>
                    <a:path extrusionOk="0" h="968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25" name="Google Shape;7825;p80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7826" name="Google Shape;7826;p80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rect b="b" l="l" r="r" t="t"/>
                  <a:pathLst>
                    <a:path extrusionOk="0" h="4073" w="4755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27" name="Google Shape;7827;p80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rect b="b" l="l" r="r" t="t"/>
                  <a:pathLst>
                    <a:path extrusionOk="0" h="1617" w="1888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28" name="Google Shape;7828;p80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7829" name="Google Shape;7829;p80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30" name="Google Shape;7830;p80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rect b="b" l="l" r="r" t="t"/>
                  <a:pathLst>
                    <a:path extrusionOk="0" h="977" w="1138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31" name="Google Shape;7831;p80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7832" name="Google Shape;7832;p80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33" name="Google Shape;7833;p80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rect b="b" l="l" r="r" t="t"/>
                  <a:pathLst>
                    <a:path extrusionOk="0" h="964" w="1138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34" name="Google Shape;7834;p80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7835" name="Google Shape;7835;p80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rect b="b" l="l" r="r" t="t"/>
                  <a:pathLst>
                    <a:path extrusionOk="0" h="4008" w="4682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36" name="Google Shape;7836;p80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rect b="b" l="l" r="r" t="t"/>
                  <a:pathLst>
                    <a:path extrusionOk="0" h="1549" w="1549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37" name="Google Shape;7837;p80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7838" name="Google Shape;7838;p80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rect b="b" l="l" r="r" t="t"/>
                  <a:pathLst>
                    <a:path extrusionOk="0" h="3649" w="4271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39" name="Google Shape;7839;p80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rect b="b" l="l" r="r" t="t"/>
                  <a:pathLst>
                    <a:path extrusionOk="0" h="1199" w="1186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40" name="Google Shape;7840;p80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7841" name="Google Shape;7841;p80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rect b="b" l="l" r="r" t="t"/>
                  <a:pathLst>
                    <a:path extrusionOk="0" h="3661" w="4271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42" name="Google Shape;7842;p80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rect b="b" l="l" r="r" t="t"/>
                  <a:pathLst>
                    <a:path extrusionOk="0" h="1199" w="1186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43" name="Google Shape;7843;p80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7844" name="Google Shape;7844;p80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rect b="b" l="l" r="r" t="t"/>
                  <a:pathLst>
                    <a:path extrusionOk="0" h="3648" w="4259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45" name="Google Shape;7845;p80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rect b="b" l="l" r="r" t="t"/>
                  <a:pathLst>
                    <a:path extrusionOk="0" h="1186" w="1199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46" name="Google Shape;7846;p80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7847" name="Google Shape;7847;p80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rect b="b" l="l" r="r" t="t"/>
                  <a:pathLst>
                    <a:path extrusionOk="0" h="3649" w="4259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48" name="Google Shape;7848;p80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rect b="b" l="l" r="r" t="t"/>
                  <a:pathLst>
                    <a:path extrusionOk="0" h="1186" w="1198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49" name="Google Shape;7849;p80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7850" name="Google Shape;7850;p80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rect b="b" l="l" r="r" t="t"/>
                  <a:pathLst>
                    <a:path extrusionOk="0" h="3657" w="4271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51" name="Google Shape;7851;p80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rect b="b" l="l" r="r" t="t"/>
                  <a:pathLst>
                    <a:path extrusionOk="0" h="1186" w="1187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852" name="Google Shape;7852;p80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rect b="b" l="l" r="r" t="t"/>
                <a:pathLst>
                  <a:path extrusionOk="0" h="3648" w="4259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3" name="Google Shape;7853;p80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rect b="b" l="l" r="r" t="t"/>
                <a:pathLst>
                  <a:path extrusionOk="0" h="1199" w="1186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854" name="Google Shape;7854;p80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7855" name="Google Shape;7855;p80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rect b="b" l="l" r="r" t="t"/>
                  <a:pathLst>
                    <a:path extrusionOk="0" h="4612" w="5393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56" name="Google Shape;7856;p80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rect b="b" l="l" r="r" t="t"/>
                  <a:pathLst>
                    <a:path extrusionOk="0" h="2156" w="2517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57" name="Google Shape;7857;p80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7858" name="Google Shape;7858;p80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rect b="b" l="l" r="r" t="t"/>
                  <a:pathLst>
                    <a:path extrusionOk="0" h="3649" w="4259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59" name="Google Shape;7859;p80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rect b="b" l="l" r="r" t="t"/>
                  <a:pathLst>
                    <a:path extrusionOk="0" h="1192" w="1404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60" name="Google Shape;7860;p80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7861" name="Google Shape;7861;p80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rect b="b" l="l" r="r" t="t"/>
                  <a:pathLst>
                    <a:path extrusionOk="0" h="3657" w="4271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62" name="Google Shape;7862;p80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rect b="b" l="l" r="r" t="t"/>
                  <a:pathLst>
                    <a:path extrusionOk="0" h="1187" w="1187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863" name="Google Shape;7863;p80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7864" name="Google Shape;7864;p80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7865" name="Google Shape;7865;p80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rect b="b" l="l" r="r" t="t"/>
                  <a:pathLst>
                    <a:path extrusionOk="0" fill="none" h="65420" w="36823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66" name="Google Shape;7866;p80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rect b="b" l="l" r="r" t="t"/>
                  <a:pathLst>
                    <a:path extrusionOk="0" fill="none" h="87218" w="84292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67" name="Google Shape;7867;p80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rect b="b" l="l" r="r" t="t"/>
                  <a:pathLst>
                    <a:path extrusionOk="0" fill="none" h="9909" w="1985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68" name="Google Shape;7868;p80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rect b="b" l="l" r="r" t="t"/>
                  <a:pathLst>
                    <a:path extrusionOk="0" fill="none" h="14868" w="1765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69" name="Google Shape;7869;p80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rect b="b" l="l" r="r" t="t"/>
                  <a:pathLst>
                    <a:path extrusionOk="0" fill="none" h="2819" w="18303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0" name="Google Shape;7870;p80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rect b="b" l="l" r="r" t="t"/>
                  <a:pathLst>
                    <a:path extrusionOk="0" fill="none" h="14323" w="3085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1" name="Google Shape;7871;p80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rect b="b" l="l" r="r" t="t"/>
                  <a:pathLst>
                    <a:path extrusionOk="0" fill="none" h="17820" w="5155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2" name="Google Shape;7872;p80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rect b="b" l="l" r="r" t="t"/>
                  <a:pathLst>
                    <a:path extrusionOk="0" fill="none" h="6678" w="13259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3" name="Google Shape;7873;p80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rect b="b" l="l" r="r" t="t"/>
                  <a:pathLst>
                    <a:path extrusionOk="0" fill="none" h="3799" w="14421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4" name="Google Shape;7874;p80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rect b="b" l="l" r="r" t="t"/>
                  <a:pathLst>
                    <a:path extrusionOk="0" fill="none" h="9787" w="3037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5" name="Google Shape;7875;p80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rect b="b" l="l" r="r" t="t"/>
                  <a:pathLst>
                    <a:path extrusionOk="0" fill="none" h="14807" w="6655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6" name="Google Shape;7876;p80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rect b="b" l="l" r="r" t="t"/>
                  <a:pathLst>
                    <a:path extrusionOk="0" fill="none" h="15134" w="835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7" name="Google Shape;7877;p80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rect b="b" l="l" r="r" t="t"/>
                  <a:pathLst>
                    <a:path extrusionOk="0" fill="none" h="7694" w="10851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8" name="Google Shape;7878;p80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rect b="b" l="l" r="r" t="t"/>
                  <a:pathLst>
                    <a:path extrusionOk="0" fill="none" h="1924" w="10417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9" name="Google Shape;7879;p80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rect b="b" l="l" r="r" t="t"/>
                  <a:pathLst>
                    <a:path extrusionOk="0" fill="none" h="3038" w="7622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0" name="Google Shape;7880;p80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rect b="b" l="l" r="r" t="t"/>
                  <a:pathLst>
                    <a:path extrusionOk="0" fill="none" h="9811" w="5082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1" name="Google Shape;7881;p80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rect b="b" l="l" r="r" t="t"/>
                  <a:pathLst>
                    <a:path extrusionOk="0" fill="none" h="1175" w="13114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2" name="Google Shape;7882;p80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rect b="b" l="l" r="r" t="t"/>
                  <a:pathLst>
                    <a:path extrusionOk="0" fill="none" h="13344" w="657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3" name="Google Shape;7883;p80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rect b="b" l="l" r="r" t="t"/>
                  <a:pathLst>
                    <a:path extrusionOk="0" fill="none" h="1" w="9739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4" name="Google Shape;7884;p80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rect b="b" l="l" r="r" t="t"/>
                  <a:pathLst>
                    <a:path extrusionOk="0" fill="none" h="8046" w="10695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5" name="Google Shape;7885;p80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rect b="b" l="l" r="r" t="t"/>
                  <a:pathLst>
                    <a:path extrusionOk="0" fill="none" h="8118" w="5953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6" name="Google Shape;7886;p80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rect b="b" l="l" r="r" t="t"/>
                  <a:pathLst>
                    <a:path extrusionOk="0" fill="none" h="4670" w="10901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7" name="Google Shape;7887;p80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rect b="b" l="l" r="r" t="t"/>
                  <a:pathLst>
                    <a:path extrusionOk="0" fill="none" h="10089" w="8953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8" name="Google Shape;7888;p80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rect b="b" l="l" r="r" t="t"/>
                  <a:pathLst>
                    <a:path extrusionOk="0" fill="none" h="8601" w="438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9" name="Google Shape;7889;p80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rect b="b" l="l" r="r" t="t"/>
                  <a:pathLst>
                    <a:path extrusionOk="0" fill="none" h="1622" w="14795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0" name="Google Shape;7890;p80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rect b="b" l="l" r="r" t="t"/>
                  <a:pathLst>
                    <a:path extrusionOk="0" fill="none" h="5167" w="28888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1" name="Google Shape;7891;p80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rect b="b" l="l" r="r" t="t"/>
                  <a:pathLst>
                    <a:path extrusionOk="0" fill="none" h="14554" w="513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2" name="Google Shape;7892;p80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rect b="b" l="l" r="r" t="t"/>
                  <a:pathLst>
                    <a:path extrusionOk="0" fill="none" h="7767" w="9449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3" name="Google Shape;7893;p80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rect b="b" l="l" r="r" t="t"/>
                  <a:pathLst>
                    <a:path extrusionOk="0" fill="none" h="8614" w="6388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4" name="Google Shape;7894;p80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rect b="b" l="l" r="r" t="t"/>
                  <a:pathLst>
                    <a:path extrusionOk="0" fill="none" h="6788" w="14578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5" name="Google Shape;7895;p80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rect b="b" l="l" r="r" t="t"/>
                  <a:pathLst>
                    <a:path extrusionOk="0" fill="none" h="9690" w="7041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6" name="Google Shape;7896;p80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rect b="b" l="l" r="r" t="t"/>
                  <a:pathLst>
                    <a:path extrusionOk="0" fill="none" h="12400" w="5166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7" name="Google Shape;7897;p80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rect b="b" l="l" r="r" t="t"/>
                  <a:pathLst>
                    <a:path extrusionOk="0" fill="none" h="6194" w="703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8" name="Google Shape;7898;p80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rect b="b" l="l" r="r" t="t"/>
                  <a:pathLst>
                    <a:path extrusionOk="0" fill="none" h="2711" w="12206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9" name="Google Shape;7899;p80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rect b="b" l="l" r="r" t="t"/>
                  <a:pathLst>
                    <a:path extrusionOk="0" fill="none" h="17336" w="5372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0" name="Google Shape;7900;p80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rect b="b" l="l" r="r" t="t"/>
                  <a:pathLst>
                    <a:path extrusionOk="0" fill="none" h="14626" w="4526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1" name="Google Shape;7901;p80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rect b="b" l="l" r="r" t="t"/>
                  <a:pathLst>
                    <a:path extrusionOk="0" fill="none" h="6618" w="1915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2" name="Google Shape;7902;p80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rect b="b" l="l" r="r" t="t"/>
                  <a:pathLst>
                    <a:path extrusionOk="0" fill="none" h="12593" w="2565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3" name="Google Shape;7903;p80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rect b="b" l="l" r="r" t="t"/>
                  <a:pathLst>
                    <a:path extrusionOk="0" fill="none" h="5312" w="12437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4" name="Google Shape;7904;p80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rect b="b" l="l" r="r" t="t"/>
                  <a:pathLst>
                    <a:path extrusionOk="0" fill="none" h="11336" w="8698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5" name="Google Shape;7905;p80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rect b="b" l="l" r="r" t="t"/>
                  <a:pathLst>
                    <a:path extrusionOk="0" fill="none" h="4598" w="11372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6" name="Google Shape;7906;p80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rect b="b" l="l" r="r" t="t"/>
                  <a:pathLst>
                    <a:path extrusionOk="0" fill="none" h="6267" w="16888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7" name="Google Shape;7907;p80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rect b="b" l="l" r="r" t="t"/>
                  <a:pathLst>
                    <a:path extrusionOk="0" fill="none" h="12146" w="934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8" name="Google Shape;7908;p80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rect b="b" l="l" r="r" t="t"/>
                  <a:pathLst>
                    <a:path extrusionOk="0" fill="none" h="5082" w="26953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9" name="Google Shape;7909;p80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rect b="b" l="l" r="r" t="t"/>
                  <a:pathLst>
                    <a:path extrusionOk="0" fill="none" h="22235" w="12679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0" name="Google Shape;7910;p80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rect b="b" l="l" r="r" t="t"/>
                  <a:pathLst>
                    <a:path extrusionOk="0" fill="none" h="14203" w="20312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1" name="Google Shape;7911;p80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rect b="b" l="l" r="r" t="t"/>
                  <a:pathLst>
                    <a:path extrusionOk="0" fill="none" h="9304" w="15352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2" name="Google Shape;7912;p80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rect b="b" l="l" r="r" t="t"/>
                  <a:pathLst>
                    <a:path extrusionOk="0" fill="none" h="17832" w="5057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3" name="Google Shape;7913;p80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rect b="b" l="l" r="r" t="t"/>
                  <a:pathLst>
                    <a:path extrusionOk="0" fill="none" h="1307" w="6594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4" name="Google Shape;7914;p80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rect b="b" l="l" r="r" t="t"/>
                  <a:pathLst>
                    <a:path extrusionOk="0" fill="none" h="8759" w="605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5" name="Google Shape;7915;p80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rect b="b" l="l" r="r" t="t"/>
                  <a:pathLst>
                    <a:path extrusionOk="0" fill="none" h="8251" w="1307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6" name="Google Shape;7916;p80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rect b="b" l="l" r="r" t="t"/>
                  <a:pathLst>
                    <a:path extrusionOk="0" fill="none" h="2021" w="5807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7" name="Google Shape;7917;p80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rect b="b" l="l" r="r" t="t"/>
                  <a:pathLst>
                    <a:path extrusionOk="0" fill="none" h="12932" w="2094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8" name="Google Shape;7918;p80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rect b="b" l="l" r="r" t="t"/>
                  <a:pathLst>
                    <a:path extrusionOk="0" fill="none" h="6194" w="1667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9" name="Google Shape;7919;p80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rect b="b" l="l" r="r" t="t"/>
                  <a:pathLst>
                    <a:path extrusionOk="0" fill="none" h="11844" w="3364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20" name="Google Shape;7920;p80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rect b="b" l="l" r="r" t="t"/>
                  <a:pathLst>
                    <a:path extrusionOk="0" fill="none" h="6703" w="11009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21" name="Google Shape;7921;p80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7922" name="Google Shape;7922;p80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rect b="b" l="l" r="r" t="t"/>
                  <a:pathLst>
                    <a:path extrusionOk="0" h="4122" w="4804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23" name="Google Shape;7923;p80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24" name="Google Shape;7924;p80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7925" name="Google Shape;7925;p80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26" name="Google Shape;7926;p80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27" name="Google Shape;7927;p80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7928" name="Google Shape;7928;p80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rect b="b" l="l" r="r" t="t"/>
                  <a:pathLst>
                    <a:path extrusionOk="0" h="4126" w="4804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29" name="Google Shape;7929;p80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30" name="Google Shape;7930;p80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7931" name="Google Shape;7931;p80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rect b="b" l="l" r="r" t="t"/>
                  <a:pathLst>
                    <a:path extrusionOk="0" h="4115" w="4815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32" name="Google Shape;7932;p80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33" name="Google Shape;7933;p80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7934" name="Google Shape;7934;p80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35" name="Google Shape;7935;p80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36" name="Google Shape;7936;p80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7937" name="Google Shape;7937;p80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rect b="b" l="l" r="r" t="t"/>
                  <a:pathLst>
                    <a:path extrusionOk="0" h="4122" w="4816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38" name="Google Shape;7938;p80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39" name="Google Shape;7939;p80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7940" name="Google Shape;7940;p80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41" name="Google Shape;7941;p80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42" name="Google Shape;7942;p80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7943" name="Google Shape;7943;p80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44" name="Google Shape;7944;p80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45" name="Google Shape;7945;p80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7946" name="Google Shape;7946;p80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rect b="b" l="l" r="r" t="t"/>
                  <a:pathLst>
                    <a:path extrusionOk="0" h="4122" w="4803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47" name="Google Shape;7947;p80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48" name="Google Shape;7948;p80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7949" name="Google Shape;7949;p80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50" name="Google Shape;7950;p80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51" name="Google Shape;7951;p80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7952" name="Google Shape;7952;p80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rect b="b" l="l" r="r" t="t"/>
                  <a:pathLst>
                    <a:path extrusionOk="0" h="4117" w="4815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53" name="Google Shape;7953;p80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954" name="Google Shape;7954;p80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rect b="b" l="l" r="r" t="t"/>
                <a:pathLst>
                  <a:path extrusionOk="0" h="5204" w="6073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5" name="Google Shape;7955;p80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rect b="b" l="l" r="r" t="t"/>
                <a:pathLst>
                  <a:path extrusionOk="0" h="2727" w="3182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956" name="Google Shape;7956;p80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7957" name="Google Shape;7957;p80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58" name="Google Shape;7958;p80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59" name="Google Shape;7959;p80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7960" name="Google Shape;7960;p80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61" name="Google Shape;7961;p80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62" name="Google Shape;7962;p80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7963" name="Google Shape;7963;p80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64" name="Google Shape;7964;p80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65" name="Google Shape;7965;p80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7966" name="Google Shape;7966;p80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67" name="Google Shape;7967;p80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68" name="Google Shape;7968;p80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7969" name="Google Shape;7969;p80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70" name="Google Shape;7970;p80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71" name="Google Shape;7971;p80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7972" name="Google Shape;7972;p80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73" name="Google Shape;7973;p80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74" name="Google Shape;7974;p80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7975" name="Google Shape;7975;p80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76" name="Google Shape;7976;p80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77" name="Google Shape;7977;p80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7978" name="Google Shape;7978;p80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rect b="b" l="l" r="r" t="t"/>
                  <a:pathLst>
                    <a:path extrusionOk="0" h="4115" w="480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79" name="Google Shape;7979;p80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rect b="b" l="l" r="r" t="t"/>
                  <a:pathLst>
                    <a:path extrusionOk="0" h="1658" w="1936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80" name="Google Shape;7980;p80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7981" name="Google Shape;7981;p80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82" name="Google Shape;7982;p80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rect b="b" l="l" r="r" t="t"/>
                  <a:pathLst>
                    <a:path extrusionOk="0" h="1655" w="1936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83" name="Google Shape;7983;p80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7984" name="Google Shape;7984;p80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85" name="Google Shape;7985;p80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86" name="Google Shape;7986;p80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7987" name="Google Shape;7987;p80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88" name="Google Shape;7988;p80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89" name="Google Shape;7989;p80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7990" name="Google Shape;7990;p80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rect b="b" l="l" r="r" t="t"/>
                  <a:pathLst>
                    <a:path extrusionOk="0" h="3649" w="4259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91" name="Google Shape;7991;p80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rect b="b" l="l" r="r" t="t"/>
                  <a:pathLst>
                    <a:path extrusionOk="0" h="1195" w="1404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92" name="Google Shape;7992;p80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7993" name="Google Shape;7993;p80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rect b="b" l="l" r="r" t="t"/>
                  <a:pathLst>
                    <a:path extrusionOk="0" h="4237" w="4948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94" name="Google Shape;7994;p80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rect b="b" l="l" r="r" t="t"/>
                  <a:pathLst>
                    <a:path extrusionOk="0" h="1780" w="2094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95" name="Google Shape;7995;p80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7996" name="Google Shape;7996;p80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rect b="b" l="l" r="r" t="t"/>
                  <a:pathLst>
                    <a:path extrusionOk="0" h="3988" w="4647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97" name="Google Shape;7997;p80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rect b="b" l="l" r="r" t="t"/>
                  <a:pathLst>
                    <a:path extrusionOk="0" h="1525" w="1525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98" name="Google Shape;7998;p80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7999" name="Google Shape;7999;p80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00" name="Google Shape;8000;p80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01" name="Google Shape;8001;p80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8002" name="Google Shape;8002;p80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03" name="Google Shape;8003;p80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04" name="Google Shape;8004;p80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8005" name="Google Shape;8005;p80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06" name="Google Shape;8006;p80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07" name="Google Shape;8007;p80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8008" name="Google Shape;8008;p80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09" name="Google Shape;8009;p80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rect b="b" l="l" r="r" t="t"/>
                  <a:pathLst>
                    <a:path extrusionOk="0" h="969" w="981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10" name="Google Shape;8010;p80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8011" name="Google Shape;8011;p80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12" name="Google Shape;8012;p80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rect b="b" l="l" r="r" t="t"/>
                  <a:pathLst>
                    <a:path extrusionOk="0" h="965" w="1138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13" name="Google Shape;8013;p80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8014" name="Google Shape;8014;p80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15" name="Google Shape;8015;p80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16" name="Google Shape;8016;p80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8017" name="Google Shape;8017;p80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rect b="b" l="l" r="r" t="t"/>
                  <a:pathLst>
                    <a:path extrusionOk="0" h="3420" w="3992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18" name="Google Shape;8018;p80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rect b="b" l="l" r="r" t="t"/>
                  <a:pathLst>
                    <a:path extrusionOk="0" h="972" w="1126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19" name="Google Shape;8019;p80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8020" name="Google Shape;8020;p80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21" name="Google Shape;8021;p80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rect b="b" l="l" r="r" t="t"/>
                  <a:pathLst>
                    <a:path extrusionOk="0" h="968" w="968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22" name="Google Shape;8022;p80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8023" name="Google Shape;8023;p80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rect b="b" l="l" r="r" t="t"/>
                  <a:pathLst>
                    <a:path extrusionOk="0" h="4236" w="4949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24" name="Google Shape;8024;p80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rect b="b" l="l" r="r" t="t"/>
                  <a:pathLst>
                    <a:path extrusionOk="0" h="1779" w="1767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25" name="Google Shape;8025;p80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8026" name="Google Shape;8026;p80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rect b="b" l="l" r="r" t="t"/>
                  <a:pathLst>
                    <a:path extrusionOk="0" h="3658" w="4267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27" name="Google Shape;8027;p80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rect b="b" l="l" r="r" t="t"/>
                  <a:pathLst>
                    <a:path extrusionOk="0" h="1193" w="1392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28" name="Google Shape;8028;p80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8029" name="Google Shape;8029;p80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rect b="b" l="l" r="r" t="t"/>
                  <a:pathLst>
                    <a:path extrusionOk="0" h="3649" w="4271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30" name="Google Shape;8030;p80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rect b="b" l="l" r="r" t="t"/>
                  <a:pathLst>
                    <a:path extrusionOk="0" h="1187" w="1186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31" name="Google Shape;8031;p80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8032" name="Google Shape;8032;p80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rect b="b" l="l" r="r" t="t"/>
                  <a:pathLst>
                    <a:path extrusionOk="0" h="3648" w="4271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33" name="Google Shape;8033;p80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rect b="b" l="l" r="r" t="t"/>
                  <a:pathLst>
                    <a:path extrusionOk="0" h="1186" w="1198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34" name="Google Shape;8034;p80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8035" name="Google Shape;8035;p80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rect b="b" l="l" r="r" t="t"/>
                  <a:pathLst>
                    <a:path extrusionOk="0" h="3658" w="4259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36" name="Google Shape;8036;p80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rect b="b" l="l" r="r" t="t"/>
                  <a:pathLst>
                    <a:path extrusionOk="0" h="1192" w="1393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37" name="Google Shape;8037;p80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8038" name="Google Shape;8038;p80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rect b="b" l="l" r="r" t="t"/>
                  <a:pathLst>
                    <a:path extrusionOk="0" h="4085" w="4767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39" name="Google Shape;8039;p80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rect b="b" l="l" r="r" t="t"/>
                  <a:pathLst>
                    <a:path extrusionOk="0" h="1629" w="190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40" name="Google Shape;8040;p80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8041" name="Google Shape;8041;p80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rect b="b" l="l" r="r" t="t"/>
                  <a:pathLst>
                    <a:path extrusionOk="0" h="3648" w="4259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42" name="Google Shape;8042;p80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rect b="b" l="l" r="r" t="t"/>
                  <a:pathLst>
                    <a:path extrusionOk="0" h="1195" w="1404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43" name="Google Shape;8043;p80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8044" name="Google Shape;8044;p80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rect b="b" l="l" r="r" t="t"/>
                  <a:pathLst>
                    <a:path extrusionOk="0" h="3657" w="4259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45" name="Google Shape;8045;p80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rect b="b" l="l" r="r" t="t"/>
                  <a:pathLst>
                    <a:path extrusionOk="0" h="1199" w="1187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46" name="Google Shape;8046;p80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8047" name="Google Shape;8047;p80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rect b="b" l="l" r="r" t="t"/>
                  <a:pathLst>
                    <a:path extrusionOk="0" h="3658" w="4259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48" name="Google Shape;8048;p80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rect b="b" l="l" r="r" t="t"/>
                  <a:pathLst>
                    <a:path extrusionOk="0" h="1193" w="1393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49" name="Google Shape;8049;p80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8050" name="Google Shape;8050;p80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rect b="b" l="l" r="r" t="t"/>
                  <a:pathLst>
                    <a:path extrusionOk="0" h="4738" w="5541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51" name="Google Shape;8051;p80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rect b="b" l="l" r="r" t="t"/>
                  <a:pathLst>
                    <a:path extrusionOk="0" h="2282" w="2663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52" name="Google Shape;8052;p80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8053" name="Google Shape;8053;p80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rect b="b" l="l" r="r" t="t"/>
                  <a:pathLst>
                    <a:path extrusionOk="0" h="4744" w="5541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54" name="Google Shape;8054;p80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rect b="b" l="l" r="r" t="t"/>
                  <a:pathLst>
                    <a:path extrusionOk="0" h="2275" w="2275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55" name="Google Shape;8055;p80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8056" name="Google Shape;8056;p80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57" name="Google Shape;8057;p80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061" name="Shape 8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62" name="Google Shape;8062;p81"/>
          <p:cNvGrpSpPr/>
          <p:nvPr/>
        </p:nvGrpSpPr>
        <p:grpSpPr>
          <a:xfrm>
            <a:off x="2126623" y="3607908"/>
            <a:ext cx="1102891" cy="760337"/>
            <a:chOff x="4967783" y="2151471"/>
            <a:chExt cx="3920692" cy="2702940"/>
          </a:xfrm>
        </p:grpSpPr>
        <p:grpSp>
          <p:nvGrpSpPr>
            <p:cNvPr id="8063" name="Google Shape;8063;p81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8064" name="Google Shape;8064;p81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rect b="b" l="l" r="r" t="t"/>
                <a:pathLst>
                  <a:path extrusionOk="0" h="2706" w="10652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5" name="Google Shape;8065;p81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rect b="b" l="l" r="r" t="t"/>
                <a:pathLst>
                  <a:path extrusionOk="0" h="36518" w="128485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6" name="Google Shape;8066;p81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rect b="b" l="l" r="r" t="t"/>
                <a:pathLst>
                  <a:path extrusionOk="0" h="35489" w="50609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7" name="Google Shape;8067;p81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rect b="b" l="l" r="r" t="t"/>
                <a:pathLst>
                  <a:path extrusionOk="0" h="36518" w="18710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8" name="Google Shape;8068;p81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rect b="b" l="l" r="r" t="t"/>
                <a:pathLst>
                  <a:path extrusionOk="0" h="34353" w="86774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9" name="Google Shape;8069;p81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rect b="b" l="l" r="r" t="t"/>
                <a:pathLst>
                  <a:path extrusionOk="0" h="2706" w="143713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0" name="Google Shape;8070;p81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rect b="b" l="l" r="r" t="t"/>
                <a:pathLst>
                  <a:path extrusionOk="0" h="2706" w="10652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071" name="Google Shape;8071;p81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8072" name="Google Shape;8072;p81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3" name="Google Shape;8073;p81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4" name="Google Shape;8074;p81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5" name="Google Shape;8075;p81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6" name="Google Shape;8076;p81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077" name="Google Shape;8077;p81"/>
          <p:cNvGrpSpPr/>
          <p:nvPr/>
        </p:nvGrpSpPr>
        <p:grpSpPr>
          <a:xfrm>
            <a:off x="3530532" y="1496185"/>
            <a:ext cx="1561911" cy="708580"/>
            <a:chOff x="3530532" y="1496185"/>
            <a:chExt cx="1561911" cy="708580"/>
          </a:xfrm>
        </p:grpSpPr>
        <p:grpSp>
          <p:nvGrpSpPr>
            <p:cNvPr id="8078" name="Google Shape;8078;p81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8079" name="Google Shape;8079;p81"/>
              <p:cNvCxnSpPr>
                <a:endCxn id="8080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081" name="Google Shape;8081;p81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082" name="Google Shape;8082;p81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083" name="Google Shape;8083;p81"/>
              <p:cNvCxnSpPr>
                <a:stCxn id="8080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triangle"/>
              </a:ln>
            </p:spPr>
          </p:cxnSp>
        </p:grpSp>
        <p:grpSp>
          <p:nvGrpSpPr>
            <p:cNvPr id="8084" name="Google Shape;8084;p81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8085" name="Google Shape;8085;p81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8086" name="Google Shape;8086;p81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087" name="Google Shape;8087;p81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8" name="Google Shape;8088;p81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089" name="Google Shape;8089;p81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8090" name="Google Shape;8090;p81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8091" name="Google Shape;8091;p81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092" name="Google Shape;8092;p81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8093" name="Google Shape;8093;p81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8094" name="Google Shape;8094;p81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095" name="Google Shape;8095;p81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81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096" name="Google Shape;8096;p81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8097" name="Google Shape;8097;p81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8098" name="Google Shape;8098;p81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099" name="Google Shape;8099;p81"/>
          <p:cNvGrpSpPr/>
          <p:nvPr/>
        </p:nvGrpSpPr>
        <p:grpSpPr>
          <a:xfrm>
            <a:off x="3512551" y="2358282"/>
            <a:ext cx="1597032" cy="378649"/>
            <a:chOff x="3512551" y="2358282"/>
            <a:chExt cx="1597032" cy="378649"/>
          </a:xfrm>
        </p:grpSpPr>
        <p:grpSp>
          <p:nvGrpSpPr>
            <p:cNvPr id="8100" name="Google Shape;8100;p81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8101" name="Google Shape;8101;p81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102" name="Google Shape;8102;p81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103" name="Google Shape;8103;p81"/>
              <p:cNvCxnSpPr>
                <a:stCxn id="8104" idx="6"/>
                <a:endCxn id="8105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8106" name="Google Shape;8106;p81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8107" name="Google Shape;8107;p81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8105" name="Google Shape;8105;p81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8" name="Google Shape;8108;p81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109" name="Google Shape;8109;p81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8110" name="Google Shape;8110;p81"/>
              <p:cNvCxnSpPr>
                <a:stCxn id="8111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8112" name="Google Shape;8112;p81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1" name="Google Shape;8111;p81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113" name="Google Shape;8113;p81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8114" name="Google Shape;8114;p81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8115" name="Google Shape;8115;p81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6" name="Google Shape;8116;p81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117" name="Google Shape;8117;p81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8118" name="Google Shape;8118;p81"/>
              <p:cNvCxnSpPr>
                <a:stCxn id="8119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8104" name="Google Shape;8104;p81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9" name="Google Shape;8119;p81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120" name="Google Shape;8120;p81"/>
          <p:cNvGrpSpPr/>
          <p:nvPr/>
        </p:nvGrpSpPr>
        <p:grpSpPr>
          <a:xfrm>
            <a:off x="6872633" y="1182079"/>
            <a:ext cx="1559809" cy="722610"/>
            <a:chOff x="634175" y="2986275"/>
            <a:chExt cx="3147949" cy="1458344"/>
          </a:xfrm>
        </p:grpSpPr>
        <p:cxnSp>
          <p:nvCxnSpPr>
            <p:cNvPr id="8121" name="Google Shape;8121;p81"/>
            <p:cNvCxnSpPr>
              <a:stCxn id="8122" idx="4"/>
              <a:endCxn id="8123" idx="0"/>
            </p:cNvCxnSpPr>
            <p:nvPr/>
          </p:nvCxnSpPr>
          <p:spPr>
            <a:xfrm>
              <a:off x="929975" y="3577875"/>
              <a:ext cx="591600" cy="27480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124" name="Google Shape;8124;p81"/>
            <p:cNvCxnSpPr>
              <a:stCxn id="8123" idx="0"/>
              <a:endCxn id="8125" idx="4"/>
            </p:cNvCxnSpPr>
            <p:nvPr/>
          </p:nvCxnSpPr>
          <p:spPr>
            <a:xfrm flipH="1" rot="10800000">
              <a:off x="1521366" y="3578219"/>
              <a:ext cx="686700" cy="27480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126" name="Google Shape;8126;p81"/>
            <p:cNvCxnSpPr>
              <a:stCxn id="8125" idx="4"/>
              <a:endCxn id="8127" idx="0"/>
            </p:cNvCxnSpPr>
            <p:nvPr/>
          </p:nvCxnSpPr>
          <p:spPr>
            <a:xfrm>
              <a:off x="2208152" y="3577875"/>
              <a:ext cx="686700" cy="27480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128" name="Google Shape;8128;p81"/>
            <p:cNvCxnSpPr>
              <a:stCxn id="8127" idx="0"/>
              <a:endCxn id="8129" idx="4"/>
            </p:cNvCxnSpPr>
            <p:nvPr/>
          </p:nvCxnSpPr>
          <p:spPr>
            <a:xfrm flipH="1" rot="10800000">
              <a:off x="2894933" y="3578218"/>
              <a:ext cx="591600" cy="27480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8129" name="Google Shape;8129;p81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5" name="Google Shape;8125;p81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2" name="Google Shape;8122;p81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7" name="Google Shape;8127;p81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3" name="Google Shape;8123;p81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130" name="Google Shape;8130;p81"/>
          <p:cNvGrpSpPr/>
          <p:nvPr/>
        </p:nvGrpSpPr>
        <p:grpSpPr>
          <a:xfrm>
            <a:off x="3526424" y="2891987"/>
            <a:ext cx="1570719" cy="294123"/>
            <a:chOff x="998425" y="1182125"/>
            <a:chExt cx="1065400" cy="199500"/>
          </a:xfrm>
        </p:grpSpPr>
        <p:sp>
          <p:nvSpPr>
            <p:cNvPr id="8131" name="Google Shape;8131;p81"/>
            <p:cNvSpPr/>
            <p:nvPr/>
          </p:nvSpPr>
          <p:spPr>
            <a:xfrm>
              <a:off x="998425" y="1182125"/>
              <a:ext cx="1065400" cy="199500"/>
            </a:xfrm>
            <a:custGeom>
              <a:rect b="b" l="l" r="r" t="t"/>
              <a:pathLst>
                <a:path extrusionOk="0" h="7980" w="42616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81"/>
            <p:cNvSpPr/>
            <p:nvPr/>
          </p:nvSpPr>
          <p:spPr>
            <a:xfrm>
              <a:off x="1017250" y="1193175"/>
              <a:ext cx="177475" cy="177500"/>
            </a:xfrm>
            <a:custGeom>
              <a:rect b="b" l="l" r="r" t="t"/>
              <a:pathLst>
                <a:path extrusionOk="0" h="7100" w="7099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3" name="Google Shape;8133;p81"/>
            <p:cNvSpPr/>
            <p:nvPr/>
          </p:nvSpPr>
          <p:spPr>
            <a:xfrm>
              <a:off x="1303250" y="1193175"/>
              <a:ext cx="177475" cy="177500"/>
            </a:xfrm>
            <a:custGeom>
              <a:rect b="b" l="l" r="r" t="t"/>
              <a:pathLst>
                <a:path extrusionOk="0" h="7100" w="7099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4" name="Google Shape;8134;p81"/>
            <p:cNvSpPr/>
            <p:nvPr/>
          </p:nvSpPr>
          <p:spPr>
            <a:xfrm>
              <a:off x="1589250" y="1193175"/>
              <a:ext cx="177475" cy="177500"/>
            </a:xfrm>
            <a:custGeom>
              <a:rect b="b" l="l" r="r" t="t"/>
              <a:pathLst>
                <a:path extrusionOk="0" h="7100" w="7099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81"/>
            <p:cNvSpPr/>
            <p:nvPr/>
          </p:nvSpPr>
          <p:spPr>
            <a:xfrm>
              <a:off x="1875200" y="1193175"/>
              <a:ext cx="177525" cy="177500"/>
            </a:xfrm>
            <a:custGeom>
              <a:rect b="b" l="l" r="r" t="t"/>
              <a:pathLst>
                <a:path extrusionOk="0" h="7100" w="7101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36" name="Google Shape;8136;p81"/>
          <p:cNvGrpSpPr/>
          <p:nvPr/>
        </p:nvGrpSpPr>
        <p:grpSpPr>
          <a:xfrm>
            <a:off x="6869680" y="2009474"/>
            <a:ext cx="1565716" cy="366729"/>
            <a:chOff x="1247650" y="2075423"/>
            <a:chExt cx="6648477" cy="1557238"/>
          </a:xfrm>
        </p:grpSpPr>
        <p:sp>
          <p:nvSpPr>
            <p:cNvPr id="8137" name="Google Shape;8137;p81"/>
            <p:cNvSpPr/>
            <p:nvPr/>
          </p:nvSpPr>
          <p:spPr>
            <a:xfrm>
              <a:off x="6633862" y="2075423"/>
              <a:ext cx="953444" cy="825696"/>
            </a:xfrm>
            <a:custGeom>
              <a:rect b="b" l="l" r="r" t="t"/>
              <a:pathLst>
                <a:path extrusionOk="0" h="50027" w="57767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8" name="Google Shape;8138;p81"/>
            <p:cNvSpPr/>
            <p:nvPr/>
          </p:nvSpPr>
          <p:spPr>
            <a:xfrm>
              <a:off x="5359252" y="2806965"/>
              <a:ext cx="953461" cy="825696"/>
            </a:xfrm>
            <a:custGeom>
              <a:rect b="b" l="l" r="r" t="t"/>
              <a:pathLst>
                <a:path extrusionOk="0" h="50027" w="57768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81"/>
            <p:cNvSpPr/>
            <p:nvPr/>
          </p:nvSpPr>
          <p:spPr>
            <a:xfrm>
              <a:off x="1601478" y="2075425"/>
              <a:ext cx="953316" cy="825696"/>
            </a:xfrm>
            <a:custGeom>
              <a:rect b="b" l="l" r="r" t="t"/>
              <a:pathLst>
                <a:path extrusionOk="0" h="50027" w="57768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0" name="Google Shape;8140;p81"/>
            <p:cNvSpPr/>
            <p:nvPr/>
          </p:nvSpPr>
          <p:spPr>
            <a:xfrm>
              <a:off x="2857827" y="2807112"/>
              <a:ext cx="953370" cy="825320"/>
            </a:xfrm>
            <a:custGeom>
              <a:rect b="b" l="l" r="r" t="t"/>
              <a:pathLst>
                <a:path extrusionOk="0" h="50027" w="5778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1" name="Google Shape;8141;p81"/>
            <p:cNvSpPr/>
            <p:nvPr/>
          </p:nvSpPr>
          <p:spPr>
            <a:xfrm>
              <a:off x="4097386" y="2075425"/>
              <a:ext cx="953444" cy="825696"/>
            </a:xfrm>
            <a:custGeom>
              <a:rect b="b" l="l" r="r" t="t"/>
              <a:pathLst>
                <a:path extrusionOk="0" h="50027" w="57767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2" name="Google Shape;8142;p81"/>
            <p:cNvSpPr/>
            <p:nvPr/>
          </p:nvSpPr>
          <p:spPr>
            <a:xfrm>
              <a:off x="1247650" y="2490334"/>
              <a:ext cx="6648477" cy="729445"/>
            </a:xfrm>
            <a:custGeom>
              <a:rect b="b" l="l" r="r" t="t"/>
              <a:pathLst>
                <a:path extrusionOk="0" fill="none" h="31310" w="285373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miter lim="1300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43" name="Google Shape;8143;p81"/>
          <p:cNvGrpSpPr/>
          <p:nvPr/>
        </p:nvGrpSpPr>
        <p:grpSpPr>
          <a:xfrm>
            <a:off x="6853992" y="3158289"/>
            <a:ext cx="1597061" cy="663440"/>
            <a:chOff x="6796238" y="3158297"/>
            <a:chExt cx="1630319" cy="677257"/>
          </a:xfrm>
        </p:grpSpPr>
        <p:cxnSp>
          <p:nvCxnSpPr>
            <p:cNvPr id="8144" name="Google Shape;8144;p81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cap="flat" cmpd="sng" w="9525">
              <a:solidFill>
                <a:srgbClr val="A5B7C6"/>
              </a:solidFill>
              <a:prstDash val="solid"/>
              <a:round/>
              <a:headEnd len="med" w="med" type="none"/>
              <a:tailEnd len="med" w="med" type="diamond"/>
            </a:ln>
          </p:spPr>
        </p:cxnSp>
        <p:cxnSp>
          <p:nvCxnSpPr>
            <p:cNvPr id="8145" name="Google Shape;8145;p81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cap="flat" cmpd="sng" w="9525">
              <a:solidFill>
                <a:srgbClr val="A5B7C6"/>
              </a:solidFill>
              <a:prstDash val="solid"/>
              <a:round/>
              <a:headEnd len="med" w="med" type="none"/>
              <a:tailEnd len="med" w="med" type="diamond"/>
            </a:ln>
          </p:spPr>
        </p:cxnSp>
        <p:cxnSp>
          <p:nvCxnSpPr>
            <p:cNvPr id="8146" name="Google Shape;8146;p81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cap="flat" cmpd="sng" w="9525">
              <a:solidFill>
                <a:srgbClr val="A5B7C6"/>
              </a:solidFill>
              <a:prstDash val="solid"/>
              <a:round/>
              <a:headEnd len="med" w="med" type="none"/>
              <a:tailEnd len="med" w="med" type="diamond"/>
            </a:ln>
          </p:spPr>
        </p:cxnSp>
        <p:cxnSp>
          <p:nvCxnSpPr>
            <p:cNvPr id="8147" name="Google Shape;8147;p81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cap="flat" cmpd="sng" w="9525">
              <a:solidFill>
                <a:srgbClr val="A5B7C6"/>
              </a:solidFill>
              <a:prstDash val="solid"/>
              <a:round/>
              <a:headEnd len="med" w="med" type="none"/>
              <a:tailEnd len="med" w="med" type="diamond"/>
            </a:ln>
          </p:spPr>
        </p:cxnSp>
        <p:grpSp>
          <p:nvGrpSpPr>
            <p:cNvPr id="8148" name="Google Shape;8148;p81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8149" name="Google Shape;8149;p81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rect b="b" l="l" r="r" t="t"/>
                <a:pathLst>
                  <a:path extrusionOk="0" h="16266" w="34368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0" name="Google Shape;8150;p81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rect b="b" l="l" r="r" t="t"/>
                <a:pathLst>
                  <a:path extrusionOk="0" h="16266" w="34382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1" name="Google Shape;8151;p81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rect b="b" l="l" r="r" t="t"/>
                <a:pathLst>
                  <a:path extrusionOk="0" h="16266" w="32852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152" name="Google Shape;8152;p81"/>
          <p:cNvGrpSpPr/>
          <p:nvPr/>
        </p:nvGrpSpPr>
        <p:grpSpPr>
          <a:xfrm>
            <a:off x="5375130" y="1179681"/>
            <a:ext cx="1368606" cy="1593805"/>
            <a:chOff x="1839112" y="2209163"/>
            <a:chExt cx="1918159" cy="2233784"/>
          </a:xfrm>
        </p:grpSpPr>
        <p:sp>
          <p:nvSpPr>
            <p:cNvPr id="8153" name="Google Shape;8153;p81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4" name="Google Shape;8154;p81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5" name="Google Shape;8155;p81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8156" name="Google Shape;8156;p81"/>
            <p:cNvCxnSpPr>
              <a:stCxn id="8153" idx="6"/>
              <a:endCxn id="8154" idx="2"/>
            </p:cNvCxnSpPr>
            <p:nvPr/>
          </p:nvCxnSpPr>
          <p:spPr>
            <a:xfrm>
              <a:off x="2414212" y="2496713"/>
              <a:ext cx="767700" cy="900"/>
            </a:xfrm>
            <a:prstGeom prst="bentConnector3">
              <a:avLst>
                <a:gd fmla="val 50017" name="adj1"/>
              </a:avLst>
            </a:prstGeom>
            <a:noFill/>
            <a:ln cap="flat" cmpd="sng" w="9525">
              <a:solidFill>
                <a:srgbClr val="325D79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157" name="Google Shape;8157;p81"/>
            <p:cNvCxnSpPr>
              <a:stCxn id="8154" idx="4"/>
              <a:endCxn id="8158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325D79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159" name="Google Shape;8159;p81"/>
            <p:cNvCxnSpPr>
              <a:stCxn id="8158" idx="6"/>
              <a:endCxn id="8155" idx="2"/>
            </p:cNvCxnSpPr>
            <p:nvPr/>
          </p:nvCxnSpPr>
          <p:spPr>
            <a:xfrm>
              <a:off x="2414212" y="3328316"/>
              <a:ext cx="767700" cy="900"/>
            </a:xfrm>
            <a:prstGeom prst="bentConnector3">
              <a:avLst>
                <a:gd fmla="val 50017" name="adj1"/>
              </a:avLst>
            </a:prstGeom>
            <a:noFill/>
            <a:ln cap="flat" cmpd="sng" w="9525">
              <a:solidFill>
                <a:srgbClr val="325D79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160" name="Google Shape;8160;p81"/>
            <p:cNvCxnSpPr>
              <a:stCxn id="8155" idx="4"/>
              <a:endCxn id="8161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fmla="val 49996" name="adj1"/>
              </a:avLst>
            </a:prstGeom>
            <a:noFill/>
            <a:ln cap="flat" cmpd="sng" w="9525">
              <a:solidFill>
                <a:srgbClr val="325D79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8158" name="Google Shape;8158;p81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81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81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8163" name="Google Shape;8163;p81"/>
            <p:cNvCxnSpPr>
              <a:endCxn id="8162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325D79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8164" name="Google Shape;8164;p81"/>
          <p:cNvGrpSpPr/>
          <p:nvPr/>
        </p:nvGrpSpPr>
        <p:grpSpPr>
          <a:xfrm>
            <a:off x="3507503" y="1185917"/>
            <a:ext cx="1637968" cy="154942"/>
            <a:chOff x="238125" y="2506075"/>
            <a:chExt cx="7115411" cy="673075"/>
          </a:xfrm>
        </p:grpSpPr>
        <p:sp>
          <p:nvSpPr>
            <p:cNvPr id="8165" name="Google Shape;8165;p81"/>
            <p:cNvSpPr/>
            <p:nvPr/>
          </p:nvSpPr>
          <p:spPr>
            <a:xfrm>
              <a:off x="238125" y="2506075"/>
              <a:ext cx="1643150" cy="673075"/>
            </a:xfrm>
            <a:custGeom>
              <a:rect b="b" l="l" r="r" t="t"/>
              <a:pathLst>
                <a:path extrusionOk="0" h="26923" w="65726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81"/>
            <p:cNvSpPr/>
            <p:nvPr/>
          </p:nvSpPr>
          <p:spPr>
            <a:xfrm>
              <a:off x="1606190" y="2506075"/>
              <a:ext cx="1643925" cy="673075"/>
            </a:xfrm>
            <a:custGeom>
              <a:rect b="b" l="l" r="r" t="t"/>
              <a:pathLst>
                <a:path extrusionOk="0" h="26923" w="65757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81"/>
            <p:cNvSpPr/>
            <p:nvPr/>
          </p:nvSpPr>
          <p:spPr>
            <a:xfrm>
              <a:off x="2973481" y="2506075"/>
              <a:ext cx="1643925" cy="673075"/>
            </a:xfrm>
            <a:custGeom>
              <a:rect b="b" l="l" r="r" t="t"/>
              <a:pathLst>
                <a:path extrusionOk="0" h="26923" w="65757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p81"/>
            <p:cNvSpPr/>
            <p:nvPr/>
          </p:nvSpPr>
          <p:spPr>
            <a:xfrm>
              <a:off x="5709611" y="2506075"/>
              <a:ext cx="1643925" cy="673075"/>
            </a:xfrm>
            <a:custGeom>
              <a:rect b="b" l="l" r="r" t="t"/>
              <a:pathLst>
                <a:path extrusionOk="0" h="26923" w="65757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p81"/>
            <p:cNvSpPr/>
            <p:nvPr/>
          </p:nvSpPr>
          <p:spPr>
            <a:xfrm>
              <a:off x="4342321" y="2506075"/>
              <a:ext cx="1643150" cy="673075"/>
            </a:xfrm>
            <a:custGeom>
              <a:rect b="b" l="l" r="r" t="t"/>
              <a:pathLst>
                <a:path extrusionOk="0" h="26923" w="65726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70" name="Google Shape;8170;p81"/>
          <p:cNvGrpSpPr/>
          <p:nvPr/>
        </p:nvGrpSpPr>
        <p:grpSpPr>
          <a:xfrm>
            <a:off x="746187" y="1507514"/>
            <a:ext cx="2476762" cy="91743"/>
            <a:chOff x="1464850" y="436376"/>
            <a:chExt cx="6001362" cy="222300"/>
          </a:xfrm>
        </p:grpSpPr>
        <p:sp>
          <p:nvSpPr>
            <p:cNvPr id="8171" name="Google Shape;8171;p81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2" name="Google Shape;8172;p81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3" name="Google Shape;8173;p81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81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81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8176" name="Google Shape;8176;p81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177" name="Google Shape;8177;p81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178" name="Google Shape;8178;p81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179" name="Google Shape;8179;p81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8180" name="Google Shape;8180;p81"/>
          <p:cNvGrpSpPr/>
          <p:nvPr/>
        </p:nvGrpSpPr>
        <p:grpSpPr>
          <a:xfrm>
            <a:off x="732455" y="2742980"/>
            <a:ext cx="1452710" cy="651923"/>
            <a:chOff x="803162" y="2667727"/>
            <a:chExt cx="1411906" cy="633611"/>
          </a:xfrm>
        </p:grpSpPr>
        <p:cxnSp>
          <p:nvCxnSpPr>
            <p:cNvPr id="8181" name="Google Shape;8181;p81"/>
            <p:cNvCxnSpPr>
              <a:stCxn id="8182" idx="2"/>
              <a:endCxn id="8183" idx="0"/>
            </p:cNvCxnSpPr>
            <p:nvPr/>
          </p:nvCxnSpPr>
          <p:spPr>
            <a:xfrm flipH="1" rot="-5400000">
              <a:off x="1629114" y="2672827"/>
              <a:ext cx="129300" cy="369300"/>
            </a:xfrm>
            <a:prstGeom prst="bentConnector3">
              <a:avLst>
                <a:gd fmla="val 49963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8184" name="Google Shape;8184;p81"/>
            <p:cNvCxnSpPr>
              <a:stCxn id="8185" idx="0"/>
              <a:endCxn id="8182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fmla="val 49963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8186" name="Google Shape;8186;p81"/>
            <p:cNvCxnSpPr>
              <a:stCxn id="8185" idx="2"/>
              <a:endCxn id="8187" idx="0"/>
            </p:cNvCxnSpPr>
            <p:nvPr/>
          </p:nvCxnSpPr>
          <p:spPr>
            <a:xfrm flipH="1" rot="-5400000">
              <a:off x="1163380" y="3023532"/>
              <a:ext cx="129300" cy="176400"/>
            </a:xfrm>
            <a:prstGeom prst="bentConnector3">
              <a:avLst>
                <a:gd fmla="val 49963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8188" name="Google Shape;8188;p81"/>
            <p:cNvCxnSpPr>
              <a:stCxn id="8189" idx="0"/>
              <a:endCxn id="8185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fmla="val 49963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8190" name="Google Shape;8190;p81"/>
            <p:cNvCxnSpPr>
              <a:stCxn id="8183" idx="2"/>
              <a:endCxn id="8191" idx="0"/>
            </p:cNvCxnSpPr>
            <p:nvPr/>
          </p:nvCxnSpPr>
          <p:spPr>
            <a:xfrm flipH="1" rot="-5400000">
              <a:off x="1901948" y="3023532"/>
              <a:ext cx="129300" cy="176400"/>
            </a:xfrm>
            <a:prstGeom prst="bentConnector3">
              <a:avLst>
                <a:gd fmla="val 49963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8192" name="Google Shape;8192;p81"/>
            <p:cNvCxnSpPr>
              <a:stCxn id="8193" idx="0"/>
              <a:endCxn id="8183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fmla="val 49963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sp>
          <p:nvSpPr>
            <p:cNvPr id="8189" name="Google Shape;8189;p81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fmla="val 50000" name="adj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187" name="Google Shape;8187;p81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fmla="val 50000" name="adj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193" name="Google Shape;8193;p81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fmla="val 50000" name="adj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191" name="Google Shape;8191;p81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fmla="val 50000" name="adj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183" name="Google Shape;8183;p81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fmla="val 50000" name="adj"/>
              </a:avLst>
            </a:pr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185" name="Google Shape;8185;p81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fmla="val 50000" name="adj"/>
              </a:avLst>
            </a:pr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182" name="Google Shape;8182;p81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fmla="val 50000" name="adj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8194" name="Google Shape;8194;p81"/>
          <p:cNvGrpSpPr/>
          <p:nvPr/>
        </p:nvGrpSpPr>
        <p:grpSpPr>
          <a:xfrm>
            <a:off x="732456" y="1178518"/>
            <a:ext cx="2518541" cy="209309"/>
            <a:chOff x="803163" y="1111966"/>
            <a:chExt cx="2447800" cy="203430"/>
          </a:xfrm>
        </p:grpSpPr>
        <p:grpSp>
          <p:nvGrpSpPr>
            <p:cNvPr id="8195" name="Google Shape;8195;p81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8196" name="Google Shape;8196;p81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197" name="Google Shape;8197;p81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8198" name="Google Shape;8198;p81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8199" name="Google Shape;8199;p81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cxnSp>
          <p:nvCxnSpPr>
            <p:cNvPr id="8200" name="Google Shape;8200;p81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</p:cxnSp>
        <p:sp>
          <p:nvSpPr>
            <p:cNvPr id="8201" name="Google Shape;8201;p81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202" name="Google Shape;8202;p81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8203" name="Google Shape;8203;p81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8204" name="Google Shape;8204;p81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8205" name="Google Shape;8205;p81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8206" name="Google Shape;8206;p81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207" name="Google Shape;8207;p81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8208" name="Google Shape;8208;p81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8209" name="Google Shape;8209;p81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8210" name="Google Shape;8210;p81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8211" name="Google Shape;8211;p81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212" name="Google Shape;8212;p81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8213" name="Google Shape;8213;p81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8214" name="Google Shape;8214;p81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8215" name="Google Shape;8215;p81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8216" name="Google Shape;8216;p81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217" name="Google Shape;8217;p81"/>
          <p:cNvGrpSpPr/>
          <p:nvPr/>
        </p:nvGrpSpPr>
        <p:grpSpPr>
          <a:xfrm>
            <a:off x="3525467" y="3875150"/>
            <a:ext cx="1567778" cy="491677"/>
            <a:chOff x="5194708" y="3484366"/>
            <a:chExt cx="3148148" cy="987304"/>
          </a:xfrm>
        </p:grpSpPr>
        <p:grpSp>
          <p:nvGrpSpPr>
            <p:cNvPr id="8218" name="Google Shape;8218;p81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8219" name="Google Shape;8219;p81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rect b="b" l="l" r="r" t="t"/>
                <a:pathLst>
                  <a:path extrusionOk="0" h="29615" w="29619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cap="flat" cmpd="sng" w="19050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0" name="Google Shape;8220;p81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rect b="b" l="l" r="r" t="t"/>
                <a:pathLst>
                  <a:path extrusionOk="0" h="50958" w="43626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1" name="Google Shape;8221;p81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rect b="b" l="l" r="r" t="t"/>
                <a:pathLst>
                  <a:path extrusionOk="0" h="6932" w="12035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222" name="Google Shape;8222;p81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8223" name="Google Shape;8223;p81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rect b="b" l="l" r="r" t="t"/>
                <a:pathLst>
                  <a:path extrusionOk="0" h="29615" w="29615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cap="flat" cmpd="sng" w="19050">
                <a:solidFill>
                  <a:srgbClr val="667E9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4" name="Google Shape;8224;p81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rect b="b" l="l" r="r" t="t"/>
                <a:pathLst>
                  <a:path extrusionOk="0" h="50958" w="43631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5" name="Google Shape;8225;p81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rect b="b" l="l" r="r" t="t"/>
                <a:pathLst>
                  <a:path extrusionOk="0" h="6932" w="12038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226" name="Google Shape;8226;p81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8227" name="Google Shape;8227;p81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rect b="b" l="l" r="r" t="t"/>
                <a:pathLst>
                  <a:path extrusionOk="0" h="29615" w="29619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cap="flat" cmpd="sng" w="19050">
                <a:solidFill>
                  <a:srgbClr val="445D7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8" name="Google Shape;8228;p81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rect b="b" l="l" r="r" t="t"/>
                <a:pathLst>
                  <a:path extrusionOk="0" h="50958" w="43626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9" name="Google Shape;8229;p81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rect b="b" l="l" r="r" t="t"/>
                <a:pathLst>
                  <a:path extrusionOk="0" h="6932" w="12034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230" name="Google Shape;8230;p81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8231" name="Google Shape;8231;p81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rect b="b" l="l" r="r" t="t"/>
                <a:pathLst>
                  <a:path extrusionOk="0" h="29615" w="29615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cap="flat" cmpd="sng" w="19050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2" name="Google Shape;8232;p81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rect b="b" l="l" r="r" t="t"/>
                <a:pathLst>
                  <a:path extrusionOk="0" h="50958" w="4363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3" name="Google Shape;8233;p81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rect b="b" l="l" r="r" t="t"/>
                <a:pathLst>
                  <a:path extrusionOk="0" h="6932" w="12038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234" name="Google Shape;8234;p81"/>
          <p:cNvGrpSpPr/>
          <p:nvPr/>
        </p:nvGrpSpPr>
        <p:grpSpPr>
          <a:xfrm>
            <a:off x="3486076" y="3355561"/>
            <a:ext cx="1616964" cy="346256"/>
            <a:chOff x="1808063" y="4294338"/>
            <a:chExt cx="3370782" cy="721817"/>
          </a:xfrm>
        </p:grpSpPr>
        <p:sp>
          <p:nvSpPr>
            <p:cNvPr id="8235" name="Google Shape;8235;p81"/>
            <p:cNvSpPr/>
            <p:nvPr/>
          </p:nvSpPr>
          <p:spPr>
            <a:xfrm>
              <a:off x="1906300" y="44231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6" name="Google Shape;8236;p81"/>
            <p:cNvSpPr/>
            <p:nvPr/>
          </p:nvSpPr>
          <p:spPr>
            <a:xfrm>
              <a:off x="3795035" y="4655290"/>
              <a:ext cx="721912" cy="360865"/>
            </a:xfrm>
            <a:custGeom>
              <a:rect b="b" l="l" r="r" t="t"/>
              <a:pathLst>
                <a:path extrusionOk="0" h="3951" w="7904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7" name="Google Shape;8237;p81"/>
            <p:cNvSpPr/>
            <p:nvPr/>
          </p:nvSpPr>
          <p:spPr>
            <a:xfrm>
              <a:off x="3133137" y="4294338"/>
              <a:ext cx="721729" cy="360865"/>
            </a:xfrm>
            <a:custGeom>
              <a:rect b="b" l="l" r="r" t="t"/>
              <a:pathLst>
                <a:path extrusionOk="0" h="3951" w="7902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81"/>
            <p:cNvSpPr/>
            <p:nvPr/>
          </p:nvSpPr>
          <p:spPr>
            <a:xfrm>
              <a:off x="1808063" y="4294338"/>
              <a:ext cx="722460" cy="362052"/>
            </a:xfrm>
            <a:custGeom>
              <a:rect b="b" l="l" r="r" t="t"/>
              <a:pathLst>
                <a:path extrusionOk="0" h="3964" w="791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81"/>
            <p:cNvSpPr/>
            <p:nvPr/>
          </p:nvSpPr>
          <p:spPr>
            <a:xfrm>
              <a:off x="2470965" y="4655290"/>
              <a:ext cx="721912" cy="360865"/>
            </a:xfrm>
            <a:custGeom>
              <a:rect b="b" l="l" r="r" t="t"/>
              <a:pathLst>
                <a:path extrusionOk="0" h="3951" w="7904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0" name="Google Shape;8240;p81"/>
            <p:cNvSpPr/>
            <p:nvPr/>
          </p:nvSpPr>
          <p:spPr>
            <a:xfrm>
              <a:off x="4456385" y="4294338"/>
              <a:ext cx="722460" cy="362052"/>
            </a:xfrm>
            <a:custGeom>
              <a:rect b="b" l="l" r="r" t="t"/>
              <a:pathLst>
                <a:path extrusionOk="0" h="3964" w="791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1" name="Google Shape;8241;p81"/>
            <p:cNvSpPr/>
            <p:nvPr/>
          </p:nvSpPr>
          <p:spPr>
            <a:xfrm>
              <a:off x="2568813" y="43514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2" name="Google Shape;8242;p81"/>
            <p:cNvSpPr/>
            <p:nvPr/>
          </p:nvSpPr>
          <p:spPr>
            <a:xfrm>
              <a:off x="3231883" y="44231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3" name="Google Shape;8243;p81"/>
            <p:cNvSpPr/>
            <p:nvPr/>
          </p:nvSpPr>
          <p:spPr>
            <a:xfrm>
              <a:off x="3894395" y="43514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81"/>
            <p:cNvSpPr/>
            <p:nvPr/>
          </p:nvSpPr>
          <p:spPr>
            <a:xfrm>
              <a:off x="4560958" y="44231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45" name="Google Shape;8245;p81"/>
          <p:cNvGrpSpPr/>
          <p:nvPr/>
        </p:nvGrpSpPr>
        <p:grpSpPr>
          <a:xfrm>
            <a:off x="764288" y="3641590"/>
            <a:ext cx="1295882" cy="646587"/>
            <a:chOff x="834100" y="3642869"/>
            <a:chExt cx="1259483" cy="628426"/>
          </a:xfrm>
        </p:grpSpPr>
        <p:sp>
          <p:nvSpPr>
            <p:cNvPr id="8246" name="Google Shape;8246;p81"/>
            <p:cNvSpPr/>
            <p:nvPr/>
          </p:nvSpPr>
          <p:spPr>
            <a:xfrm>
              <a:off x="1557115" y="4061516"/>
              <a:ext cx="127079" cy="163426"/>
            </a:xfrm>
            <a:custGeom>
              <a:rect b="b" l="l" r="r" t="t"/>
              <a:pathLst>
                <a:path extrusionOk="0" fill="none" h="37079" w="28816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7" name="Google Shape;8247;p81"/>
            <p:cNvSpPr/>
            <p:nvPr/>
          </p:nvSpPr>
          <p:spPr>
            <a:xfrm>
              <a:off x="1847875" y="4224937"/>
              <a:ext cx="161119" cy="4"/>
            </a:xfrm>
            <a:custGeom>
              <a:rect b="b" l="l" r="r" t="t"/>
              <a:pathLst>
                <a:path extrusionOk="0" fill="none" h="1" w="36535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81"/>
            <p:cNvSpPr/>
            <p:nvPr/>
          </p:nvSpPr>
          <p:spPr>
            <a:xfrm>
              <a:off x="1684189" y="4176763"/>
              <a:ext cx="163690" cy="94532"/>
            </a:xfrm>
            <a:custGeom>
              <a:rect b="b" l="l" r="r" t="t"/>
              <a:pathLst>
                <a:path extrusionOk="0" h="21448" w="37118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9" name="Google Shape;8249;p81"/>
            <p:cNvSpPr/>
            <p:nvPr/>
          </p:nvSpPr>
          <p:spPr>
            <a:xfrm>
              <a:off x="1246916" y="3961205"/>
              <a:ext cx="77612" cy="4"/>
            </a:xfrm>
            <a:custGeom>
              <a:rect b="b" l="l" r="r" t="t"/>
              <a:pathLst>
                <a:path extrusionOk="0" fill="none" h="1" w="17599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0" name="Google Shape;8250;p81"/>
            <p:cNvSpPr/>
            <p:nvPr/>
          </p:nvSpPr>
          <p:spPr>
            <a:xfrm>
              <a:off x="854078" y="3861292"/>
              <a:ext cx="154429" cy="4"/>
            </a:xfrm>
            <a:custGeom>
              <a:rect b="b" l="l" r="r" t="t"/>
              <a:pathLst>
                <a:path extrusionOk="0" fill="none" h="1" w="35018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1" name="Google Shape;8251;p81"/>
            <p:cNvSpPr/>
            <p:nvPr/>
          </p:nvSpPr>
          <p:spPr>
            <a:xfrm>
              <a:off x="1164630" y="3861309"/>
              <a:ext cx="79574" cy="199792"/>
            </a:xfrm>
            <a:custGeom>
              <a:rect b="b" l="l" r="r" t="t"/>
              <a:pathLst>
                <a:path extrusionOk="0" fill="none" h="45330" w="18044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81"/>
            <p:cNvSpPr/>
            <p:nvPr/>
          </p:nvSpPr>
          <p:spPr>
            <a:xfrm>
              <a:off x="854078" y="4061097"/>
              <a:ext cx="146866" cy="4"/>
            </a:xfrm>
            <a:custGeom>
              <a:rect b="b" l="l" r="r" t="t"/>
              <a:pathLst>
                <a:path extrusionOk="0" fill="none" h="1" w="33303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81"/>
            <p:cNvSpPr/>
            <p:nvPr/>
          </p:nvSpPr>
          <p:spPr>
            <a:xfrm>
              <a:off x="1000939" y="4005884"/>
              <a:ext cx="163695" cy="94514"/>
            </a:xfrm>
            <a:custGeom>
              <a:rect b="b" l="l" r="r" t="t"/>
              <a:pathLst>
                <a:path extrusionOk="0" h="21444" w="37119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4" name="Google Shape;8254;p81"/>
            <p:cNvSpPr/>
            <p:nvPr/>
          </p:nvSpPr>
          <p:spPr>
            <a:xfrm>
              <a:off x="1008502" y="3822418"/>
              <a:ext cx="163690" cy="94528"/>
            </a:xfrm>
            <a:custGeom>
              <a:rect b="b" l="l" r="r" t="t"/>
              <a:pathLst>
                <a:path extrusionOk="0" h="21447" w="37118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5" name="Google Shape;8255;p81"/>
            <p:cNvSpPr/>
            <p:nvPr/>
          </p:nvSpPr>
          <p:spPr>
            <a:xfrm>
              <a:off x="1603156" y="3961205"/>
              <a:ext cx="77612" cy="4"/>
            </a:xfrm>
            <a:custGeom>
              <a:rect b="b" l="l" r="r" t="t"/>
              <a:pathLst>
                <a:path extrusionOk="0" fill="none" h="1" w="17599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81"/>
            <p:cNvSpPr/>
            <p:nvPr/>
          </p:nvSpPr>
          <p:spPr>
            <a:xfrm>
              <a:off x="1926576" y="3861292"/>
              <a:ext cx="144308" cy="4"/>
            </a:xfrm>
            <a:custGeom>
              <a:rect b="b" l="l" r="r" t="t"/>
              <a:pathLst>
                <a:path extrusionOk="0" fill="none" h="1" w="32723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p81"/>
            <p:cNvSpPr/>
            <p:nvPr/>
          </p:nvSpPr>
          <p:spPr>
            <a:xfrm>
              <a:off x="1680763" y="3861309"/>
              <a:ext cx="82127" cy="199792"/>
            </a:xfrm>
            <a:custGeom>
              <a:rect b="b" l="l" r="r" t="t"/>
              <a:pathLst>
                <a:path extrusionOk="0" fill="none" h="45330" w="18623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81"/>
            <p:cNvSpPr/>
            <p:nvPr/>
          </p:nvSpPr>
          <p:spPr>
            <a:xfrm>
              <a:off x="1926576" y="4061097"/>
              <a:ext cx="144308" cy="4"/>
            </a:xfrm>
            <a:custGeom>
              <a:rect b="b" l="l" r="r" t="t"/>
              <a:pathLst>
                <a:path extrusionOk="0" fill="none" h="1" w="32723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9" name="Google Shape;8259;p81"/>
            <p:cNvSpPr/>
            <p:nvPr/>
          </p:nvSpPr>
          <p:spPr>
            <a:xfrm>
              <a:off x="1762436" y="3822418"/>
              <a:ext cx="163677" cy="94528"/>
            </a:xfrm>
            <a:custGeom>
              <a:rect b="b" l="l" r="r" t="t"/>
              <a:pathLst>
                <a:path extrusionOk="0" h="21447" w="37115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0" name="Google Shape;8260;p81"/>
            <p:cNvSpPr/>
            <p:nvPr/>
          </p:nvSpPr>
          <p:spPr>
            <a:xfrm>
              <a:off x="1762886" y="4005884"/>
              <a:ext cx="163695" cy="94514"/>
            </a:xfrm>
            <a:custGeom>
              <a:rect b="b" l="l" r="r" t="t"/>
              <a:pathLst>
                <a:path extrusionOk="0" h="21444" w="37119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81"/>
            <p:cNvSpPr/>
            <p:nvPr/>
          </p:nvSpPr>
          <p:spPr>
            <a:xfrm>
              <a:off x="1325004" y="3820086"/>
              <a:ext cx="278558" cy="278382"/>
            </a:xfrm>
            <a:custGeom>
              <a:rect b="b" l="l" r="r" t="t"/>
              <a:pathLst>
                <a:path extrusionOk="0" fill="none" h="63161" w="63165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2" name="Google Shape;8262;p81"/>
            <p:cNvSpPr/>
            <p:nvPr/>
          </p:nvSpPr>
          <p:spPr>
            <a:xfrm>
              <a:off x="1235816" y="3689223"/>
              <a:ext cx="134752" cy="171223"/>
            </a:xfrm>
            <a:custGeom>
              <a:rect b="b" l="l" r="r" t="t"/>
              <a:pathLst>
                <a:path extrusionOk="0" fill="none" h="38848" w="30556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3" name="Google Shape;8263;p81"/>
            <p:cNvSpPr/>
            <p:nvPr/>
          </p:nvSpPr>
          <p:spPr>
            <a:xfrm>
              <a:off x="910512" y="3689223"/>
              <a:ext cx="161618" cy="4"/>
            </a:xfrm>
            <a:custGeom>
              <a:rect b="b" l="l" r="r" t="t"/>
              <a:pathLst>
                <a:path extrusionOk="0" fill="none" h="1" w="36648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4" name="Google Shape;8264;p81"/>
            <p:cNvSpPr/>
            <p:nvPr/>
          </p:nvSpPr>
          <p:spPr>
            <a:xfrm>
              <a:off x="1072126" y="3642869"/>
              <a:ext cx="163695" cy="94532"/>
            </a:xfrm>
            <a:custGeom>
              <a:rect b="b" l="l" r="r" t="t"/>
              <a:pathLst>
                <a:path extrusionOk="0" h="21448" w="37119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5" name="Google Shape;8265;p81"/>
            <p:cNvSpPr/>
            <p:nvPr/>
          </p:nvSpPr>
          <p:spPr>
            <a:xfrm>
              <a:off x="1235913" y="4073301"/>
              <a:ext cx="134655" cy="151640"/>
            </a:xfrm>
            <a:custGeom>
              <a:rect b="b" l="l" r="r" t="t"/>
              <a:pathLst>
                <a:path extrusionOk="0" fill="none" h="34405" w="30534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p81"/>
            <p:cNvSpPr/>
            <p:nvPr/>
          </p:nvSpPr>
          <p:spPr>
            <a:xfrm>
              <a:off x="910512" y="4224937"/>
              <a:ext cx="161618" cy="4"/>
            </a:xfrm>
            <a:custGeom>
              <a:rect b="b" l="l" r="r" t="t"/>
              <a:pathLst>
                <a:path extrusionOk="0" fill="none" h="1" w="36648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81"/>
            <p:cNvSpPr/>
            <p:nvPr/>
          </p:nvSpPr>
          <p:spPr>
            <a:xfrm>
              <a:off x="1072126" y="4176763"/>
              <a:ext cx="163695" cy="94532"/>
            </a:xfrm>
            <a:custGeom>
              <a:rect b="b" l="l" r="r" t="t"/>
              <a:pathLst>
                <a:path extrusionOk="0" h="21448" w="37119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8" name="Google Shape;8268;p81"/>
            <p:cNvSpPr/>
            <p:nvPr/>
          </p:nvSpPr>
          <p:spPr>
            <a:xfrm>
              <a:off x="1562328" y="3689223"/>
              <a:ext cx="128816" cy="171223"/>
            </a:xfrm>
            <a:custGeom>
              <a:rect b="b" l="l" r="r" t="t"/>
              <a:pathLst>
                <a:path extrusionOk="0" fill="none" h="38848" w="2921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9" name="Google Shape;8269;p81"/>
            <p:cNvSpPr/>
            <p:nvPr/>
          </p:nvSpPr>
          <p:spPr>
            <a:xfrm>
              <a:off x="1854826" y="3689223"/>
              <a:ext cx="154169" cy="4"/>
            </a:xfrm>
            <a:custGeom>
              <a:rect b="b" l="l" r="r" t="t"/>
              <a:pathLst>
                <a:path extrusionOk="0" fill="none" h="1" w="34959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0" name="Google Shape;8270;p81"/>
            <p:cNvSpPr/>
            <p:nvPr/>
          </p:nvSpPr>
          <p:spPr>
            <a:xfrm>
              <a:off x="1691140" y="3642869"/>
              <a:ext cx="163690" cy="94532"/>
            </a:xfrm>
            <a:custGeom>
              <a:rect b="b" l="l" r="r" t="t"/>
              <a:pathLst>
                <a:path extrusionOk="0" h="21448" w="37118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271" name="Google Shape;8271;p81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8272" name="Google Shape;8272;p81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rect b="b" l="l" r="r" t="t"/>
                <a:pathLst>
                  <a:path extrusionOk="0" fill="none" h="50901" w="22486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4E9E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3" name="Google Shape;8273;p81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rect b="b" l="l" r="r" t="t"/>
                <a:pathLst>
                  <a:path extrusionOk="0" fill="none" h="11642" w="9233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4" name="Google Shape;8274;p81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rect b="b" l="l" r="r" t="t"/>
                <a:pathLst>
                  <a:path extrusionOk="0" fill="none" h="5680" w="6024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5" name="Google Shape;8275;p81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rect b="b" l="l" r="r" t="t"/>
                <a:pathLst>
                  <a:path extrusionOk="0" fill="none" h="4809" w="1979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6" name="Google Shape;8276;p81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rect b="b" l="l" r="r" t="t"/>
                <a:pathLst>
                  <a:path extrusionOk="0" fill="none" h="3433" w="11784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7" name="Google Shape;8277;p81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rect b="b" l="l" r="r" t="t"/>
                <a:pathLst>
                  <a:path extrusionOk="0" fill="none" h="11474" w="6202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8" name="Google Shape;8278;p81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rect b="b" l="l" r="r" t="t"/>
                <a:pathLst>
                  <a:path extrusionOk="0" fill="none" h="7151" w="2751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9" name="Google Shape;8279;p81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rect b="b" l="l" r="r" t="t"/>
                <a:pathLst>
                  <a:path extrusionOk="0" fill="none" h="4802" w="8001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0" name="Google Shape;8280;p81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rect b="b" l="l" r="r" t="t"/>
                <a:pathLst>
                  <a:path extrusionOk="0" fill="none" h="3959" w="7071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1" name="Google Shape;8281;p81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rect b="b" l="l" r="r" t="t"/>
                <a:pathLst>
                  <a:path extrusionOk="0" fill="none" h="3489" w="7078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2" name="Google Shape;8282;p81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rect b="b" l="l" r="r" t="t"/>
                <a:pathLst>
                  <a:path extrusionOk="0" fill="none" h="11642" w="923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3" name="Google Shape;8283;p81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rect b="b" l="l" r="r" t="t"/>
                <a:pathLst>
                  <a:path extrusionOk="0" fill="none" h="5680" w="6023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4" name="Google Shape;8284;p81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rect b="b" l="l" r="r" t="t"/>
                <a:pathLst>
                  <a:path extrusionOk="0" fill="none" h="4809" w="1975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5" name="Google Shape;8285;p81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rect b="b" l="l" r="r" t="t"/>
                <a:pathLst>
                  <a:path extrusionOk="0" fill="none" h="11474" w="6203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6" name="Google Shape;8286;p81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rect b="b" l="l" r="r" t="t"/>
                <a:pathLst>
                  <a:path extrusionOk="0" fill="none" h="7151" w="2748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7" name="Google Shape;8287;p81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rect b="b" l="l" r="r" t="t"/>
                <a:pathLst>
                  <a:path extrusionOk="0" fill="none" h="4802" w="8004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8" name="Google Shape;8288;p81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rect b="b" l="l" r="r" t="t"/>
                <a:pathLst>
                  <a:path extrusionOk="0" fill="none" h="3959" w="7071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9" name="Google Shape;8289;p81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rect b="b" l="l" r="r" t="t"/>
                <a:pathLst>
                  <a:path extrusionOk="0" fill="none" h="3489" w="7081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0" name="Google Shape;8290;p81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rect b="b" l="l" r="r" t="t"/>
                <a:pathLst>
                  <a:path extrusionOk="0" fill="none" h="3433" w="1178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1" name="Google Shape;8291;p81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rect b="b" l="l" r="r" t="t"/>
                <a:pathLst>
                  <a:path extrusionOk="0" fill="none" h="50901" w="22483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292" name="Google Shape;8292;p81"/>
            <p:cNvSpPr/>
            <p:nvPr/>
          </p:nvSpPr>
          <p:spPr>
            <a:xfrm>
              <a:off x="2008060" y="4212384"/>
              <a:ext cx="24537" cy="23585"/>
            </a:xfrm>
            <a:custGeom>
              <a:rect b="b" l="l" r="r" t="t"/>
              <a:pathLst>
                <a:path extrusionOk="0" h="5351" w="5564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p81"/>
            <p:cNvSpPr/>
            <p:nvPr/>
          </p:nvSpPr>
          <p:spPr>
            <a:xfrm>
              <a:off x="1545645" y="4049730"/>
              <a:ext cx="24520" cy="23576"/>
            </a:xfrm>
            <a:custGeom>
              <a:rect b="b" l="l" r="r" t="t"/>
              <a:pathLst>
                <a:path extrusionOk="0" h="5349" w="556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81"/>
            <p:cNvSpPr/>
            <p:nvPr/>
          </p:nvSpPr>
          <p:spPr>
            <a:xfrm>
              <a:off x="1231521" y="3947489"/>
              <a:ext cx="24524" cy="23576"/>
            </a:xfrm>
            <a:custGeom>
              <a:rect b="b" l="l" r="r" t="t"/>
              <a:pathLst>
                <a:path extrusionOk="0" h="5349" w="5561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p81"/>
            <p:cNvSpPr/>
            <p:nvPr/>
          </p:nvSpPr>
          <p:spPr>
            <a:xfrm>
              <a:off x="834100" y="4046742"/>
              <a:ext cx="24520" cy="23580"/>
            </a:xfrm>
            <a:custGeom>
              <a:rect b="b" l="l" r="r" t="t"/>
              <a:pathLst>
                <a:path extrusionOk="0" h="5350" w="556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p81"/>
            <p:cNvSpPr/>
            <p:nvPr/>
          </p:nvSpPr>
          <p:spPr>
            <a:xfrm>
              <a:off x="834100" y="3849652"/>
              <a:ext cx="24520" cy="23580"/>
            </a:xfrm>
            <a:custGeom>
              <a:rect b="b" l="l" r="r" t="t"/>
              <a:pathLst>
                <a:path extrusionOk="0" h="5350" w="556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7" name="Google Shape;8297;p81"/>
            <p:cNvSpPr/>
            <p:nvPr/>
          </p:nvSpPr>
          <p:spPr>
            <a:xfrm>
              <a:off x="1668053" y="3947489"/>
              <a:ext cx="24520" cy="23576"/>
            </a:xfrm>
            <a:custGeom>
              <a:rect b="b" l="l" r="r" t="t"/>
              <a:pathLst>
                <a:path extrusionOk="0" h="5349" w="556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p81"/>
            <p:cNvSpPr/>
            <p:nvPr/>
          </p:nvSpPr>
          <p:spPr>
            <a:xfrm>
              <a:off x="889649" y="3678195"/>
              <a:ext cx="23589" cy="23576"/>
            </a:xfrm>
            <a:custGeom>
              <a:rect b="b" l="l" r="r" t="t"/>
              <a:pathLst>
                <a:path extrusionOk="0" h="5349" w="5349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p81"/>
            <p:cNvSpPr/>
            <p:nvPr/>
          </p:nvSpPr>
          <p:spPr>
            <a:xfrm>
              <a:off x="1357708" y="3848642"/>
              <a:ext cx="24542" cy="23585"/>
            </a:xfrm>
            <a:custGeom>
              <a:rect b="b" l="l" r="r" t="t"/>
              <a:pathLst>
                <a:path extrusionOk="0" h="5351" w="5565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81"/>
            <p:cNvSpPr/>
            <p:nvPr/>
          </p:nvSpPr>
          <p:spPr>
            <a:xfrm>
              <a:off x="1357708" y="4049730"/>
              <a:ext cx="24542" cy="23585"/>
            </a:xfrm>
            <a:custGeom>
              <a:rect b="b" l="l" r="r" t="t"/>
              <a:pathLst>
                <a:path extrusionOk="0" h="5351" w="5565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81"/>
            <p:cNvSpPr/>
            <p:nvPr/>
          </p:nvSpPr>
          <p:spPr>
            <a:xfrm>
              <a:off x="889649" y="4212384"/>
              <a:ext cx="24520" cy="23585"/>
            </a:xfrm>
            <a:custGeom>
              <a:rect b="b" l="l" r="r" t="t"/>
              <a:pathLst>
                <a:path extrusionOk="0" h="5351" w="556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81"/>
            <p:cNvSpPr/>
            <p:nvPr/>
          </p:nvSpPr>
          <p:spPr>
            <a:xfrm>
              <a:off x="2008060" y="3678195"/>
              <a:ext cx="24537" cy="23576"/>
            </a:xfrm>
            <a:custGeom>
              <a:rect b="b" l="l" r="r" t="t"/>
              <a:pathLst>
                <a:path extrusionOk="0" h="5349" w="5564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p81"/>
            <p:cNvSpPr/>
            <p:nvPr/>
          </p:nvSpPr>
          <p:spPr>
            <a:xfrm>
              <a:off x="1548251" y="3848642"/>
              <a:ext cx="24520" cy="23580"/>
            </a:xfrm>
            <a:custGeom>
              <a:rect b="b" l="l" r="r" t="t"/>
              <a:pathLst>
                <a:path extrusionOk="0" h="5350" w="556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p81"/>
            <p:cNvSpPr/>
            <p:nvPr/>
          </p:nvSpPr>
          <p:spPr>
            <a:xfrm>
              <a:off x="2069063" y="3847033"/>
              <a:ext cx="24520" cy="23585"/>
            </a:xfrm>
            <a:custGeom>
              <a:rect b="b" l="l" r="r" t="t"/>
              <a:pathLst>
                <a:path extrusionOk="0" h="5351" w="556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5" name="Google Shape;8305;p81"/>
            <p:cNvSpPr/>
            <p:nvPr/>
          </p:nvSpPr>
          <p:spPr>
            <a:xfrm>
              <a:off x="2069063" y="4046870"/>
              <a:ext cx="24520" cy="23576"/>
            </a:xfrm>
            <a:custGeom>
              <a:rect b="b" l="l" r="r" t="t"/>
              <a:pathLst>
                <a:path extrusionOk="0" h="5349" w="556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06" name="Google Shape;8306;p81"/>
          <p:cNvGrpSpPr/>
          <p:nvPr/>
        </p:nvGrpSpPr>
        <p:grpSpPr>
          <a:xfrm rot="5400000">
            <a:off x="5977401" y="3438087"/>
            <a:ext cx="164064" cy="1414916"/>
            <a:chOff x="4428249" y="1369375"/>
            <a:chExt cx="36905" cy="429569"/>
          </a:xfrm>
        </p:grpSpPr>
        <p:sp>
          <p:nvSpPr>
            <p:cNvPr id="8307" name="Google Shape;8307;p81"/>
            <p:cNvSpPr/>
            <p:nvPr/>
          </p:nvSpPr>
          <p:spPr>
            <a:xfrm>
              <a:off x="4428249" y="1369375"/>
              <a:ext cx="2375" cy="429104"/>
            </a:xfrm>
            <a:custGeom>
              <a:rect b="b" l="l" r="r" t="t"/>
              <a:pathLst>
                <a:path extrusionOk="0" h="18328" w="95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8" name="Google Shape;8308;p81"/>
            <p:cNvSpPr/>
            <p:nvPr/>
          </p:nvSpPr>
          <p:spPr>
            <a:xfrm>
              <a:off x="4428354" y="1369375"/>
              <a:ext cx="36800" cy="2200"/>
            </a:xfrm>
            <a:custGeom>
              <a:rect b="b" l="l" r="r" t="t"/>
              <a:pathLst>
                <a:path extrusionOk="0" h="88" w="1472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81"/>
            <p:cNvSpPr/>
            <p:nvPr/>
          </p:nvSpPr>
          <p:spPr>
            <a:xfrm>
              <a:off x="4428704" y="1383625"/>
              <a:ext cx="17350" cy="2200"/>
            </a:xfrm>
            <a:custGeom>
              <a:rect b="b" l="l" r="r" t="t"/>
              <a:pathLst>
                <a:path extrusionOk="0" h="88" w="694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81"/>
            <p:cNvSpPr/>
            <p:nvPr/>
          </p:nvSpPr>
          <p:spPr>
            <a:xfrm>
              <a:off x="4428704" y="1397875"/>
              <a:ext cx="17350" cy="2175"/>
            </a:xfrm>
            <a:custGeom>
              <a:rect b="b" l="l" r="r" t="t"/>
              <a:pathLst>
                <a:path extrusionOk="0" h="87" w="694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1" name="Google Shape;8311;p81"/>
            <p:cNvSpPr/>
            <p:nvPr/>
          </p:nvSpPr>
          <p:spPr>
            <a:xfrm>
              <a:off x="4428704" y="1412125"/>
              <a:ext cx="36100" cy="2175"/>
            </a:xfrm>
            <a:custGeom>
              <a:rect b="b" l="l" r="r" t="t"/>
              <a:pathLst>
                <a:path extrusionOk="0" h="87" w="1444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2" name="Google Shape;8312;p81"/>
            <p:cNvSpPr/>
            <p:nvPr/>
          </p:nvSpPr>
          <p:spPr>
            <a:xfrm>
              <a:off x="4428354" y="1426350"/>
              <a:ext cx="18050" cy="2200"/>
            </a:xfrm>
            <a:custGeom>
              <a:rect b="b" l="l" r="r" t="t"/>
              <a:pathLst>
                <a:path extrusionOk="0" h="88" w="722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3" name="Google Shape;8313;p81"/>
            <p:cNvSpPr/>
            <p:nvPr/>
          </p:nvSpPr>
          <p:spPr>
            <a:xfrm>
              <a:off x="4428704" y="1440600"/>
              <a:ext cx="17350" cy="2200"/>
            </a:xfrm>
            <a:custGeom>
              <a:rect b="b" l="l" r="r" t="t"/>
              <a:pathLst>
                <a:path extrusionOk="0" h="88" w="694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p81"/>
            <p:cNvSpPr/>
            <p:nvPr/>
          </p:nvSpPr>
          <p:spPr>
            <a:xfrm>
              <a:off x="4428704" y="1454850"/>
              <a:ext cx="36100" cy="2375"/>
            </a:xfrm>
            <a:custGeom>
              <a:rect b="b" l="l" r="r" t="t"/>
              <a:pathLst>
                <a:path extrusionOk="0" h="95" w="1444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5" name="Google Shape;8315;p81"/>
            <p:cNvSpPr/>
            <p:nvPr/>
          </p:nvSpPr>
          <p:spPr>
            <a:xfrm>
              <a:off x="4428354" y="1469100"/>
              <a:ext cx="18050" cy="2375"/>
            </a:xfrm>
            <a:custGeom>
              <a:rect b="b" l="l" r="r" t="t"/>
              <a:pathLst>
                <a:path extrusionOk="0" h="95" w="722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6" name="Google Shape;8316;p81"/>
            <p:cNvSpPr/>
            <p:nvPr/>
          </p:nvSpPr>
          <p:spPr>
            <a:xfrm>
              <a:off x="4428354" y="1483350"/>
              <a:ext cx="18050" cy="2350"/>
            </a:xfrm>
            <a:custGeom>
              <a:rect b="b" l="l" r="r" t="t"/>
              <a:pathLst>
                <a:path extrusionOk="0" h="94" w="722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81"/>
            <p:cNvSpPr/>
            <p:nvPr/>
          </p:nvSpPr>
          <p:spPr>
            <a:xfrm>
              <a:off x="4428704" y="1497575"/>
              <a:ext cx="36100" cy="2200"/>
            </a:xfrm>
            <a:custGeom>
              <a:rect b="b" l="l" r="r" t="t"/>
              <a:pathLst>
                <a:path extrusionOk="0" h="88" w="1444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8" name="Google Shape;8318;p81"/>
            <p:cNvSpPr/>
            <p:nvPr/>
          </p:nvSpPr>
          <p:spPr>
            <a:xfrm>
              <a:off x="4428704" y="1511825"/>
              <a:ext cx="17350" cy="2375"/>
            </a:xfrm>
            <a:custGeom>
              <a:rect b="b" l="l" r="r" t="t"/>
              <a:pathLst>
                <a:path extrusionOk="0" h="95" w="694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9" name="Google Shape;8319;p81"/>
            <p:cNvSpPr/>
            <p:nvPr/>
          </p:nvSpPr>
          <p:spPr>
            <a:xfrm>
              <a:off x="4428354" y="1526075"/>
              <a:ext cx="18050" cy="2375"/>
            </a:xfrm>
            <a:custGeom>
              <a:rect b="b" l="l" r="r" t="t"/>
              <a:pathLst>
                <a:path extrusionOk="0" h="95" w="722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81"/>
            <p:cNvSpPr/>
            <p:nvPr/>
          </p:nvSpPr>
          <p:spPr>
            <a:xfrm>
              <a:off x="4428704" y="1540325"/>
              <a:ext cx="36100" cy="2350"/>
            </a:xfrm>
            <a:custGeom>
              <a:rect b="b" l="l" r="r" t="t"/>
              <a:pathLst>
                <a:path extrusionOk="0" h="94" w="1444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1" name="Google Shape;8321;p81"/>
            <p:cNvSpPr/>
            <p:nvPr/>
          </p:nvSpPr>
          <p:spPr>
            <a:xfrm>
              <a:off x="4428704" y="1554550"/>
              <a:ext cx="17350" cy="2375"/>
            </a:xfrm>
            <a:custGeom>
              <a:rect b="b" l="l" r="r" t="t"/>
              <a:pathLst>
                <a:path extrusionOk="0" h="95" w="694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2" name="Google Shape;8322;p81"/>
            <p:cNvSpPr/>
            <p:nvPr/>
          </p:nvSpPr>
          <p:spPr>
            <a:xfrm>
              <a:off x="4428704" y="1568800"/>
              <a:ext cx="17350" cy="2375"/>
            </a:xfrm>
            <a:custGeom>
              <a:rect b="b" l="l" r="r" t="t"/>
              <a:pathLst>
                <a:path extrusionOk="0" h="95" w="694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81"/>
            <p:cNvSpPr/>
            <p:nvPr/>
          </p:nvSpPr>
          <p:spPr>
            <a:xfrm>
              <a:off x="4428354" y="1583050"/>
              <a:ext cx="36800" cy="2375"/>
            </a:xfrm>
            <a:custGeom>
              <a:rect b="b" l="l" r="r" t="t"/>
              <a:pathLst>
                <a:path extrusionOk="0" h="95" w="1472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81"/>
            <p:cNvSpPr/>
            <p:nvPr/>
          </p:nvSpPr>
          <p:spPr>
            <a:xfrm>
              <a:off x="4428704" y="1597300"/>
              <a:ext cx="17350" cy="2375"/>
            </a:xfrm>
            <a:custGeom>
              <a:rect b="b" l="l" r="r" t="t"/>
              <a:pathLst>
                <a:path extrusionOk="0" h="95" w="694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81"/>
            <p:cNvSpPr/>
            <p:nvPr/>
          </p:nvSpPr>
          <p:spPr>
            <a:xfrm>
              <a:off x="4428704" y="1611550"/>
              <a:ext cx="17350" cy="2350"/>
            </a:xfrm>
            <a:custGeom>
              <a:rect b="b" l="l" r="r" t="t"/>
              <a:pathLst>
                <a:path extrusionOk="0" h="94" w="694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6" name="Google Shape;8326;p81"/>
            <p:cNvSpPr/>
            <p:nvPr/>
          </p:nvSpPr>
          <p:spPr>
            <a:xfrm>
              <a:off x="4428704" y="1625775"/>
              <a:ext cx="36100" cy="2375"/>
            </a:xfrm>
            <a:custGeom>
              <a:rect b="b" l="l" r="r" t="t"/>
              <a:pathLst>
                <a:path extrusionOk="0" h="95" w="1444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7" name="Google Shape;8327;p81"/>
            <p:cNvSpPr/>
            <p:nvPr/>
          </p:nvSpPr>
          <p:spPr>
            <a:xfrm>
              <a:off x="4428354" y="1640025"/>
              <a:ext cx="18050" cy="2375"/>
            </a:xfrm>
            <a:custGeom>
              <a:rect b="b" l="l" r="r" t="t"/>
              <a:pathLst>
                <a:path extrusionOk="0" h="95" w="722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8" name="Google Shape;8328;p81"/>
            <p:cNvSpPr/>
            <p:nvPr/>
          </p:nvSpPr>
          <p:spPr>
            <a:xfrm>
              <a:off x="4428704" y="1654275"/>
              <a:ext cx="17350" cy="2375"/>
            </a:xfrm>
            <a:custGeom>
              <a:rect b="b" l="l" r="r" t="t"/>
              <a:pathLst>
                <a:path extrusionOk="0" h="95" w="694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9" name="Google Shape;8329;p81"/>
            <p:cNvSpPr/>
            <p:nvPr/>
          </p:nvSpPr>
          <p:spPr>
            <a:xfrm>
              <a:off x="4428704" y="1668525"/>
              <a:ext cx="36100" cy="2350"/>
            </a:xfrm>
            <a:custGeom>
              <a:rect b="b" l="l" r="r" t="t"/>
              <a:pathLst>
                <a:path extrusionOk="0" h="94" w="1444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0" name="Google Shape;8330;p81"/>
            <p:cNvSpPr/>
            <p:nvPr/>
          </p:nvSpPr>
          <p:spPr>
            <a:xfrm>
              <a:off x="4428704" y="1682950"/>
              <a:ext cx="17350" cy="2175"/>
            </a:xfrm>
            <a:custGeom>
              <a:rect b="b" l="l" r="r" t="t"/>
              <a:pathLst>
                <a:path extrusionOk="0" h="87" w="694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81"/>
            <p:cNvSpPr/>
            <p:nvPr/>
          </p:nvSpPr>
          <p:spPr>
            <a:xfrm>
              <a:off x="4428354" y="1697200"/>
              <a:ext cx="18050" cy="2175"/>
            </a:xfrm>
            <a:custGeom>
              <a:rect b="b" l="l" r="r" t="t"/>
              <a:pathLst>
                <a:path extrusionOk="0" h="87" w="722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2" name="Google Shape;8332;p81"/>
            <p:cNvSpPr/>
            <p:nvPr/>
          </p:nvSpPr>
          <p:spPr>
            <a:xfrm>
              <a:off x="4428704" y="1711425"/>
              <a:ext cx="36100" cy="2200"/>
            </a:xfrm>
            <a:custGeom>
              <a:rect b="b" l="l" r="r" t="t"/>
              <a:pathLst>
                <a:path extrusionOk="0" h="88" w="1444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3" name="Google Shape;8333;p81"/>
            <p:cNvSpPr/>
            <p:nvPr/>
          </p:nvSpPr>
          <p:spPr>
            <a:xfrm>
              <a:off x="4428704" y="1725675"/>
              <a:ext cx="17350" cy="2375"/>
            </a:xfrm>
            <a:custGeom>
              <a:rect b="b" l="l" r="r" t="t"/>
              <a:pathLst>
                <a:path extrusionOk="0" h="95" w="694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p81"/>
            <p:cNvSpPr/>
            <p:nvPr/>
          </p:nvSpPr>
          <p:spPr>
            <a:xfrm>
              <a:off x="4428704" y="1739925"/>
              <a:ext cx="17350" cy="2175"/>
            </a:xfrm>
            <a:custGeom>
              <a:rect b="b" l="l" r="r" t="t"/>
              <a:pathLst>
                <a:path extrusionOk="0" h="87" w="694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5" name="Google Shape;8335;p81"/>
            <p:cNvSpPr/>
            <p:nvPr/>
          </p:nvSpPr>
          <p:spPr>
            <a:xfrm>
              <a:off x="4428354" y="1754175"/>
              <a:ext cx="36800" cy="2175"/>
            </a:xfrm>
            <a:custGeom>
              <a:rect b="b" l="l" r="r" t="t"/>
              <a:pathLst>
                <a:path extrusionOk="0" h="87" w="1472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6" name="Google Shape;8336;p81"/>
            <p:cNvSpPr/>
            <p:nvPr/>
          </p:nvSpPr>
          <p:spPr>
            <a:xfrm>
              <a:off x="4428704" y="1768400"/>
              <a:ext cx="17350" cy="2200"/>
            </a:xfrm>
            <a:custGeom>
              <a:rect b="b" l="l" r="r" t="t"/>
              <a:pathLst>
                <a:path extrusionOk="0" h="88" w="694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p81"/>
            <p:cNvSpPr/>
            <p:nvPr/>
          </p:nvSpPr>
          <p:spPr>
            <a:xfrm>
              <a:off x="4428704" y="1782650"/>
              <a:ext cx="17350" cy="2200"/>
            </a:xfrm>
            <a:custGeom>
              <a:rect b="b" l="l" r="r" t="t"/>
              <a:pathLst>
                <a:path extrusionOk="0" h="88" w="694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8" name="Google Shape;8338;p81"/>
            <p:cNvSpPr/>
            <p:nvPr/>
          </p:nvSpPr>
          <p:spPr>
            <a:xfrm>
              <a:off x="4428542" y="1796744"/>
              <a:ext cx="36100" cy="2200"/>
            </a:xfrm>
            <a:custGeom>
              <a:rect b="b" l="l" r="r" t="t"/>
              <a:pathLst>
                <a:path extrusionOk="0" h="88" w="1444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9" name="Google Shape;8339;p81"/>
          <p:cNvGrpSpPr/>
          <p:nvPr/>
        </p:nvGrpSpPr>
        <p:grpSpPr>
          <a:xfrm flipH="1" rot="10800000">
            <a:off x="5349830" y="3026630"/>
            <a:ext cx="1419207" cy="24808"/>
            <a:chOff x="219558" y="4738465"/>
            <a:chExt cx="5852400" cy="102300"/>
          </a:xfrm>
        </p:grpSpPr>
        <p:cxnSp>
          <p:nvCxnSpPr>
            <p:cNvPr id="8340" name="Google Shape;8340;p81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med" w="med" type="oval"/>
              <a:tailEnd len="med" w="med" type="oval"/>
            </a:ln>
          </p:spPr>
        </p:cxnSp>
        <p:sp>
          <p:nvSpPr>
            <p:cNvPr id="8341" name="Google Shape;8341;p81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2" name="Google Shape;8342;p81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81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4" name="Google Shape;8344;p81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5" name="Google Shape;8345;p81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6" name="Google Shape;8346;p81"/>
          <p:cNvGrpSpPr/>
          <p:nvPr/>
        </p:nvGrpSpPr>
        <p:grpSpPr>
          <a:xfrm>
            <a:off x="5361148" y="3399694"/>
            <a:ext cx="1396570" cy="385016"/>
            <a:chOff x="5286284" y="2966544"/>
            <a:chExt cx="1396570" cy="385016"/>
          </a:xfrm>
        </p:grpSpPr>
        <p:cxnSp>
          <p:nvCxnSpPr>
            <p:cNvPr id="8347" name="Google Shape;8347;p81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oval"/>
              <a:tailEnd len="med" w="med" type="oval"/>
            </a:ln>
          </p:spPr>
        </p:cxnSp>
        <p:cxnSp>
          <p:nvCxnSpPr>
            <p:cNvPr id="8348" name="Google Shape;8348;p81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oval"/>
              <a:tailEnd len="med" w="med" type="oval"/>
            </a:ln>
          </p:spPr>
        </p:cxnSp>
        <p:grpSp>
          <p:nvGrpSpPr>
            <p:cNvPr id="8349" name="Google Shape;8349;p81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8350" name="Google Shape;8350;p81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351" name="Google Shape;8351;p81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352" name="Google Shape;8352;p81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353" name="Google Shape;8353;p81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354" name="Google Shape;8354;p81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355" name="Google Shape;8355;p81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356" name="Google Shape;8356;p81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357" name="Google Shape;8357;p81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cxnSp>
          <p:nvCxnSpPr>
            <p:cNvPr id="8358" name="Google Shape;8358;p81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oval"/>
              <a:tailEnd len="med" w="med" type="oval"/>
            </a:ln>
          </p:spPr>
        </p:cxnSp>
      </p:grpSp>
      <p:grpSp>
        <p:nvGrpSpPr>
          <p:cNvPr id="8359" name="Google Shape;8359;p81"/>
          <p:cNvGrpSpPr/>
          <p:nvPr/>
        </p:nvGrpSpPr>
        <p:grpSpPr>
          <a:xfrm>
            <a:off x="2047214" y="1818470"/>
            <a:ext cx="1182276" cy="662027"/>
            <a:chOff x="2029517" y="1732295"/>
            <a:chExt cx="1149068" cy="643432"/>
          </a:xfrm>
        </p:grpSpPr>
        <p:grpSp>
          <p:nvGrpSpPr>
            <p:cNvPr id="8360" name="Google Shape;8360;p81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8361" name="Google Shape;8361;p81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8362" name="Google Shape;8362;p81"/>
                <p:cNvCxnSpPr/>
                <p:nvPr/>
              </p:nvCxnSpPr>
              <p:spPr>
                <a:xfrm flipH="1" rot="-5400000">
                  <a:off x="2905682" y="1782817"/>
                  <a:ext cx="175200" cy="175200"/>
                </a:xfrm>
                <a:prstGeom prst="bentConnector3">
                  <a:avLst>
                    <a:gd fmla="val 50000" name="adj1"/>
                  </a:avLst>
                </a:pr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sp>
              <p:nvSpPr>
                <p:cNvPr id="8363" name="Google Shape;8363;p81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rect b="b" l="l" r="r" t="t"/>
                  <a:pathLst>
                    <a:path extrusionOk="0" h="10746" w="11576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364" name="Google Shape;8364;p81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8365" name="Google Shape;8365;p81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fmla="val 50000" name="adj1"/>
                  </a:avLst>
                </a:pr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sp>
              <p:nvSpPr>
                <p:cNvPr id="8366" name="Google Shape;8366;p81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rect b="b" l="l" r="r" t="t"/>
                  <a:pathLst>
                    <a:path extrusionOk="0" h="10754" w="11576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8367" name="Google Shape;8367;p81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8368" name="Google Shape;8368;p81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8369" name="Google Shape;8369;p81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8370" name="Google Shape;8370;p81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fmla="val 50000" name="adj1"/>
                    </a:avLst>
                  </a:prstGeom>
                  <a:noFill/>
                  <a:ln cap="flat" cmpd="sng" w="9525">
                    <a:solidFill>
                      <a:srgbClr val="869FB2"/>
                    </a:solidFill>
                    <a:prstDash val="solid"/>
                    <a:round/>
                    <a:headEnd len="med" w="med" type="none"/>
                    <a:tailEnd len="med" w="med" type="none"/>
                  </a:ln>
                </p:spPr>
              </p:cxnSp>
              <p:sp>
                <p:nvSpPr>
                  <p:cNvPr id="8371" name="Google Shape;8371;p81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rect b="b" l="l" r="r" t="t"/>
                    <a:pathLst>
                      <a:path extrusionOk="0" h="10777" w="11576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869FB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372" name="Google Shape;8372;p81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8373" name="Google Shape;8373;p81"/>
                  <p:cNvCxnSpPr/>
                  <p:nvPr/>
                </p:nvCxnSpPr>
                <p:spPr>
                  <a:xfrm flipH="1" rot="10800000">
                    <a:off x="2908607" y="2140990"/>
                    <a:ext cx="199800" cy="185700"/>
                  </a:xfrm>
                  <a:prstGeom prst="bentConnector3">
                    <a:avLst>
                      <a:gd fmla="val 50000" name="adj1"/>
                    </a:avLst>
                  </a:prstGeom>
                  <a:noFill/>
                  <a:ln cap="flat" cmpd="sng" w="9525">
                    <a:solidFill>
                      <a:srgbClr val="869FB2"/>
                    </a:solidFill>
                    <a:prstDash val="solid"/>
                    <a:round/>
                    <a:headEnd len="med" w="med" type="none"/>
                    <a:tailEnd len="med" w="med" type="none"/>
                  </a:ln>
                </p:spPr>
              </p:cxnSp>
              <p:sp>
                <p:nvSpPr>
                  <p:cNvPr id="8374" name="Google Shape;8374;p81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rect b="b" l="l" r="r" t="t"/>
                    <a:pathLst>
                      <a:path extrusionOk="0" h="10753" w="11576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869FB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8375" name="Google Shape;8375;p81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8376" name="Google Shape;8376;p81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rect b="b" l="l" r="r" t="t"/>
                  <a:pathLst>
                    <a:path extrusionOk="0" h="20115" w="20082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8377" name="Google Shape;8377;p81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8378" name="Google Shape;8378;p81"/>
                  <p:cNvCxnSpPr/>
                  <p:nvPr/>
                </p:nvCxnSpPr>
                <p:spPr>
                  <a:xfrm flipH="1" rot="10800000">
                    <a:off x="2158948" y="1783103"/>
                    <a:ext cx="459000" cy="282300"/>
                  </a:xfrm>
                  <a:prstGeom prst="bentConnector3">
                    <a:avLst>
                      <a:gd fmla="val 50000" name="adj1"/>
                    </a:avLst>
                  </a:prstGeom>
                  <a:noFill/>
                  <a:ln cap="flat" cmpd="sng" w="9525">
                    <a:solidFill>
                      <a:srgbClr val="BAC8D3"/>
                    </a:solidFill>
                    <a:prstDash val="solid"/>
                    <a:round/>
                    <a:headEnd len="med" w="med" type="none"/>
                    <a:tailEnd len="med" w="med" type="none"/>
                  </a:ln>
                </p:spPr>
              </p:cxnSp>
              <p:sp>
                <p:nvSpPr>
                  <p:cNvPr id="8379" name="Google Shape;8379;p81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rect b="b" l="l" r="r" t="t"/>
                    <a:pathLst>
                      <a:path extrusionOk="0" h="14873" w="15345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869FB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380" name="Google Shape;8380;p81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8381" name="Google Shape;8381;p81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fmla="val 50000" name="adj1"/>
                    </a:avLst>
                  </a:prstGeom>
                  <a:noFill/>
                  <a:ln cap="flat" cmpd="sng" w="9525">
                    <a:solidFill>
                      <a:srgbClr val="BAC8D3"/>
                    </a:solidFill>
                    <a:prstDash val="solid"/>
                    <a:round/>
                    <a:headEnd len="med" w="med" type="none"/>
                    <a:tailEnd len="med" w="med" type="none"/>
                  </a:ln>
                </p:spPr>
              </p:cxnSp>
              <p:sp>
                <p:nvSpPr>
                  <p:cNvPr id="8382" name="Google Shape;8382;p81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rect b="b" l="l" r="r" t="t"/>
                    <a:pathLst>
                      <a:path extrusionOk="0" h="14873" w="15346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869FB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  <p:grpSp>
        <p:nvGrpSpPr>
          <p:cNvPr id="8383" name="Google Shape;8383;p81"/>
          <p:cNvGrpSpPr/>
          <p:nvPr/>
        </p:nvGrpSpPr>
        <p:grpSpPr>
          <a:xfrm>
            <a:off x="732462" y="1766083"/>
            <a:ext cx="962651" cy="810058"/>
            <a:chOff x="732462" y="1766083"/>
            <a:chExt cx="962651" cy="810058"/>
          </a:xfrm>
        </p:grpSpPr>
        <p:grpSp>
          <p:nvGrpSpPr>
            <p:cNvPr id="8384" name="Google Shape;8384;p81"/>
            <p:cNvGrpSpPr/>
            <p:nvPr/>
          </p:nvGrpSpPr>
          <p:grpSpPr>
            <a:xfrm>
              <a:off x="732462" y="1908333"/>
              <a:ext cx="339369" cy="524756"/>
              <a:chOff x="844912" y="1819635"/>
              <a:chExt cx="329836" cy="510016"/>
            </a:xfrm>
          </p:grpSpPr>
          <p:sp>
            <p:nvSpPr>
              <p:cNvPr id="8385" name="Google Shape;8385;p81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rect b="b" l="l" r="r" t="t"/>
                <a:pathLst>
                  <a:path extrusionOk="0" h="20115" w="20082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6" name="Google Shape;8386;p81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rect b="b" l="l" r="r" t="t"/>
                <a:pathLst>
                  <a:path extrusionOk="0" fill="none" h="40463" w="25153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cap="rnd" cmpd="sng" w="9525">
                <a:solidFill>
                  <a:srgbClr val="435D74"/>
                </a:solidFill>
                <a:prstDash val="solid"/>
                <a:miter lim="3335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7" name="Google Shape;8387;p81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rect b="b" l="l" r="r" t="t"/>
                <a:pathLst>
                  <a:path extrusionOk="0" fill="none" h="40463" w="25153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cap="rnd" cmpd="sng" w="9525">
                <a:solidFill>
                  <a:srgbClr val="435D74"/>
                </a:solidFill>
                <a:prstDash val="solid"/>
                <a:miter lim="3335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8" name="Google Shape;8388;p81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rect b="b" l="l" r="r" t="t"/>
                <a:pathLst>
                  <a:path extrusionOk="0" h="6105" w="6105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9" name="Google Shape;8389;p81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rect b="b" l="l" r="r" t="t"/>
                <a:pathLst>
                  <a:path extrusionOk="0" h="5757" w="4304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0" name="Google Shape;8390;p81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rect b="b" l="l" r="r" t="t"/>
                <a:pathLst>
                  <a:path extrusionOk="0" h="5778" w="4304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91" name="Google Shape;8391;p81"/>
            <p:cNvGrpSpPr/>
            <p:nvPr/>
          </p:nvGrpSpPr>
          <p:grpSpPr>
            <a:xfrm>
              <a:off x="1184858" y="2256650"/>
              <a:ext cx="510255" cy="319491"/>
              <a:chOff x="1284601" y="2158168"/>
              <a:chExt cx="495923" cy="310517"/>
            </a:xfrm>
          </p:grpSpPr>
          <p:sp>
            <p:nvSpPr>
              <p:cNvPr id="8392" name="Google Shape;8392;p81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rect b="b" l="l" r="r" t="t"/>
                <a:pathLst>
                  <a:path extrusionOk="0" h="20115" w="20082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393" name="Google Shape;8393;p81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8394" name="Google Shape;8394;p81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8395" name="Google Shape;8395;p81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rect b="b" l="l" r="r" t="t"/>
                    <a:pathLst>
                      <a:path extrusionOk="0" fill="none" h="11209" w="1281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96" name="Google Shape;8396;p81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rect b="b" l="l" r="r" t="t"/>
                    <a:pathLst>
                      <a:path extrusionOk="0" fill="none" h="9174" w="12377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97" name="Google Shape;8397;p81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rect b="b" l="l" r="r" t="t"/>
                    <a:pathLst>
                      <a:path extrusionOk="0" fill="none" h="9175" w="12377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98" name="Google Shape;8398;p81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rect b="b" l="l" r="r" t="t"/>
                    <a:pathLst>
                      <a:path extrusionOk="0" fill="none" h="11175" w="1281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99" name="Google Shape;8399;p81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rect b="b" l="l" r="r" t="t"/>
                    <a:pathLst>
                      <a:path extrusionOk="0" h="6082" w="6439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00" name="Google Shape;8400;p81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rect b="b" l="l" r="r" t="t"/>
                    <a:pathLst>
                      <a:path extrusionOk="0" h="5785" w="4304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01" name="Google Shape;8401;p81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rect b="b" l="l" r="r" t="t"/>
                    <a:pathLst>
                      <a:path extrusionOk="0" h="5790" w="4304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8402" name="Google Shape;8402;p81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rect b="b" l="l" r="r" t="t"/>
                  <a:pathLst>
                    <a:path extrusionOk="0" h="20115" w="20082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3E9ED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03" name="Google Shape;8403;p81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rect b="b" l="l" r="r" t="t"/>
                  <a:pathLst>
                    <a:path extrusionOk="0" h="20115" w="20082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3E9ED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8404" name="Google Shape;8404;p81"/>
            <p:cNvGrpSpPr/>
            <p:nvPr/>
          </p:nvGrpSpPr>
          <p:grpSpPr>
            <a:xfrm>
              <a:off x="1184858" y="1766083"/>
              <a:ext cx="510255" cy="319491"/>
              <a:chOff x="1284601" y="1681380"/>
              <a:chExt cx="495923" cy="310517"/>
            </a:xfrm>
          </p:grpSpPr>
          <p:sp>
            <p:nvSpPr>
              <p:cNvPr id="8405" name="Google Shape;8405;p81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rect b="b" l="l" r="r" t="t"/>
                <a:pathLst>
                  <a:path extrusionOk="0" h="20115" w="20082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406" name="Google Shape;8406;p81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8407" name="Google Shape;8407;p81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8408" name="Google Shape;8408;p81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rect b="b" l="l" r="r" t="t"/>
                    <a:pathLst>
                      <a:path extrusionOk="0" fill="none" h="11209" w="1281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09" name="Google Shape;8409;p81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rect b="b" l="l" r="r" t="t"/>
                    <a:pathLst>
                      <a:path extrusionOk="0" fill="none" h="9208" w="12377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10" name="Google Shape;8410;p81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rect b="b" l="l" r="r" t="t"/>
                    <a:pathLst>
                      <a:path extrusionOk="0" fill="none" h="9174" w="12377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11" name="Google Shape;8411;p81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rect b="b" l="l" r="r" t="t"/>
                    <a:pathLst>
                      <a:path extrusionOk="0" fill="none" h="11143" w="1281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12" name="Google Shape;8412;p81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rect b="b" l="l" r="r" t="t"/>
                    <a:pathLst>
                      <a:path extrusionOk="0" h="6116" w="6439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13" name="Google Shape;8413;p81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rect b="b" l="l" r="r" t="t"/>
                    <a:pathLst>
                      <a:path extrusionOk="0" h="5778" w="4304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14" name="Google Shape;8414;p81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rect b="b" l="l" r="r" t="t"/>
                    <a:pathLst>
                      <a:path extrusionOk="0" h="5757" w="4304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8415" name="Google Shape;8415;p81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rect b="b" l="l" r="r" t="t"/>
                  <a:pathLst>
                    <a:path extrusionOk="0" h="20115" w="20082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3E9ED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416" name="Google Shape;8416;p81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rect b="b" l="l" r="r" t="t"/>
                  <a:pathLst>
                    <a:path extrusionOk="0" h="20115" w="20082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3E9ED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8417" name="Google Shape;8417;p81"/>
          <p:cNvGrpSpPr/>
          <p:nvPr/>
        </p:nvGrpSpPr>
        <p:grpSpPr>
          <a:xfrm>
            <a:off x="6841403" y="2533512"/>
            <a:ext cx="1622269" cy="552443"/>
            <a:chOff x="6894650" y="2574740"/>
            <a:chExt cx="1445100" cy="492111"/>
          </a:xfrm>
        </p:grpSpPr>
        <p:sp>
          <p:nvSpPr>
            <p:cNvPr id="8418" name="Google Shape;8418;p81"/>
            <p:cNvSpPr/>
            <p:nvPr/>
          </p:nvSpPr>
          <p:spPr>
            <a:xfrm>
              <a:off x="7151862" y="2854413"/>
              <a:ext cx="414806" cy="212438"/>
            </a:xfrm>
            <a:custGeom>
              <a:rect b="b" l="l" r="r" t="t"/>
              <a:pathLst>
                <a:path extrusionOk="0" h="6392" w="12481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9" name="Google Shape;8419;p81"/>
            <p:cNvSpPr/>
            <p:nvPr/>
          </p:nvSpPr>
          <p:spPr>
            <a:xfrm>
              <a:off x="7664213" y="2854413"/>
              <a:ext cx="414806" cy="212438"/>
            </a:xfrm>
            <a:custGeom>
              <a:rect b="b" l="l" r="r" t="t"/>
              <a:pathLst>
                <a:path extrusionOk="0" h="6392" w="12481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0" name="Google Shape;8420;p81"/>
            <p:cNvSpPr/>
            <p:nvPr/>
          </p:nvSpPr>
          <p:spPr>
            <a:xfrm>
              <a:off x="6895687" y="2575804"/>
              <a:ext cx="420489" cy="212471"/>
            </a:xfrm>
            <a:custGeom>
              <a:rect b="b" l="l" r="r" t="t"/>
              <a:pathLst>
                <a:path extrusionOk="0" h="6393" w="12652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1" name="Google Shape;8421;p81"/>
            <p:cNvSpPr/>
            <p:nvPr/>
          </p:nvSpPr>
          <p:spPr>
            <a:xfrm>
              <a:off x="7399530" y="2574740"/>
              <a:ext cx="420489" cy="212438"/>
            </a:xfrm>
            <a:custGeom>
              <a:rect b="b" l="l" r="r" t="t"/>
              <a:pathLst>
                <a:path extrusionOk="0" h="6392" w="12652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81"/>
            <p:cNvSpPr/>
            <p:nvPr/>
          </p:nvSpPr>
          <p:spPr>
            <a:xfrm>
              <a:off x="7911880" y="2574740"/>
              <a:ext cx="420489" cy="212438"/>
            </a:xfrm>
            <a:custGeom>
              <a:rect b="b" l="l" r="r" t="t"/>
              <a:pathLst>
                <a:path extrusionOk="0" h="6392" w="12652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8423" name="Google Shape;8423;p81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8424" name="Google Shape;8424;p81"/>
          <p:cNvGrpSpPr/>
          <p:nvPr/>
        </p:nvGrpSpPr>
        <p:grpSpPr>
          <a:xfrm>
            <a:off x="6860946" y="3907768"/>
            <a:ext cx="1583206" cy="475705"/>
            <a:chOff x="6953919" y="3907920"/>
            <a:chExt cx="1377300" cy="475705"/>
          </a:xfrm>
        </p:grpSpPr>
        <p:cxnSp>
          <p:nvCxnSpPr>
            <p:cNvPr id="8425" name="Google Shape;8425;p81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cap="flat" cmpd="sng" w="19050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26" name="Google Shape;8426;p81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cap="flat" cmpd="sng" w="19050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27" name="Google Shape;8427;p81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cap="flat" cmpd="sng" w="19050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28" name="Google Shape;8428;p81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cap="flat" cmpd="sng" w="19050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29" name="Google Shape;8429;p81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cap="flat" cmpd="sng" w="19050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8430" name="Google Shape;8430;p81"/>
          <p:cNvGrpSpPr/>
          <p:nvPr/>
        </p:nvGrpSpPr>
        <p:grpSpPr>
          <a:xfrm>
            <a:off x="2364534" y="2668913"/>
            <a:ext cx="836286" cy="824529"/>
            <a:chOff x="2389399" y="2595741"/>
            <a:chExt cx="812796" cy="801369"/>
          </a:xfrm>
        </p:grpSpPr>
        <p:grpSp>
          <p:nvGrpSpPr>
            <p:cNvPr id="8431" name="Google Shape;8431;p81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8432" name="Google Shape;8432;p81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rect b="b" l="l" r="r" t="t"/>
                <a:pathLst>
                  <a:path extrusionOk="0" h="36397" w="116549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3" name="Google Shape;8433;p81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rect b="b" l="l" r="r" t="t"/>
                <a:pathLst>
                  <a:path extrusionOk="0" h="50467" w="46777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4" name="Google Shape;8434;p81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rect b="b" l="l" r="r" t="t"/>
                <a:pathLst>
                  <a:path extrusionOk="0" h="50467" w="46773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35" name="Google Shape;8435;p81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8436" name="Google Shape;8436;p81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8437" name="Google Shape;8437;p81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8438" name="Google Shape;8438;p81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rect b="b" l="l" r="r" t="t"/>
                    <a:pathLst>
                      <a:path extrusionOk="0" h="18698" w="54066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39" name="Google Shape;8439;p81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rect b="b" l="l" r="r" t="t"/>
                    <a:pathLst>
                      <a:path extrusionOk="0" h="3373" w="3374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40" name="Google Shape;8440;p81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rect b="b" l="l" r="r" t="t"/>
                    <a:pathLst>
                      <a:path extrusionOk="0" h="3373" w="3372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441" name="Google Shape;8441;p81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8442" name="Google Shape;8442;p81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rect b="b" l="l" r="r" t="t"/>
                    <a:pathLst>
                      <a:path extrusionOk="0" h="39990" w="49279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657E93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43" name="Google Shape;8443;p81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rect b="b" l="l" r="r" t="t"/>
                    <a:pathLst>
                      <a:path extrusionOk="0" h="243" w="30824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8444" name="Google Shape;8444;p81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8445" name="Google Shape;8445;p81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8446" name="Google Shape;8446;p81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rect b="b" l="l" r="r" t="t"/>
                    <a:pathLst>
                      <a:path extrusionOk="0" h="18696" w="486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47" name="Google Shape;8447;p81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rect b="b" l="l" r="r" t="t"/>
                    <a:pathLst>
                      <a:path extrusionOk="0" h="3373" w="3373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48" name="Google Shape;8448;p81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rect b="b" l="l" r="r" t="t"/>
                    <a:pathLst>
                      <a:path extrusionOk="0" h="3373" w="3373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449" name="Google Shape;8449;p81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8450" name="Google Shape;8450;p81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rect b="b" l="l" r="r" t="t"/>
                    <a:pathLst>
                      <a:path extrusionOk="0" h="39990" w="49277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657E93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51" name="Google Shape;8451;p81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rect b="b" l="l" r="r" t="t"/>
                    <a:pathLst>
                      <a:path extrusionOk="0" h="243" w="30823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8452" name="Google Shape;8452;p81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8453" name="Google Shape;8453;p81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8454" name="Google Shape;8454;p81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rect b="b" l="l" r="r" t="t"/>
                    <a:pathLst>
                      <a:path extrusionOk="0" h="18698" w="54063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55" name="Google Shape;8455;p81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rect b="b" l="l" r="r" t="t"/>
                    <a:pathLst>
                      <a:path extrusionOk="0" h="3373" w="3374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56" name="Google Shape;8456;p81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rect b="b" l="l" r="r" t="t"/>
                    <a:pathLst>
                      <a:path extrusionOk="0" h="3373" w="3372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457" name="Google Shape;8457;p81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8458" name="Google Shape;8458;p81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rect b="b" l="l" r="r" t="t"/>
                    <a:pathLst>
                      <a:path extrusionOk="0" h="39990" w="49279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657E93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59" name="Google Shape;8459;p81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rect b="b" l="l" r="r" t="t"/>
                    <a:pathLst>
                      <a:path extrusionOk="0" h="243" w="30824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8460" name="Google Shape;8460;p81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8461" name="Google Shape;8461;p81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8462" name="Google Shape;8462;p81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8463" name="Google Shape;8463;p81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rect b="b" l="l" r="r" t="t"/>
                    <a:pathLst>
                      <a:path extrusionOk="0" h="18697" w="486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64" name="Google Shape;8464;p81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rect b="b" l="l" r="r" t="t"/>
                    <a:pathLst>
                      <a:path extrusionOk="0" h="3374" w="3373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65" name="Google Shape;8465;p81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rect b="b" l="l" r="r" t="t"/>
                    <a:pathLst>
                      <a:path extrusionOk="0" h="3373" w="3373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466" name="Google Shape;8466;p81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8467" name="Google Shape;8467;p81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rect b="b" l="l" r="r" t="t"/>
                    <a:pathLst>
                      <a:path extrusionOk="0" h="39988" w="49277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869FB2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68" name="Google Shape;8468;p81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rect b="b" l="l" r="r" t="t"/>
                    <a:pathLst>
                      <a:path extrusionOk="0" h="243" w="30825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8469" name="Google Shape;8469;p81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8470" name="Google Shape;8470;p81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8471" name="Google Shape;8471;p81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rect b="b" l="l" r="r" t="t"/>
                    <a:pathLst>
                      <a:path extrusionOk="0" h="18698" w="54064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72" name="Google Shape;8472;p81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rect b="b" l="l" r="r" t="t"/>
                    <a:pathLst>
                      <a:path extrusionOk="0" h="3374" w="3374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73" name="Google Shape;8473;p81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rect b="b" l="l" r="r" t="t"/>
                    <a:pathLst>
                      <a:path extrusionOk="0" h="3373" w="3372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474" name="Google Shape;8474;p81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8475" name="Google Shape;8475;p81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rect b="b" l="l" r="r" t="t"/>
                    <a:pathLst>
                      <a:path extrusionOk="0" h="39988" w="49279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869FB2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76" name="Google Shape;8476;p81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rect b="b" l="l" r="r" t="t"/>
                    <a:pathLst>
                      <a:path extrusionOk="0" h="243" w="30825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8477" name="Google Shape;8477;p81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8478" name="Google Shape;8478;p81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8479" name="Google Shape;8479;p81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rect b="b" l="l" r="r" t="t"/>
                    <a:pathLst>
                      <a:path extrusionOk="0" h="18698" w="54065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0" name="Google Shape;8480;p81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rect b="b" l="l" r="r" t="t"/>
                    <a:pathLst>
                      <a:path extrusionOk="0" h="3374" w="3374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1" name="Google Shape;8481;p81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rect b="b" l="l" r="r" t="t"/>
                    <a:pathLst>
                      <a:path extrusionOk="0" h="3373" w="3372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482" name="Google Shape;8482;p81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8483" name="Google Shape;8483;p81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rect b="b" l="l" r="r" t="t"/>
                    <a:pathLst>
                      <a:path extrusionOk="0" h="39988" w="49279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869FB2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484" name="Google Shape;8484;p81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rect b="b" l="l" r="r" t="t"/>
                    <a:pathLst>
                      <a:path extrusionOk="0" h="243" w="30824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488" name="Shape 8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89" name="Google Shape;8489;p82"/>
          <p:cNvGrpSpPr/>
          <p:nvPr/>
        </p:nvGrpSpPr>
        <p:grpSpPr>
          <a:xfrm>
            <a:off x="718875" y="3363288"/>
            <a:ext cx="2390414" cy="1024800"/>
            <a:chOff x="728925" y="3296613"/>
            <a:chExt cx="2390414" cy="1024800"/>
          </a:xfrm>
        </p:grpSpPr>
        <p:grpSp>
          <p:nvGrpSpPr>
            <p:cNvPr id="8490" name="Google Shape;8490;p82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8491" name="Google Shape;8491;p82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cap="flat" cmpd="sng" w="9525">
                <a:solidFill>
                  <a:srgbClr val="E3E7EA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8492" name="Google Shape;8492;p82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cap="flat" cmpd="sng" w="9525">
                <a:solidFill>
                  <a:srgbClr val="E3E7EA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</p:grpSp>
        <p:grpSp>
          <p:nvGrpSpPr>
            <p:cNvPr id="8493" name="Google Shape;8493;p82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8494" name="Google Shape;8494;p82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cap="flat" cmpd="sng" w="9525">
                <a:solidFill>
                  <a:srgbClr val="D6DB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8495" name="Google Shape;8495;p82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cap="flat" cmpd="sng" w="9525">
                <a:solidFill>
                  <a:srgbClr val="D6DB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8496" name="Google Shape;8496;p82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cap="flat" cmpd="sng" w="9525">
                <a:solidFill>
                  <a:srgbClr val="D6DB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8497" name="Google Shape;8497;p82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cap="flat" cmpd="sng" w="9525">
                <a:solidFill>
                  <a:srgbClr val="D6DB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8498" name="Google Shape;8498;p82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cap="flat" cmpd="sng" w="9525">
                <a:solidFill>
                  <a:srgbClr val="D6DB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</p:grpSp>
        <p:grpSp>
          <p:nvGrpSpPr>
            <p:cNvPr id="8499" name="Google Shape;8499;p82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8500" name="Google Shape;8500;p82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rect b="b" l="l" r="r" t="t"/>
                <a:pathLst>
                  <a:path extrusionOk="0" h="5567" w="9336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1" name="Google Shape;8501;p82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rect b="b" l="l" r="r" t="t"/>
                <a:pathLst>
                  <a:path extrusionOk="0" h="5376" w="8431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2" name="Google Shape;8502;p82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rect b="b" l="l" r="r" t="t"/>
                <a:pathLst>
                  <a:path extrusionOk="0" h="5567" w="9336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3" name="Google Shape;8503;p82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rect b="b" l="l" r="r" t="t"/>
                <a:pathLst>
                  <a:path extrusionOk="0" h="5376" w="8431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4" name="Google Shape;8504;p82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rect b="b" l="l" r="r" t="t"/>
                <a:pathLst>
                  <a:path extrusionOk="0" h="10002" w="6431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5" name="Google Shape;8505;p82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rect b="b" l="l" r="r" t="t"/>
                <a:pathLst>
                  <a:path extrusionOk="0" h="9979" w="6145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6" name="Google Shape;8506;p82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rect b="b" l="l" r="r" t="t"/>
                <a:pathLst>
                  <a:path extrusionOk="0" h="10002" w="6431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7" name="Google Shape;8507;p82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rect b="b" l="l" r="r" t="t"/>
                <a:pathLst>
                  <a:path extrusionOk="0" h="9979" w="6145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8" name="Google Shape;8508;p82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rect b="b" l="l" r="r" t="t"/>
                <a:pathLst>
                  <a:path extrusionOk="0" h="5567" w="9336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9" name="Google Shape;8509;p82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rect b="b" l="l" r="r" t="t"/>
                <a:pathLst>
                  <a:path extrusionOk="0" h="5376" w="8431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0" name="Google Shape;8510;p82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rect b="b" l="l" r="r" t="t"/>
                <a:pathLst>
                  <a:path extrusionOk="0" h="10002" w="6431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1" name="Google Shape;8511;p82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rect b="b" l="l" r="r" t="t"/>
                <a:pathLst>
                  <a:path extrusionOk="0" h="9979" w="6145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2" name="Google Shape;8512;p82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rect b="b" l="l" r="r" t="t"/>
                <a:pathLst>
                  <a:path extrusionOk="0" h="5567" w="9336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3" name="Google Shape;8513;p82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rect b="b" l="l" r="r" t="t"/>
                <a:pathLst>
                  <a:path extrusionOk="0" h="5376" w="8431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4" name="Google Shape;8514;p82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rect b="b" l="l" r="r" t="t"/>
                <a:pathLst>
                  <a:path extrusionOk="0" h="10002" w="6431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5" name="Google Shape;8515;p82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rect b="b" l="l" r="r" t="t"/>
                <a:pathLst>
                  <a:path extrusionOk="0" h="9979" w="6145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6" name="Google Shape;8516;p82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rect b="b" l="l" r="r" t="t"/>
                <a:pathLst>
                  <a:path extrusionOk="0" h="5567" w="9336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7" name="Google Shape;8517;p82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rect b="b" l="l" r="r" t="t"/>
                <a:pathLst>
                  <a:path extrusionOk="0" h="5376" w="8431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8" name="Google Shape;8518;p82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rect b="b" l="l" r="r" t="t"/>
                <a:pathLst>
                  <a:path extrusionOk="0" h="10002" w="6431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9" name="Google Shape;8519;p82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rect b="b" l="l" r="r" t="t"/>
                <a:pathLst>
                  <a:path extrusionOk="0" h="9979" w="6145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aphicFrame>
        <p:nvGraphicFramePr>
          <p:cNvPr id="8520" name="Google Shape;8520;p82"/>
          <p:cNvGraphicFramePr/>
          <p:nvPr/>
        </p:nvGraphicFramePr>
        <p:xfrm>
          <a:off x="5954575" y="23612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{B1C757BD-5638-4F17-AB78-A3BB50CE7351}</a:tableStyleId>
              </a:tblPr>
              <a:tblGrid>
                <a:gridCol w="626025"/>
                <a:gridCol w="626025"/>
                <a:gridCol w="626025"/>
                <a:gridCol w="626025"/>
              </a:tblGrid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</a:tr>
            </a:tbl>
          </a:graphicData>
        </a:graphic>
      </p:graphicFrame>
      <p:grpSp>
        <p:nvGrpSpPr>
          <p:cNvPr id="8521" name="Google Shape;8521;p82"/>
          <p:cNvGrpSpPr/>
          <p:nvPr/>
        </p:nvGrpSpPr>
        <p:grpSpPr>
          <a:xfrm>
            <a:off x="727251" y="1188964"/>
            <a:ext cx="2396505" cy="976502"/>
            <a:chOff x="749309" y="1112739"/>
            <a:chExt cx="2371603" cy="976502"/>
          </a:xfrm>
        </p:grpSpPr>
        <p:grpSp>
          <p:nvGrpSpPr>
            <p:cNvPr id="8522" name="Google Shape;8522;p82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8523" name="Google Shape;8523;p82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4" name="Google Shape;8524;p82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5" name="Google Shape;8525;p82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6" name="Google Shape;8526;p82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7" name="Google Shape;8527;p82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8" name="Google Shape;8528;p82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9" name="Google Shape;8529;p82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0" name="Google Shape;8530;p82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1" name="Google Shape;8531;p82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2" name="Google Shape;8532;p82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3" name="Google Shape;8533;p82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4" name="Google Shape;8534;p82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5" name="Google Shape;8535;p82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6" name="Google Shape;8536;p82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7" name="Google Shape;8537;p82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8" name="Google Shape;8538;p82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9" name="Google Shape;8539;p82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0" name="Google Shape;8540;p82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1" name="Google Shape;8541;p82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2" name="Google Shape;8542;p82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3" name="Google Shape;8543;p82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4" name="Google Shape;8544;p82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5" name="Google Shape;8545;p82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6" name="Google Shape;8546;p82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47" name="Google Shape;8547;p82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8548" name="Google Shape;8548;p82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9" name="Google Shape;8549;p82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0" name="Google Shape;8550;p82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1" name="Google Shape;8551;p82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552" name="Google Shape;8552;p82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82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4" name="Google Shape;8554;p82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82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aphicFrame>
        <p:nvGraphicFramePr>
          <p:cNvPr id="8556" name="Google Shape;8556;p82"/>
          <p:cNvGraphicFramePr/>
          <p:nvPr/>
        </p:nvGraphicFramePr>
        <p:xfrm>
          <a:off x="5954600" y="11889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{B1C757BD-5638-4F17-AB78-A3BB50CE7351}</a:tableStyleId>
              </a:tblPr>
              <a:tblGrid>
                <a:gridCol w="626025"/>
                <a:gridCol w="626025"/>
                <a:gridCol w="626025"/>
                <a:gridCol w="626025"/>
              </a:tblGrid>
              <a:tr h="3255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255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255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8557" name="Google Shape;8557;p82"/>
          <p:cNvGraphicFramePr/>
          <p:nvPr/>
        </p:nvGraphicFramePr>
        <p:xfrm>
          <a:off x="3375463" y="23612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{B1C757BD-5638-4F17-AB78-A3BB50CE7351}</a:tableStyleId>
              </a:tblPr>
              <a:tblGrid>
                <a:gridCol w="590850"/>
                <a:gridCol w="590850"/>
                <a:gridCol w="590850"/>
                <a:gridCol w="590850"/>
              </a:tblGrid>
              <a:tr h="2895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895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895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pSp>
        <p:nvGrpSpPr>
          <p:cNvPr id="8558" name="Google Shape;8558;p82"/>
          <p:cNvGrpSpPr/>
          <p:nvPr/>
        </p:nvGrpSpPr>
        <p:grpSpPr>
          <a:xfrm>
            <a:off x="3377449" y="3352160"/>
            <a:ext cx="2363377" cy="1047062"/>
            <a:chOff x="3358399" y="3285485"/>
            <a:chExt cx="2363377" cy="1047062"/>
          </a:xfrm>
        </p:grpSpPr>
        <p:grpSp>
          <p:nvGrpSpPr>
            <p:cNvPr id="8559" name="Google Shape;8559;p82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8560" name="Google Shape;8560;p82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7994A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1" name="Google Shape;8561;p82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7994A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2" name="Google Shape;8562;p82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7994A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3" name="Google Shape;8563;p82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7994A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4" name="Google Shape;8564;p82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7994A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65" name="Google Shape;8565;p82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8566" name="Google Shape;8566;p82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7" name="Google Shape;8567;p82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8" name="Google Shape;8568;p82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9" name="Google Shape;8569;p82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0" name="Google Shape;8570;p82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71" name="Google Shape;8571;p82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8572" name="Google Shape;8572;p82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3" name="Google Shape;8573;p82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4" name="Google Shape;8574;p82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5" name="Google Shape;8575;p82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6" name="Google Shape;8576;p82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77" name="Google Shape;8577;p82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8578" name="Google Shape;8578;p82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9" name="Google Shape;8579;p82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0" name="Google Shape;8580;p82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1" name="Google Shape;8581;p82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2" name="Google Shape;8582;p82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83" name="Google Shape;8583;p82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8584" name="Google Shape;8584;p82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5" name="Google Shape;8585;p82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6" name="Google Shape;8586;p82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7" name="Google Shape;8587;p82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8" name="Google Shape;8588;p82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89" name="Google Shape;8589;p82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8590" name="Google Shape;8590;p82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1" name="Google Shape;8591;p82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2" name="Google Shape;8592;p82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3" name="Google Shape;8593;p82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4" name="Google Shape;8594;p82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aphicFrame>
        <p:nvGraphicFramePr>
          <p:cNvPr id="8595" name="Google Shape;8595;p82"/>
          <p:cNvGraphicFramePr/>
          <p:nvPr/>
        </p:nvGraphicFramePr>
        <p:xfrm>
          <a:off x="728250" y="23612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{B1C757BD-5638-4F17-AB78-A3BB50CE7351}</a:tableStyleId>
              </a:tblPr>
              <a:tblGrid>
                <a:gridCol w="592450"/>
                <a:gridCol w="592450"/>
                <a:gridCol w="592450"/>
                <a:gridCol w="592450"/>
              </a:tblGrid>
              <a:tr h="2964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5F8195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5F8195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5F8195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5F8195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5F8195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5F8195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964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964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pSp>
        <p:nvGrpSpPr>
          <p:cNvPr id="8596" name="Google Shape;8596;p82"/>
          <p:cNvGrpSpPr/>
          <p:nvPr/>
        </p:nvGrpSpPr>
        <p:grpSpPr>
          <a:xfrm>
            <a:off x="4177919" y="2765014"/>
            <a:ext cx="1302095" cy="60959"/>
            <a:chOff x="3558802" y="4011427"/>
            <a:chExt cx="1866000" cy="111300"/>
          </a:xfrm>
        </p:grpSpPr>
        <p:sp>
          <p:nvSpPr>
            <p:cNvPr id="8597" name="Google Shape;8597;p82"/>
            <p:cNvSpPr/>
            <p:nvPr/>
          </p:nvSpPr>
          <p:spPr>
            <a:xfrm flipH="1" rot="5400000">
              <a:off x="4436152" y="3134077"/>
              <a:ext cx="111300" cy="1866000"/>
            </a:xfrm>
            <a:prstGeom prst="round2SameRect">
              <a:avLst>
                <a:gd fmla="val 50000" name="adj1"/>
                <a:gd fmla="val 50000" name="adj2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82"/>
            <p:cNvSpPr/>
            <p:nvPr/>
          </p:nvSpPr>
          <p:spPr>
            <a:xfrm flipH="1" rot="5400000">
              <a:off x="4167866" y="3416648"/>
              <a:ext cx="97200" cy="13014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99" name="Google Shape;8599;p82"/>
          <p:cNvGrpSpPr/>
          <p:nvPr/>
        </p:nvGrpSpPr>
        <p:grpSpPr>
          <a:xfrm>
            <a:off x="4723407" y="3047174"/>
            <a:ext cx="914340" cy="60959"/>
            <a:chOff x="3558802" y="4011427"/>
            <a:chExt cx="1866000" cy="111300"/>
          </a:xfrm>
        </p:grpSpPr>
        <p:sp>
          <p:nvSpPr>
            <p:cNvPr id="8600" name="Google Shape;8600;p82"/>
            <p:cNvSpPr/>
            <p:nvPr/>
          </p:nvSpPr>
          <p:spPr>
            <a:xfrm flipH="1" rot="5400000">
              <a:off x="4436152" y="3134077"/>
              <a:ext cx="111300" cy="1866000"/>
            </a:xfrm>
            <a:prstGeom prst="round2SameRect">
              <a:avLst>
                <a:gd fmla="val 50000" name="adj1"/>
                <a:gd fmla="val 50000" name="adj2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1" name="Google Shape;8601;p82"/>
            <p:cNvSpPr/>
            <p:nvPr/>
          </p:nvSpPr>
          <p:spPr>
            <a:xfrm flipH="1" rot="5400000">
              <a:off x="4167866" y="3416648"/>
              <a:ext cx="97200" cy="13014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02" name="Google Shape;8602;p82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8603" name="Google Shape;8603;p82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cap="flat" cmpd="sng" w="9525">
              <a:solidFill>
                <a:srgbClr val="B3C3CE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604" name="Google Shape;8604;p82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cap="flat" cmpd="sng" w="9525">
              <a:solidFill>
                <a:srgbClr val="B3C3CE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605" name="Google Shape;8605;p82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cap="flat" cmpd="sng" w="9525">
              <a:solidFill>
                <a:srgbClr val="B3C3CE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8606" name="Google Shape;8606;p82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607" name="Google Shape;8607;p82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608" name="Google Shape;8608;p82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609" name="Google Shape;8609;p82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610" name="Google Shape;8610;p82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1" name="Google Shape;8611;p82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82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82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4" name="Google Shape;8614;p82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82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6" name="Google Shape;8616;p82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617" name="Google Shape;8617;p82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618" name="Google Shape;8618;p82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619" name="Google Shape;8619;p82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20" name="Google Shape;8620;p82"/>
          <p:cNvGrpSpPr/>
          <p:nvPr/>
        </p:nvGrpSpPr>
        <p:grpSpPr>
          <a:xfrm>
            <a:off x="3372612" y="1159008"/>
            <a:ext cx="2363393" cy="1005865"/>
            <a:chOff x="3292400" y="1193188"/>
            <a:chExt cx="2615240" cy="1131075"/>
          </a:xfrm>
        </p:grpSpPr>
        <p:sp>
          <p:nvSpPr>
            <p:cNvPr id="8621" name="Google Shape;8621;p82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fmla="val 16667" name="adj1"/>
                <a:gd fmla="val 0" name="adj2"/>
              </a:avLst>
            </a:prstGeom>
            <a:noFill/>
            <a:ln cap="flat" cmpd="sng" w="9525">
              <a:solidFill>
                <a:srgbClr val="ABBCC9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622" name="Google Shape;8622;p82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fmla="val 16667" name="adj1"/>
                <a:gd fmla="val 0" name="adj2"/>
              </a:avLst>
            </a:pr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623" name="Google Shape;8623;p82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624" name="Google Shape;8624;p82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625" name="Google Shape;8625;p82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626" name="Google Shape;8626;p82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627" name="Google Shape;8627;p82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628" name="Google Shape;8628;p82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629" name="Google Shape;8629;p82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630" name="Google Shape;8630;p82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631" name="Google Shape;8631;p82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632" name="Google Shape;8632;p82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633" name="Google Shape;8633;p82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634" name="Google Shape;8634;p82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8635" name="Google Shape;8635;p82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636" name="Google Shape;8636;p82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rect b="b" l="l" r="r" t="t"/>
                <a:pathLst>
                  <a:path extrusionOk="0" h="2157" w="180762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637" name="Google Shape;8637;p82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638" name="Google Shape;8638;p82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639" name="Google Shape;8639;p82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640" name="Google Shape;8640;p82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641" name="Google Shape;8641;p82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642" name="Google Shape;8642;p82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rect b="b" l="l" r="r" t="t"/>
                <a:pathLst>
                  <a:path extrusionOk="0" h="2157" w="36851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643" name="Google Shape;8643;p82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rect b="b" l="l" r="r" t="t"/>
                <a:pathLst>
                  <a:path extrusionOk="0" h="2156" w="81476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644" name="Google Shape;8644;p82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rect b="b" l="l" r="r" t="t"/>
                <a:pathLst>
                  <a:path extrusionOk="0" h="2156" w="4328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645" name="Google Shape;8645;p82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rect b="b" l="l" r="r" t="t"/>
                <a:pathLst>
                  <a:path extrusionOk="0" h="2156" w="81797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646" name="Google Shape;8646;p82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rect b="b" l="l" r="r" t="t"/>
                <a:pathLst>
                  <a:path extrusionOk="0" h="2156" w="66033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647" name="Google Shape;8647;p82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rect b="b" l="l" r="r" t="t"/>
                <a:pathLst>
                  <a:path extrusionOk="0" h="2144" w="45745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651" name="Shape 8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52" name="Google Shape;8652;p83"/>
          <p:cNvGrpSpPr/>
          <p:nvPr/>
        </p:nvGrpSpPr>
        <p:grpSpPr>
          <a:xfrm>
            <a:off x="4814684" y="1191441"/>
            <a:ext cx="745431" cy="718863"/>
            <a:chOff x="4249973" y="1201875"/>
            <a:chExt cx="1958568" cy="1888762"/>
          </a:xfrm>
        </p:grpSpPr>
        <p:sp>
          <p:nvSpPr>
            <p:cNvPr id="8653" name="Google Shape;8653;p83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fmla="val 105146" name="hf"/>
                <a:gd fmla="val 110557" name="vf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654" name="Google Shape;8654;p83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655" name="Google Shape;8655;p83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656" name="Google Shape;8656;p83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57" name="Google Shape;8657;p83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658" name="Google Shape;8658;p83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659" name="Google Shape;8659;p83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60" name="Google Shape;8660;p83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661" name="Google Shape;8661;p83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662" name="Google Shape;8662;p83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63" name="Google Shape;8663;p83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664" name="Google Shape;8664;p83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665" name="Google Shape;8665;p83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66" name="Google Shape;8666;p83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667" name="Google Shape;8667;p83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668" name="Google Shape;8668;p83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669" name="Google Shape;8669;p83"/>
          <p:cNvGrpSpPr/>
          <p:nvPr/>
        </p:nvGrpSpPr>
        <p:grpSpPr>
          <a:xfrm>
            <a:off x="731057" y="2069890"/>
            <a:ext cx="761767" cy="729896"/>
            <a:chOff x="2657744" y="2337745"/>
            <a:chExt cx="832987" cy="798137"/>
          </a:xfrm>
        </p:grpSpPr>
        <p:sp>
          <p:nvSpPr>
            <p:cNvPr id="8670" name="Google Shape;8670;p83"/>
            <p:cNvSpPr/>
            <p:nvPr/>
          </p:nvSpPr>
          <p:spPr>
            <a:xfrm>
              <a:off x="2812050" y="2337745"/>
              <a:ext cx="516050" cy="266400"/>
            </a:xfrm>
            <a:custGeom>
              <a:rect b="b" l="l" r="r" t="t"/>
              <a:pathLst>
                <a:path extrusionOk="0" h="10656" w="20642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83"/>
            <p:cNvSpPr/>
            <p:nvPr/>
          </p:nvSpPr>
          <p:spPr>
            <a:xfrm>
              <a:off x="3113181" y="2645625"/>
              <a:ext cx="377550" cy="476425"/>
            </a:xfrm>
            <a:custGeom>
              <a:rect b="b" l="l" r="r" t="t"/>
              <a:pathLst>
                <a:path extrusionOk="0" h="19057" w="15102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83"/>
            <p:cNvSpPr/>
            <p:nvPr/>
          </p:nvSpPr>
          <p:spPr>
            <a:xfrm>
              <a:off x="3082750" y="2605975"/>
              <a:ext cx="244675" cy="231900"/>
            </a:xfrm>
            <a:custGeom>
              <a:rect b="b" l="l" r="r" t="t"/>
              <a:pathLst>
                <a:path extrusionOk="0" h="9276" w="9787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83"/>
            <p:cNvSpPr/>
            <p:nvPr/>
          </p:nvSpPr>
          <p:spPr>
            <a:xfrm>
              <a:off x="2657744" y="2659457"/>
              <a:ext cx="377575" cy="476425"/>
            </a:xfrm>
            <a:custGeom>
              <a:rect b="b" l="l" r="r" t="t"/>
              <a:pathLst>
                <a:path extrusionOk="0" h="19057" w="15103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4" name="Google Shape;8674;p83"/>
            <p:cNvSpPr/>
            <p:nvPr/>
          </p:nvSpPr>
          <p:spPr>
            <a:xfrm>
              <a:off x="2812775" y="2605975"/>
              <a:ext cx="244675" cy="231900"/>
            </a:xfrm>
            <a:custGeom>
              <a:rect b="b" l="l" r="r" t="t"/>
              <a:pathLst>
                <a:path extrusionOk="0" h="9276" w="9787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83"/>
            <p:cNvSpPr/>
            <p:nvPr/>
          </p:nvSpPr>
          <p:spPr>
            <a:xfrm>
              <a:off x="2944250" y="2859150"/>
              <a:ext cx="251675" cy="226375"/>
            </a:xfrm>
            <a:custGeom>
              <a:rect b="b" l="l" r="r" t="t"/>
              <a:pathLst>
                <a:path extrusionOk="0" h="9055" w="10067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76" name="Google Shape;8676;p83"/>
          <p:cNvGrpSpPr/>
          <p:nvPr/>
        </p:nvGrpSpPr>
        <p:grpSpPr>
          <a:xfrm>
            <a:off x="3242022" y="2073097"/>
            <a:ext cx="685569" cy="723586"/>
            <a:chOff x="3398134" y="2057755"/>
            <a:chExt cx="704087" cy="743130"/>
          </a:xfrm>
        </p:grpSpPr>
        <p:grpSp>
          <p:nvGrpSpPr>
            <p:cNvPr id="8677" name="Google Shape;8677;p83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678" name="Google Shape;8678;p83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679" name="Google Shape;8679;p83"/>
              <p:cNvCxnSpPr>
                <a:stCxn id="8678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8680" name="Google Shape;8680;p83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681" name="Google Shape;8681;p83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682" name="Google Shape;8682;p83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8683" name="Google Shape;8683;p83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684" name="Google Shape;8684;p83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685" name="Google Shape;8685;p83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8686" name="Google Shape;8686;p83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687" name="Google Shape;8687;p83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688" name="Google Shape;8688;p83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8689" name="Google Shape;8689;p83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690" name="Google Shape;8690;p83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691" name="Google Shape;8691;p83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  <p:grpSp>
        <p:nvGrpSpPr>
          <p:cNvPr id="8692" name="Google Shape;8692;p83"/>
          <p:cNvGrpSpPr/>
          <p:nvPr/>
        </p:nvGrpSpPr>
        <p:grpSpPr>
          <a:xfrm>
            <a:off x="4917244" y="2079792"/>
            <a:ext cx="710153" cy="710153"/>
            <a:chOff x="5007123" y="2079403"/>
            <a:chExt cx="687600" cy="687600"/>
          </a:xfrm>
        </p:grpSpPr>
        <p:sp>
          <p:nvSpPr>
            <p:cNvPr id="8693" name="Google Shape;8693;p83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83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5" name="Google Shape;8695;p83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6" name="Google Shape;8696;p83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97" name="Google Shape;8697;p83"/>
          <p:cNvGrpSpPr/>
          <p:nvPr/>
        </p:nvGrpSpPr>
        <p:grpSpPr>
          <a:xfrm>
            <a:off x="5726681" y="2074299"/>
            <a:ext cx="720998" cy="721183"/>
            <a:chOff x="5797446" y="2063053"/>
            <a:chExt cx="698100" cy="698280"/>
          </a:xfrm>
        </p:grpSpPr>
        <p:sp>
          <p:nvSpPr>
            <p:cNvPr id="8698" name="Google Shape;8698;p83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9" name="Google Shape;8699;p83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0" name="Google Shape;8700;p83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1" name="Google Shape;8701;p83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02" name="Google Shape;8702;p83"/>
          <p:cNvGrpSpPr/>
          <p:nvPr/>
        </p:nvGrpSpPr>
        <p:grpSpPr>
          <a:xfrm>
            <a:off x="8171828" y="3719904"/>
            <a:ext cx="280585" cy="673164"/>
            <a:chOff x="8075075" y="3754290"/>
            <a:chExt cx="255612" cy="613194"/>
          </a:xfrm>
        </p:grpSpPr>
        <p:grpSp>
          <p:nvGrpSpPr>
            <p:cNvPr id="8703" name="Google Shape;8703;p83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704" name="Google Shape;8704;p83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rect b="b" l="l" r="r" t="t"/>
                <a:pathLst>
                  <a:path extrusionOk="0" h="7497" w="16734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5" name="Google Shape;8705;p83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rect b="b" l="l" r="r" t="t"/>
                <a:pathLst>
                  <a:path extrusionOk="0" h="32649" w="16734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706" name="Google Shape;8706;p83"/>
            <p:cNvSpPr/>
            <p:nvPr/>
          </p:nvSpPr>
          <p:spPr>
            <a:xfrm>
              <a:off x="8107762" y="3782257"/>
              <a:ext cx="190281" cy="190281"/>
            </a:xfrm>
            <a:custGeom>
              <a:rect b="b" l="l" r="r" t="t"/>
              <a:pathLst>
                <a:path extrusionOk="0" h="12457" w="12457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07" name="Google Shape;8707;p83"/>
          <p:cNvGrpSpPr/>
          <p:nvPr/>
        </p:nvGrpSpPr>
        <p:grpSpPr>
          <a:xfrm>
            <a:off x="5288887" y="3708700"/>
            <a:ext cx="470352" cy="683745"/>
            <a:chOff x="1697726" y="3244179"/>
            <a:chExt cx="788124" cy="1146069"/>
          </a:xfrm>
        </p:grpSpPr>
        <p:sp>
          <p:nvSpPr>
            <p:cNvPr id="8708" name="Google Shape;8708;p83"/>
            <p:cNvSpPr/>
            <p:nvPr/>
          </p:nvSpPr>
          <p:spPr>
            <a:xfrm>
              <a:off x="1697726" y="3244179"/>
              <a:ext cx="788124" cy="1146069"/>
            </a:xfrm>
            <a:custGeom>
              <a:rect b="b" l="l" r="r" t="t"/>
              <a:pathLst>
                <a:path extrusionOk="0" h="44156" w="30365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9" name="Google Shape;8709;p83"/>
            <p:cNvSpPr/>
            <p:nvPr/>
          </p:nvSpPr>
          <p:spPr>
            <a:xfrm>
              <a:off x="1743302" y="4053603"/>
              <a:ext cx="291293" cy="291267"/>
            </a:xfrm>
            <a:custGeom>
              <a:rect b="b" l="l" r="r" t="t"/>
              <a:pathLst>
                <a:path extrusionOk="0" h="11222" w="11223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10" name="Google Shape;8710;p83"/>
          <p:cNvSpPr/>
          <p:nvPr/>
        </p:nvSpPr>
        <p:spPr>
          <a:xfrm>
            <a:off x="8146351" y="3622703"/>
            <a:ext cx="204" cy="4"/>
          </a:xfrm>
          <a:custGeom>
            <a:rect b="b" l="l" r="r" t="t"/>
            <a:pathLst>
              <a:path extrusionOk="0" h="1" w="48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11" name="Google Shape;8711;p83"/>
          <p:cNvGrpSpPr/>
          <p:nvPr/>
        </p:nvGrpSpPr>
        <p:grpSpPr>
          <a:xfrm>
            <a:off x="5910037" y="3719902"/>
            <a:ext cx="293891" cy="293845"/>
            <a:chOff x="6134814" y="3754290"/>
            <a:chExt cx="293891" cy="293845"/>
          </a:xfrm>
        </p:grpSpPr>
        <p:sp>
          <p:nvSpPr>
            <p:cNvPr id="8712" name="Google Shape;8712;p83"/>
            <p:cNvSpPr/>
            <p:nvPr/>
          </p:nvSpPr>
          <p:spPr>
            <a:xfrm>
              <a:off x="6134814" y="3754290"/>
              <a:ext cx="293891" cy="293845"/>
            </a:xfrm>
            <a:custGeom>
              <a:rect b="b" l="l" r="r" t="t"/>
              <a:pathLst>
                <a:path extrusionOk="0" h="19237" w="1924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83"/>
            <p:cNvSpPr/>
            <p:nvPr/>
          </p:nvSpPr>
          <p:spPr>
            <a:xfrm>
              <a:off x="6147232" y="3764860"/>
              <a:ext cx="118946" cy="107337"/>
            </a:xfrm>
            <a:custGeom>
              <a:rect b="b" l="l" r="r" t="t"/>
              <a:pathLst>
                <a:path extrusionOk="0" h="7027" w="7787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F2F2F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4" name="Google Shape;8714;p83"/>
          <p:cNvGrpSpPr/>
          <p:nvPr/>
        </p:nvGrpSpPr>
        <p:grpSpPr>
          <a:xfrm>
            <a:off x="5910037" y="4098574"/>
            <a:ext cx="293891" cy="293891"/>
            <a:chOff x="6134814" y="4086186"/>
            <a:chExt cx="293891" cy="293891"/>
          </a:xfrm>
        </p:grpSpPr>
        <p:sp>
          <p:nvSpPr>
            <p:cNvPr id="8715" name="Google Shape;8715;p83"/>
            <p:cNvSpPr/>
            <p:nvPr/>
          </p:nvSpPr>
          <p:spPr>
            <a:xfrm>
              <a:off x="6134814" y="4086186"/>
              <a:ext cx="293891" cy="293891"/>
            </a:xfrm>
            <a:custGeom>
              <a:rect b="b" l="l" r="r" t="t"/>
              <a:pathLst>
                <a:path extrusionOk="0" h="19240" w="1924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83"/>
            <p:cNvSpPr/>
            <p:nvPr/>
          </p:nvSpPr>
          <p:spPr>
            <a:xfrm>
              <a:off x="6147232" y="4096771"/>
              <a:ext cx="118946" cy="107322"/>
            </a:xfrm>
            <a:custGeom>
              <a:rect b="b" l="l" r="r" t="t"/>
              <a:pathLst>
                <a:path extrusionOk="0" h="7026" w="7787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F2F2F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17" name="Google Shape;8717;p83"/>
          <p:cNvSpPr/>
          <p:nvPr/>
        </p:nvSpPr>
        <p:spPr>
          <a:xfrm>
            <a:off x="6948464" y="3719100"/>
            <a:ext cx="609693" cy="673150"/>
          </a:xfrm>
          <a:custGeom>
            <a:rect b="b" l="l" r="r" t="t"/>
            <a:pathLst>
              <a:path extrusionOk="0" h="5225" w="4733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cap="flat" cmpd="sng" w="9525">
            <a:solidFill>
              <a:srgbClr val="A5B7C6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18" name="Google Shape;8718;p83"/>
          <p:cNvSpPr/>
          <p:nvPr/>
        </p:nvSpPr>
        <p:spPr>
          <a:xfrm rot="10800000">
            <a:off x="6354727" y="3716837"/>
            <a:ext cx="442939" cy="675638"/>
          </a:xfrm>
          <a:custGeom>
            <a:rect b="b" l="l" r="r" t="t"/>
            <a:pathLst>
              <a:path extrusionOk="0" h="22743" w="1491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cap="flat" cmpd="sng" w="9525">
            <a:solidFill>
              <a:srgbClr val="5F7D95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19" name="Google Shape;8719;p83"/>
          <p:cNvGrpSpPr/>
          <p:nvPr/>
        </p:nvGrpSpPr>
        <p:grpSpPr>
          <a:xfrm>
            <a:off x="7835013" y="2927266"/>
            <a:ext cx="622883" cy="621944"/>
            <a:chOff x="1187048" y="238125"/>
            <a:chExt cx="5256397" cy="5248476"/>
          </a:xfrm>
        </p:grpSpPr>
        <p:sp>
          <p:nvSpPr>
            <p:cNvPr id="8720" name="Google Shape;8720;p83"/>
            <p:cNvSpPr/>
            <p:nvPr/>
          </p:nvSpPr>
          <p:spPr>
            <a:xfrm>
              <a:off x="1188450" y="238125"/>
              <a:ext cx="3198750" cy="2628625"/>
            </a:xfrm>
            <a:custGeom>
              <a:rect b="b" l="l" r="r" t="t"/>
              <a:pathLst>
                <a:path extrusionOk="0" h="105145" w="12795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83"/>
            <p:cNvSpPr/>
            <p:nvPr/>
          </p:nvSpPr>
          <p:spPr>
            <a:xfrm>
              <a:off x="1187048" y="2289901"/>
              <a:ext cx="2628362" cy="3196700"/>
            </a:xfrm>
            <a:custGeom>
              <a:rect b="b" l="l" r="r" t="t"/>
              <a:pathLst>
                <a:path extrusionOk="0" h="127868" w="105145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83"/>
            <p:cNvSpPr/>
            <p:nvPr/>
          </p:nvSpPr>
          <p:spPr>
            <a:xfrm>
              <a:off x="3812708" y="244502"/>
              <a:ext cx="2628650" cy="3170611"/>
            </a:xfrm>
            <a:custGeom>
              <a:rect b="b" l="l" r="r" t="t"/>
              <a:pathLst>
                <a:path extrusionOk="0" h="127873" w="105146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3" name="Google Shape;8723;p83"/>
            <p:cNvSpPr/>
            <p:nvPr/>
          </p:nvSpPr>
          <p:spPr>
            <a:xfrm>
              <a:off x="3244845" y="2847950"/>
              <a:ext cx="3198600" cy="2628500"/>
            </a:xfrm>
            <a:custGeom>
              <a:rect b="b" l="l" r="r" t="t"/>
              <a:pathLst>
                <a:path extrusionOk="0" h="105140" w="127944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24" name="Google Shape;8724;p83"/>
          <p:cNvGrpSpPr/>
          <p:nvPr/>
        </p:nvGrpSpPr>
        <p:grpSpPr>
          <a:xfrm>
            <a:off x="2292118" y="2936875"/>
            <a:ext cx="1310987" cy="612407"/>
            <a:chOff x="238125" y="1188750"/>
            <a:chExt cx="7140450" cy="3335550"/>
          </a:xfrm>
        </p:grpSpPr>
        <p:sp>
          <p:nvSpPr>
            <p:cNvPr id="8725" name="Google Shape;8725;p83"/>
            <p:cNvSpPr/>
            <p:nvPr/>
          </p:nvSpPr>
          <p:spPr>
            <a:xfrm>
              <a:off x="238125" y="118875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83"/>
            <p:cNvSpPr/>
            <p:nvPr/>
          </p:nvSpPr>
          <p:spPr>
            <a:xfrm>
              <a:off x="238125" y="294030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83"/>
            <p:cNvSpPr/>
            <p:nvPr/>
          </p:nvSpPr>
          <p:spPr>
            <a:xfrm>
              <a:off x="3871550" y="118875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83"/>
            <p:cNvSpPr/>
            <p:nvPr/>
          </p:nvSpPr>
          <p:spPr>
            <a:xfrm>
              <a:off x="3871550" y="294030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83"/>
            <p:cNvSpPr/>
            <p:nvPr/>
          </p:nvSpPr>
          <p:spPr>
            <a:xfrm>
              <a:off x="2842425" y="1934600"/>
              <a:ext cx="1843850" cy="1843850"/>
            </a:xfrm>
            <a:custGeom>
              <a:rect b="b" l="l" r="r" t="t"/>
              <a:pathLst>
                <a:path extrusionOk="0" h="73754" w="73754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30" name="Google Shape;8730;p83"/>
          <p:cNvGrpSpPr/>
          <p:nvPr/>
        </p:nvGrpSpPr>
        <p:grpSpPr>
          <a:xfrm>
            <a:off x="6617990" y="2927430"/>
            <a:ext cx="1110299" cy="621702"/>
            <a:chOff x="238125" y="1335475"/>
            <a:chExt cx="5418735" cy="3034175"/>
          </a:xfrm>
        </p:grpSpPr>
        <p:sp>
          <p:nvSpPr>
            <p:cNvPr id="8731" name="Google Shape;8731;p83"/>
            <p:cNvSpPr/>
            <p:nvPr/>
          </p:nvSpPr>
          <p:spPr>
            <a:xfrm>
              <a:off x="3669985" y="1335475"/>
              <a:ext cx="1986875" cy="3034175"/>
            </a:xfrm>
            <a:custGeom>
              <a:rect b="b" l="l" r="r" t="t"/>
              <a:pathLst>
                <a:path extrusionOk="0" h="121367" w="79475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83"/>
            <p:cNvSpPr/>
            <p:nvPr/>
          </p:nvSpPr>
          <p:spPr>
            <a:xfrm>
              <a:off x="1956350" y="1335475"/>
              <a:ext cx="1984950" cy="3034175"/>
            </a:xfrm>
            <a:custGeom>
              <a:rect b="b" l="l" r="r" t="t"/>
              <a:pathLst>
                <a:path extrusionOk="0" h="121367" w="79398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83"/>
            <p:cNvSpPr/>
            <p:nvPr/>
          </p:nvSpPr>
          <p:spPr>
            <a:xfrm>
              <a:off x="238125" y="1335475"/>
              <a:ext cx="1986850" cy="3034175"/>
            </a:xfrm>
            <a:custGeom>
              <a:rect b="b" l="l" r="r" t="t"/>
              <a:pathLst>
                <a:path extrusionOk="0" h="121367" w="79474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34" name="Google Shape;8734;p83"/>
          <p:cNvGrpSpPr/>
          <p:nvPr/>
        </p:nvGrpSpPr>
        <p:grpSpPr>
          <a:xfrm>
            <a:off x="5435649" y="2924327"/>
            <a:ext cx="1074451" cy="627181"/>
            <a:chOff x="5359127" y="2910889"/>
            <a:chExt cx="1097723" cy="640831"/>
          </a:xfrm>
        </p:grpSpPr>
        <p:grpSp>
          <p:nvGrpSpPr>
            <p:cNvPr id="8735" name="Google Shape;8735;p83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736" name="Google Shape;8736;p83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rect b="b" l="l" r="r" t="t"/>
                <a:pathLst>
                  <a:path extrusionOk="0" h="2231390" w="2576195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8737" name="Google Shape;8737;p83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8738" name="Google Shape;8738;p83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739" name="Google Shape;8739;p83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rect b="b" l="l" r="r" t="t"/>
                <a:pathLst>
                  <a:path extrusionOk="0" h="2231390" w="2576195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8740" name="Google Shape;8740;p83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8741" name="Google Shape;8741;p83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742" name="Google Shape;8742;p83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rect b="b" l="l" r="r" t="t"/>
                <a:pathLst>
                  <a:path extrusionOk="0" h="2231390" w="2576195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8743" name="Google Shape;8743;p83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8744" name="Google Shape;8744;p83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745" name="Google Shape;8745;p83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rect b="b" l="l" r="r" t="t"/>
                <a:pathLst>
                  <a:path extrusionOk="0" h="2231390" w="2576195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8746" name="Google Shape;8746;p83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</p:grpSp>
      <p:grpSp>
        <p:nvGrpSpPr>
          <p:cNvPr id="8747" name="Google Shape;8747;p83"/>
          <p:cNvGrpSpPr/>
          <p:nvPr/>
        </p:nvGrpSpPr>
        <p:grpSpPr>
          <a:xfrm>
            <a:off x="7586863" y="2075038"/>
            <a:ext cx="874976" cy="719600"/>
            <a:chOff x="7608988" y="2093194"/>
            <a:chExt cx="817276" cy="672147"/>
          </a:xfrm>
        </p:grpSpPr>
        <p:cxnSp>
          <p:nvCxnSpPr>
            <p:cNvPr id="8748" name="Google Shape;8748;p83"/>
            <p:cNvCxnSpPr/>
            <p:nvPr/>
          </p:nvCxnSpPr>
          <p:spPr>
            <a:xfrm flipH="1" rot="5400000">
              <a:off x="7620257" y="2136491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749" name="Google Shape;8749;p83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750" name="Google Shape;8750;p83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751" name="Google Shape;8751;p83"/>
            <p:cNvCxnSpPr/>
            <p:nvPr/>
          </p:nvCxnSpPr>
          <p:spPr>
            <a:xfrm flipH="1" rot="-5400000">
              <a:off x="8285120" y="2644741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752" name="Google Shape;8752;p83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753" name="Google Shape;8753;p83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grpSp>
          <p:nvGrpSpPr>
            <p:cNvPr id="8754" name="Google Shape;8754;p83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755" name="Google Shape;8755;p83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756" name="Google Shape;8756;p83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rect b="b" l="l" r="r" t="t"/>
                  <a:pathLst>
                    <a:path extrusionOk="0" h="45503" w="21253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57" name="Google Shape;8757;p83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rect b="b" l="l" r="r" t="t"/>
                  <a:pathLst>
                    <a:path extrusionOk="0" h="5029" w="1180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58" name="Google Shape;8758;p83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rect b="b" l="l" r="r" t="t"/>
                  <a:pathLst>
                    <a:path extrusionOk="0" h="8180" w="10011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59" name="Google Shape;8759;p83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rect b="b" l="l" r="r" t="t"/>
                  <a:pathLst>
                    <a:path extrusionOk="0" h="1062" w="8488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60" name="Google Shape;8760;p83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rect b="b" l="l" r="r" t="t"/>
                  <a:pathLst>
                    <a:path extrusionOk="0" h="4248" w="7617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61" name="Google Shape;8761;p83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rect b="b" l="l" r="r" t="t"/>
                  <a:pathLst>
                    <a:path extrusionOk="0" h="1059" w="7125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62" name="Google Shape;8762;p83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rect b="b" l="l" r="r" t="t"/>
                  <a:pathLst>
                    <a:path extrusionOk="0" h="7109" w="7804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763" name="Google Shape;8763;p83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764" name="Google Shape;8764;p83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rect b="b" l="l" r="r" t="t"/>
                  <a:pathLst>
                    <a:path extrusionOk="0" h="45503" w="21253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65" name="Google Shape;8765;p83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rect b="b" l="l" r="r" t="t"/>
                  <a:pathLst>
                    <a:path extrusionOk="0" h="5029" w="1180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66" name="Google Shape;8766;p83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rect b="b" l="l" r="r" t="t"/>
                  <a:pathLst>
                    <a:path extrusionOk="0" h="8180" w="10011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67" name="Google Shape;8767;p83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rect b="b" l="l" r="r" t="t"/>
                  <a:pathLst>
                    <a:path extrusionOk="0" h="1062" w="8488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68" name="Google Shape;8768;p83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rect b="b" l="l" r="r" t="t"/>
                  <a:pathLst>
                    <a:path extrusionOk="0" h="4248" w="7617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69" name="Google Shape;8769;p83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rect b="b" l="l" r="r" t="t"/>
                  <a:pathLst>
                    <a:path extrusionOk="0" h="1059" w="7125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70" name="Google Shape;8770;p83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rect b="b" l="l" r="r" t="t"/>
                  <a:pathLst>
                    <a:path extrusionOk="0" h="7109" w="7804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8771" name="Google Shape;8771;p83"/>
          <p:cNvGrpSpPr/>
          <p:nvPr/>
        </p:nvGrpSpPr>
        <p:grpSpPr>
          <a:xfrm>
            <a:off x="4031299" y="1191441"/>
            <a:ext cx="712557" cy="785901"/>
            <a:chOff x="4206459" y="1191441"/>
            <a:chExt cx="712557" cy="785901"/>
          </a:xfrm>
        </p:grpSpPr>
        <p:sp>
          <p:nvSpPr>
            <p:cNvPr id="8772" name="Google Shape;8772;p83"/>
            <p:cNvSpPr/>
            <p:nvPr/>
          </p:nvSpPr>
          <p:spPr>
            <a:xfrm>
              <a:off x="4548248" y="1328649"/>
              <a:ext cx="325201" cy="322547"/>
            </a:xfrm>
            <a:custGeom>
              <a:rect b="b" l="l" r="r" t="t"/>
              <a:pathLst>
                <a:path extrusionOk="0" h="25278" w="25486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83"/>
            <p:cNvSpPr/>
            <p:nvPr/>
          </p:nvSpPr>
          <p:spPr>
            <a:xfrm>
              <a:off x="4557499" y="1656607"/>
              <a:ext cx="306674" cy="306648"/>
            </a:xfrm>
            <a:custGeom>
              <a:rect b="b" l="l" r="r" t="t"/>
              <a:pathLst>
                <a:path extrusionOk="0" h="24032" w="24034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83"/>
            <p:cNvSpPr/>
            <p:nvPr/>
          </p:nvSpPr>
          <p:spPr>
            <a:xfrm>
              <a:off x="4251067" y="1523035"/>
              <a:ext cx="327536" cy="325023"/>
            </a:xfrm>
            <a:custGeom>
              <a:rect b="b" l="l" r="r" t="t"/>
              <a:pathLst>
                <a:path extrusionOk="0" h="25472" w="25669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83"/>
            <p:cNvSpPr/>
            <p:nvPr/>
          </p:nvSpPr>
          <p:spPr>
            <a:xfrm>
              <a:off x="4277366" y="1220917"/>
              <a:ext cx="292242" cy="292217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776" name="Google Shape;8776;p83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777" name="Google Shape;8777;p83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rect b="b" l="l" r="r" t="t"/>
                <a:pathLst>
                  <a:path extrusionOk="0" h="2019" w="4052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8" name="Google Shape;8778;p83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rect b="b" l="l" r="r" t="t"/>
                <a:pathLst>
                  <a:path extrusionOk="0" h="626" w="2524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9" name="Google Shape;8779;p83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rect b="b" l="l" r="r" t="t"/>
                <a:pathLst>
                  <a:path extrusionOk="0" h="1041" w="1585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0" name="Google Shape;8780;p83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rect b="b" l="l" r="r" t="t"/>
                <a:pathLst>
                  <a:path extrusionOk="0" h="896" w="2177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781" name="Google Shape;8781;p83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782" name="Google Shape;8782;p83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rect b="b" l="l" r="r" t="t"/>
                <a:pathLst>
                  <a:path extrusionOk="0" h="2020" w="4052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3" name="Google Shape;8783;p83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rect b="b" l="l" r="r" t="t"/>
                <a:pathLst>
                  <a:path extrusionOk="0" h="628" w="2524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4" name="Google Shape;8784;p83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rect b="b" l="l" r="r" t="t"/>
                <a:pathLst>
                  <a:path extrusionOk="0" h="1040" w="1584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5" name="Google Shape;8785;p83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rect b="b" l="l" r="r" t="t"/>
                <a:pathLst>
                  <a:path extrusionOk="0" h="896" w="2177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786" name="Google Shape;8786;p83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787" name="Google Shape;8787;p83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rect b="b" l="l" r="r" t="t"/>
                <a:pathLst>
                  <a:path extrusionOk="0" h="2019" w="4051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8" name="Google Shape;8788;p83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rect b="b" l="l" r="r" t="t"/>
                <a:pathLst>
                  <a:path extrusionOk="0" h="627" w="2523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9" name="Google Shape;8789;p83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rect b="b" l="l" r="r" t="t"/>
                <a:pathLst>
                  <a:path extrusionOk="0" h="1039" w="1585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0" name="Google Shape;8790;p83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rect b="b" l="l" r="r" t="t"/>
                <a:pathLst>
                  <a:path extrusionOk="0" h="896" w="2179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791" name="Google Shape;8791;p83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792" name="Google Shape;8792;p83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rect b="b" l="l" r="r" t="t"/>
                <a:pathLst>
                  <a:path extrusionOk="0" h="3996" w="205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3" name="Google Shape;8793;p83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rect b="b" l="l" r="r" t="t"/>
                <a:pathLst>
                  <a:path extrusionOk="0" h="2491" w="645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4" name="Google Shape;8794;p83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rect b="b" l="l" r="r" t="t"/>
                <a:pathLst>
                  <a:path extrusionOk="0" h="1524" w="1115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5" name="Google Shape;8795;p83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rect b="b" l="l" r="r" t="t"/>
                <a:pathLst>
                  <a:path extrusionOk="0" h="2128" w="944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796" name="Google Shape;8796;p83"/>
            <p:cNvSpPr/>
            <p:nvPr/>
          </p:nvSpPr>
          <p:spPr>
            <a:xfrm>
              <a:off x="4250519" y="1416170"/>
              <a:ext cx="26783" cy="52303"/>
            </a:xfrm>
            <a:custGeom>
              <a:rect b="b" l="l" r="r" t="t"/>
              <a:pathLst>
                <a:path extrusionOk="0" h="4099" w="2099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83"/>
            <p:cNvSpPr/>
            <p:nvPr/>
          </p:nvSpPr>
          <p:spPr>
            <a:xfrm>
              <a:off x="4276166" y="1471370"/>
              <a:ext cx="24359" cy="25290"/>
            </a:xfrm>
            <a:custGeom>
              <a:rect b="b" l="l" r="r" t="t"/>
              <a:pathLst>
                <a:path extrusionOk="0" h="1982" w="1909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83"/>
            <p:cNvSpPr/>
            <p:nvPr/>
          </p:nvSpPr>
          <p:spPr>
            <a:xfrm>
              <a:off x="4330231" y="1513121"/>
              <a:ext cx="21462" cy="10986"/>
            </a:xfrm>
            <a:custGeom>
              <a:rect b="b" l="l" r="r" t="t"/>
              <a:pathLst>
                <a:path extrusionOk="0" h="861" w="1682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83"/>
            <p:cNvSpPr/>
            <p:nvPr/>
          </p:nvSpPr>
          <p:spPr>
            <a:xfrm>
              <a:off x="4302005" y="1497298"/>
              <a:ext cx="25469" cy="17647"/>
            </a:xfrm>
            <a:custGeom>
              <a:rect b="b" l="l" r="r" t="t"/>
              <a:pathLst>
                <a:path extrusionOk="0" h="1383" w="1996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800" name="Google Shape;8800;p83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801" name="Google Shape;8801;p83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rect b="b" l="l" r="r" t="t"/>
                <a:pathLst>
                  <a:path extrusionOk="0" h="3996" w="205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2" name="Google Shape;8802;p83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rect b="b" l="l" r="r" t="t"/>
                <a:pathLst>
                  <a:path extrusionOk="0" h="2491" w="646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3" name="Google Shape;8803;p83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rect b="b" l="l" r="r" t="t"/>
                <a:pathLst>
                  <a:path extrusionOk="0" h="1524" w="1114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4" name="Google Shape;8804;p83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rect b="b" l="l" r="r" t="t"/>
                <a:pathLst>
                  <a:path extrusionOk="0" h="2128" w="946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05" name="Google Shape;8805;p83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806" name="Google Shape;8806;p83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rect b="b" l="l" r="r" t="t"/>
                <a:pathLst>
                  <a:path extrusionOk="0" h="2048" w="4168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7" name="Google Shape;8807;p83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rect b="b" l="l" r="r" t="t"/>
                <a:pathLst>
                  <a:path extrusionOk="0" h="1844" w="2044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8" name="Google Shape;8808;p83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rect b="b" l="l" r="r" t="t"/>
                <a:pathLst>
                  <a:path extrusionOk="0" h="1609" w="918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9" name="Google Shape;8809;p83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rect b="b" l="l" r="r" t="t"/>
                <a:pathLst>
                  <a:path extrusionOk="0" h="1927" w="1452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810" name="Google Shape;8810;p83"/>
          <p:cNvGrpSpPr/>
          <p:nvPr/>
        </p:nvGrpSpPr>
        <p:grpSpPr>
          <a:xfrm>
            <a:off x="4026774" y="2074664"/>
            <a:ext cx="791287" cy="720350"/>
            <a:chOff x="267375" y="1071875"/>
            <a:chExt cx="470500" cy="428550"/>
          </a:xfrm>
        </p:grpSpPr>
        <p:sp>
          <p:nvSpPr>
            <p:cNvPr id="8811" name="Google Shape;8811;p83"/>
            <p:cNvSpPr/>
            <p:nvPr/>
          </p:nvSpPr>
          <p:spPr>
            <a:xfrm>
              <a:off x="288350" y="1290825"/>
              <a:ext cx="209600" cy="209600"/>
            </a:xfrm>
            <a:custGeom>
              <a:rect b="b" l="l" r="r" t="t"/>
              <a:pathLst>
                <a:path extrusionOk="0" h="8384" w="8384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2" name="Google Shape;8812;p83"/>
            <p:cNvSpPr/>
            <p:nvPr/>
          </p:nvSpPr>
          <p:spPr>
            <a:xfrm>
              <a:off x="267375" y="1377050"/>
              <a:ext cx="79225" cy="79200"/>
            </a:xfrm>
            <a:custGeom>
              <a:rect b="b" l="l" r="r" t="t"/>
              <a:pathLst>
                <a:path extrusionOk="0" h="3168" w="3169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3" name="Google Shape;8813;p83"/>
            <p:cNvSpPr/>
            <p:nvPr/>
          </p:nvSpPr>
          <p:spPr>
            <a:xfrm>
              <a:off x="507325" y="1290825"/>
              <a:ext cx="209600" cy="209600"/>
            </a:xfrm>
            <a:custGeom>
              <a:rect b="b" l="l" r="r" t="t"/>
              <a:pathLst>
                <a:path extrusionOk="0" h="8384" w="8384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4" name="Google Shape;8814;p83"/>
            <p:cNvSpPr/>
            <p:nvPr/>
          </p:nvSpPr>
          <p:spPr>
            <a:xfrm>
              <a:off x="658700" y="1377050"/>
              <a:ext cx="79175" cy="79200"/>
            </a:xfrm>
            <a:custGeom>
              <a:rect b="b" l="l" r="r" t="t"/>
              <a:pathLst>
                <a:path extrusionOk="0" h="3168" w="3167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5" name="Google Shape;8815;p83"/>
            <p:cNvSpPr/>
            <p:nvPr/>
          </p:nvSpPr>
          <p:spPr>
            <a:xfrm>
              <a:off x="507325" y="1071875"/>
              <a:ext cx="209575" cy="209600"/>
            </a:xfrm>
            <a:custGeom>
              <a:rect b="b" l="l" r="r" t="t"/>
              <a:pathLst>
                <a:path extrusionOk="0" h="8384" w="8383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6" name="Google Shape;8816;p83"/>
            <p:cNvSpPr/>
            <p:nvPr/>
          </p:nvSpPr>
          <p:spPr>
            <a:xfrm>
              <a:off x="658700" y="1116025"/>
              <a:ext cx="79175" cy="79175"/>
            </a:xfrm>
            <a:custGeom>
              <a:rect b="b" l="l" r="r" t="t"/>
              <a:pathLst>
                <a:path extrusionOk="0" h="3167" w="3167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7" name="Google Shape;8817;p83"/>
            <p:cNvSpPr/>
            <p:nvPr/>
          </p:nvSpPr>
          <p:spPr>
            <a:xfrm>
              <a:off x="288350" y="1071875"/>
              <a:ext cx="209600" cy="209550"/>
            </a:xfrm>
            <a:custGeom>
              <a:rect b="b" l="l" r="r" t="t"/>
              <a:pathLst>
                <a:path extrusionOk="0" h="8382" w="8384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83"/>
            <p:cNvSpPr/>
            <p:nvPr/>
          </p:nvSpPr>
          <p:spPr>
            <a:xfrm>
              <a:off x="267375" y="1116025"/>
              <a:ext cx="79225" cy="79175"/>
            </a:xfrm>
            <a:custGeom>
              <a:rect b="b" l="l" r="r" t="t"/>
              <a:pathLst>
                <a:path extrusionOk="0" h="3167" w="3169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9" name="Google Shape;8819;p83"/>
          <p:cNvGrpSpPr/>
          <p:nvPr/>
        </p:nvGrpSpPr>
        <p:grpSpPr>
          <a:xfrm>
            <a:off x="727269" y="3719294"/>
            <a:ext cx="1408444" cy="673166"/>
            <a:chOff x="712664" y="3693287"/>
            <a:chExt cx="1460738" cy="698160"/>
          </a:xfrm>
        </p:grpSpPr>
        <p:grpSp>
          <p:nvGrpSpPr>
            <p:cNvPr id="8820" name="Google Shape;8820;p83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821" name="Google Shape;8821;p83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rect b="b" l="l" r="r" t="t"/>
                <a:pathLst>
                  <a:path extrusionOk="0" h="13581" w="2716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2" name="Google Shape;8822;p83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rect b="b" l="l" r="r" t="t"/>
                <a:pathLst>
                  <a:path extrusionOk="0" h="38263" w="5891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3" name="Google Shape;8823;p83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rect b="b" l="l" r="r" t="t"/>
                <a:pathLst>
                  <a:path extrusionOk="0" h="25222" w="33574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24" name="Google Shape;8824;p83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825" name="Google Shape;8825;p83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rect b="b" l="l" r="r" t="t"/>
                <a:pathLst>
                  <a:path extrusionOk="0" h="64657" w="148183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667E9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6" name="Google Shape;8826;p83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rect b="b" l="l" r="r" t="t"/>
                <a:pathLst>
                  <a:path extrusionOk="0" h="74043" w="70912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213B5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7" name="Google Shape;8827;p83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rect b="b" l="l" r="r" t="t"/>
                <a:pathLst>
                  <a:path extrusionOk="0" h="73968" w="70651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28" name="Google Shape;8828;p83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829" name="Google Shape;8829;p83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rect b="b" l="l" r="r" t="t"/>
                <a:pathLst>
                  <a:path extrusionOk="0" h="57312" w="45484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0" name="Google Shape;8830;p83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rect b="b" l="l" r="r" t="t"/>
                <a:pathLst>
                  <a:path extrusionOk="0" h="71099" w="70567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1" name="Google Shape;8831;p83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rect b="b" l="l" r="r" t="t"/>
                <a:pathLst>
                  <a:path extrusionOk="0" h="49836" w="75843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2" name="Google Shape;8832;p83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rect b="b" l="l" r="r" t="t"/>
                <a:pathLst>
                  <a:path extrusionOk="0" h="49767" w="76065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445D7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3" name="Google Shape;8833;p83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rect b="b" l="l" r="r" t="t"/>
                <a:pathLst>
                  <a:path extrusionOk="0" h="71126" w="70657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4" name="Google Shape;8834;p83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rect b="b" l="l" r="r" t="t"/>
                <a:pathLst>
                  <a:path extrusionOk="0" h="57367" w="45519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835" name="Google Shape;8835;p83"/>
          <p:cNvGrpSpPr/>
          <p:nvPr/>
        </p:nvGrpSpPr>
        <p:grpSpPr>
          <a:xfrm>
            <a:off x="3164985" y="1191441"/>
            <a:ext cx="795485" cy="738831"/>
            <a:chOff x="3348603" y="1236445"/>
            <a:chExt cx="749256" cy="695894"/>
          </a:xfrm>
        </p:grpSpPr>
        <p:grpSp>
          <p:nvGrpSpPr>
            <p:cNvPr id="8836" name="Google Shape;8836;p83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837" name="Google Shape;8837;p83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rect b="b" l="l" r="r" t="t"/>
                <a:pathLst>
                  <a:path extrusionOk="0" h="5821" w="5983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8" name="Google Shape;8838;p83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rect b="b" l="l" r="r" t="t"/>
                <a:pathLst>
                  <a:path extrusionOk="0" h="3152" w="3304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39" name="Google Shape;8839;p83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840" name="Google Shape;8840;p83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rect b="b" l="l" r="r" t="t"/>
                <a:pathLst>
                  <a:path extrusionOk="0" h="5824" w="6564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1" name="Google Shape;8841;p83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rect b="b" l="l" r="r" t="t"/>
                <a:pathLst>
                  <a:path extrusionOk="0" h="3148" w="3578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42" name="Google Shape;8842;p83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843" name="Google Shape;8843;p83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rect b="b" l="l" r="r" t="t"/>
                <a:pathLst>
                  <a:path extrusionOk="0" h="5821" w="5982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4" name="Google Shape;8844;p83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rect b="b" l="l" r="r" t="t"/>
                <a:pathLst>
                  <a:path extrusionOk="0" h="3150" w="3463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45" name="Google Shape;8845;p83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846" name="Google Shape;8846;p83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rect b="b" l="l" r="r" t="t"/>
                <a:pathLst>
                  <a:path extrusionOk="0" h="5792" w="5995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37495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7" name="Google Shape;8847;p83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rect b="b" l="l" r="r" t="t"/>
                <a:pathLst>
                  <a:path extrusionOk="0" h="3152" w="3463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848" name="Google Shape;8848;p83"/>
          <p:cNvGrpSpPr/>
          <p:nvPr/>
        </p:nvGrpSpPr>
        <p:grpSpPr>
          <a:xfrm>
            <a:off x="2286512" y="3714337"/>
            <a:ext cx="1324924" cy="678083"/>
            <a:chOff x="2413923" y="3711366"/>
            <a:chExt cx="1374117" cy="703260"/>
          </a:xfrm>
        </p:grpSpPr>
        <p:grpSp>
          <p:nvGrpSpPr>
            <p:cNvPr id="8849" name="Google Shape;8849;p83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850" name="Google Shape;8850;p83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rect b="b" l="l" r="r" t="t"/>
                <a:pathLst>
                  <a:path extrusionOk="0" h="33020" w="66087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851" name="Google Shape;8851;p83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852" name="Google Shape;8852;p83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8853" name="Google Shape;8853;p83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fmla="val 50000" name="adj1"/>
                  </a:avLst>
                </a:prstGeom>
                <a:noFill/>
                <a:ln cap="flat" cmpd="sng" w="19050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</p:grpSp>
          <p:grpSp>
            <p:nvGrpSpPr>
              <p:cNvPr id="8854" name="Google Shape;8854;p83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855" name="Google Shape;8855;p83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8856" name="Google Shape;8856;p83"/>
                <p:cNvCxnSpPr/>
                <p:nvPr/>
              </p:nvCxnSpPr>
              <p:spPr>
                <a:xfrm flipH="1" rot="10800000">
                  <a:off x="3393053" y="3805664"/>
                  <a:ext cx="198900" cy="78000"/>
                </a:xfrm>
                <a:prstGeom prst="bentConnector3">
                  <a:avLst>
                    <a:gd fmla="val 50000" name="adj1"/>
                  </a:avLst>
                </a:prstGeom>
                <a:noFill/>
                <a:ln cap="flat" cmpd="sng" w="19050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</p:grpSp>
          <p:grpSp>
            <p:nvGrpSpPr>
              <p:cNvPr id="8857" name="Google Shape;8857;p83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858" name="Google Shape;8858;p83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8859" name="Google Shape;8859;p83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fmla="val 50000" name="adj1"/>
                  </a:avLst>
                </a:prstGeom>
                <a:noFill/>
                <a:ln cap="flat" cmpd="sng" w="19050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</p:grpSp>
          <p:grpSp>
            <p:nvGrpSpPr>
              <p:cNvPr id="8860" name="Google Shape;8860;p83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861" name="Google Shape;8861;p83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8862" name="Google Shape;8862;p83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fmla="val 50000" name="adj1"/>
                  </a:avLst>
                </a:prstGeom>
                <a:noFill/>
                <a:ln cap="flat" cmpd="sng" w="19050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</p:grpSp>
          <p:grpSp>
            <p:nvGrpSpPr>
              <p:cNvPr id="8863" name="Google Shape;8863;p83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864" name="Google Shape;8864;p83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8865" name="Google Shape;8865;p83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fmla="val 50000" name="adj1"/>
                  </a:avLst>
                </a:prstGeom>
                <a:noFill/>
                <a:ln cap="flat" cmpd="sng" w="19050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</p:grpSp>
        </p:grpSp>
        <p:grpSp>
          <p:nvGrpSpPr>
            <p:cNvPr id="8866" name="Google Shape;8866;p83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867" name="Google Shape;8867;p83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rect b="b" l="l" r="r" t="t"/>
                <a:pathLst>
                  <a:path extrusionOk="0" h="33020" w="66087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8" name="Google Shape;8868;p83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rect b="b" l="l" r="r" t="t"/>
                <a:pathLst>
                  <a:path extrusionOk="0" h="33020" w="66087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869" name="Google Shape;8869;p83"/>
          <p:cNvGrpSpPr/>
          <p:nvPr/>
        </p:nvGrpSpPr>
        <p:grpSpPr>
          <a:xfrm>
            <a:off x="6410784" y="1264884"/>
            <a:ext cx="1131087" cy="587383"/>
            <a:chOff x="238125" y="999450"/>
            <a:chExt cx="7140700" cy="3708225"/>
          </a:xfrm>
        </p:grpSpPr>
        <p:sp>
          <p:nvSpPr>
            <p:cNvPr id="8870" name="Google Shape;8870;p83"/>
            <p:cNvSpPr/>
            <p:nvPr/>
          </p:nvSpPr>
          <p:spPr>
            <a:xfrm>
              <a:off x="2171975" y="3872925"/>
              <a:ext cx="7900" cy="25"/>
            </a:xfrm>
            <a:custGeom>
              <a:rect b="b" l="l" r="r" t="t"/>
              <a:pathLst>
                <a:path extrusionOk="0" h="1" w="316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83"/>
            <p:cNvSpPr/>
            <p:nvPr/>
          </p:nvSpPr>
          <p:spPr>
            <a:xfrm>
              <a:off x="2180300" y="999450"/>
              <a:ext cx="3256350" cy="3708225"/>
            </a:xfrm>
            <a:custGeom>
              <a:rect b="b" l="l" r="r" t="t"/>
              <a:pathLst>
                <a:path extrusionOk="0" h="148329" w="130254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83"/>
            <p:cNvSpPr/>
            <p:nvPr/>
          </p:nvSpPr>
          <p:spPr>
            <a:xfrm>
              <a:off x="238125" y="2853750"/>
              <a:ext cx="2358675" cy="1853475"/>
            </a:xfrm>
            <a:custGeom>
              <a:rect b="b" l="l" r="r" t="t"/>
              <a:pathLst>
                <a:path extrusionOk="0" h="74139" w="94347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83"/>
            <p:cNvSpPr/>
            <p:nvPr/>
          </p:nvSpPr>
          <p:spPr>
            <a:xfrm>
              <a:off x="238125" y="999450"/>
              <a:ext cx="1942200" cy="2270400"/>
            </a:xfrm>
            <a:custGeom>
              <a:rect b="b" l="l" r="r" t="t"/>
              <a:pathLst>
                <a:path extrusionOk="0" h="90816" w="77688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4" name="Google Shape;8874;p83"/>
            <p:cNvSpPr/>
            <p:nvPr/>
          </p:nvSpPr>
          <p:spPr>
            <a:xfrm>
              <a:off x="3808250" y="28528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83"/>
            <p:cNvSpPr/>
            <p:nvPr/>
          </p:nvSpPr>
          <p:spPr>
            <a:xfrm>
              <a:off x="1762475" y="999450"/>
              <a:ext cx="2386250" cy="2044875"/>
            </a:xfrm>
            <a:custGeom>
              <a:rect b="b" l="l" r="r" t="t"/>
              <a:pathLst>
                <a:path extrusionOk="0" h="81795" w="9545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213B5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83"/>
            <p:cNvSpPr/>
            <p:nvPr/>
          </p:nvSpPr>
          <p:spPr>
            <a:xfrm>
              <a:off x="3338000" y="2435975"/>
              <a:ext cx="2101275" cy="2271250"/>
            </a:xfrm>
            <a:custGeom>
              <a:rect b="b" l="l" r="r" t="t"/>
              <a:pathLst>
                <a:path extrusionOk="0" h="90850" w="84051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83"/>
            <p:cNvSpPr/>
            <p:nvPr/>
          </p:nvSpPr>
          <p:spPr>
            <a:xfrm>
              <a:off x="5019250" y="2852875"/>
              <a:ext cx="2359150" cy="1854350"/>
            </a:xfrm>
            <a:custGeom>
              <a:rect b="b" l="l" r="r" t="t"/>
              <a:pathLst>
                <a:path extrusionOk="0" h="74174" w="94366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83"/>
            <p:cNvSpPr/>
            <p:nvPr/>
          </p:nvSpPr>
          <p:spPr>
            <a:xfrm>
              <a:off x="5025375" y="999450"/>
              <a:ext cx="2353450" cy="2270825"/>
            </a:xfrm>
            <a:custGeom>
              <a:rect b="b" l="l" r="r" t="t"/>
              <a:pathLst>
                <a:path extrusionOk="0" h="90833" w="94138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79" name="Google Shape;8879;p83"/>
          <p:cNvGrpSpPr/>
          <p:nvPr/>
        </p:nvGrpSpPr>
        <p:grpSpPr>
          <a:xfrm>
            <a:off x="3762234" y="3714379"/>
            <a:ext cx="1375854" cy="678131"/>
            <a:chOff x="3913765" y="3641905"/>
            <a:chExt cx="1522805" cy="750560"/>
          </a:xfrm>
        </p:grpSpPr>
        <p:grpSp>
          <p:nvGrpSpPr>
            <p:cNvPr id="8880" name="Google Shape;8880;p83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881" name="Google Shape;8881;p83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882" name="Google Shape;8882;p83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rect b="b" l="l" r="r" t="t"/>
                  <a:pathLst>
                    <a:path extrusionOk="0" fill="none" h="9502" w="95012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A5B7C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83" name="Google Shape;8883;p83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rect b="b" l="l" r="r" t="t"/>
                  <a:pathLst>
                    <a:path extrusionOk="0" fill="none" h="38006" w="95012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1"/>
                  </a:solidFill>
                  <a:prstDash val="solid"/>
                  <a:miter lim="267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884" name="Google Shape;8884;p83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885" name="Google Shape;8885;p83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rect b="b" l="l" r="r" t="t"/>
                  <a:pathLst>
                    <a:path extrusionOk="0" fill="none" h="9501" w="95015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cap="sq" cmpd="sng" w="9525">
                  <a:solidFill>
                    <a:srgbClr val="A5B7C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86" name="Google Shape;8886;p83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rect b="b" l="l" r="r" t="t"/>
                  <a:pathLst>
                    <a:path extrusionOk="0" fill="none" h="64522" w="95015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DBE2E7"/>
                  </a:solidFill>
                  <a:prstDash val="solid"/>
                  <a:miter lim="267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887" name="Google Shape;8887;p83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888" name="Google Shape;8888;p83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rect b="b" l="l" r="r" t="t"/>
                  <a:pathLst>
                    <a:path extrusionOk="0" fill="none" h="9501" w="95011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A5B7C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89" name="Google Shape;8889;p83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rect b="b" l="l" r="r" t="t"/>
                  <a:pathLst>
                    <a:path extrusionOk="0" fill="none" h="28506" w="95011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1"/>
                  </a:solidFill>
                  <a:prstDash val="solid"/>
                  <a:miter lim="267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8890" name="Google Shape;8890;p83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891" name="Google Shape;8891;p83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rect b="b" l="l" r="r" t="t"/>
                <a:pathLst>
                  <a:path extrusionOk="0" fill="none" h="52832" w="74423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2" name="Google Shape;8892;p83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rect b="b" l="l" r="r" t="t"/>
                <a:pathLst>
                  <a:path extrusionOk="0" fill="none" h="8578" w="26252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miter lim="267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3" name="Google Shape;8893;p83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rect b="b" l="l" r="r" t="t"/>
                <a:pathLst>
                  <a:path extrusionOk="0" fill="none" h="3585" w="32156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miter lim="267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4" name="Google Shape;8894;p83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rect b="b" l="l" r="r" t="t"/>
                <a:pathLst>
                  <a:path extrusionOk="0" fill="none" h="12327" w="12962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FFFFFF"/>
                </a:solidFill>
                <a:prstDash val="solid"/>
                <a:miter lim="267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895" name="Google Shape;8895;p83"/>
          <p:cNvGrpSpPr/>
          <p:nvPr/>
        </p:nvGrpSpPr>
        <p:grpSpPr>
          <a:xfrm>
            <a:off x="6546943" y="2074305"/>
            <a:ext cx="940737" cy="721067"/>
            <a:chOff x="6599718" y="2068734"/>
            <a:chExt cx="940737" cy="721067"/>
          </a:xfrm>
        </p:grpSpPr>
        <p:sp>
          <p:nvSpPr>
            <p:cNvPr id="8896" name="Google Shape;8896;p83"/>
            <p:cNvSpPr/>
            <p:nvPr/>
          </p:nvSpPr>
          <p:spPr>
            <a:xfrm>
              <a:off x="7138953" y="2569473"/>
              <a:ext cx="366935" cy="115933"/>
            </a:xfrm>
            <a:custGeom>
              <a:rect b="b" l="l" r="r" t="t"/>
              <a:pathLst>
                <a:path extrusionOk="0" fill="none" h="33338" w="105517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374F66"/>
              </a:solidFill>
              <a:prstDash val="solid"/>
              <a:miter lim="1256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7" name="Google Shape;8897;p83"/>
            <p:cNvSpPr/>
            <p:nvPr/>
          </p:nvSpPr>
          <p:spPr>
            <a:xfrm>
              <a:off x="6650497" y="2579172"/>
              <a:ext cx="346397" cy="118079"/>
            </a:xfrm>
            <a:custGeom>
              <a:rect b="b" l="l" r="r" t="t"/>
              <a:pathLst>
                <a:path extrusionOk="0" fill="none" h="33955" w="99611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cap="flat" cmpd="sng" w="9525">
              <a:solidFill>
                <a:srgbClr val="DBE3E8"/>
              </a:solidFill>
              <a:prstDash val="solid"/>
              <a:miter lim="1256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8" name="Google Shape;8898;p83"/>
            <p:cNvSpPr/>
            <p:nvPr/>
          </p:nvSpPr>
          <p:spPr>
            <a:xfrm>
              <a:off x="7236268" y="2370428"/>
              <a:ext cx="304187" cy="115978"/>
            </a:xfrm>
            <a:custGeom>
              <a:rect b="b" l="l" r="r" t="t"/>
              <a:pathLst>
                <a:path extrusionOk="0" fill="none" h="33351" w="87473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4F677B"/>
              </a:solidFill>
              <a:prstDash val="solid"/>
              <a:miter lim="1256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9" name="Google Shape;8899;p83"/>
            <p:cNvSpPr/>
            <p:nvPr/>
          </p:nvSpPr>
          <p:spPr>
            <a:xfrm>
              <a:off x="7252744" y="2161243"/>
              <a:ext cx="271454" cy="115982"/>
            </a:xfrm>
            <a:custGeom>
              <a:rect b="b" l="l" r="r" t="t"/>
              <a:pathLst>
                <a:path extrusionOk="0" fill="none" h="33352" w="7806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B3C3CE"/>
              </a:solidFill>
              <a:prstDash val="solid"/>
              <a:miter lim="1256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83"/>
            <p:cNvSpPr/>
            <p:nvPr/>
          </p:nvSpPr>
          <p:spPr>
            <a:xfrm>
              <a:off x="6599718" y="2199610"/>
              <a:ext cx="260051" cy="115978"/>
            </a:xfrm>
            <a:custGeom>
              <a:rect b="b" l="l" r="r" t="t"/>
              <a:pathLst>
                <a:path extrusionOk="0" fill="none" h="33351" w="74781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FA1AF"/>
              </a:solidFill>
              <a:prstDash val="solid"/>
              <a:miter lim="1256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83"/>
            <p:cNvSpPr/>
            <p:nvPr/>
          </p:nvSpPr>
          <p:spPr>
            <a:xfrm>
              <a:off x="6605967" y="2389697"/>
              <a:ext cx="307727" cy="116023"/>
            </a:xfrm>
            <a:custGeom>
              <a:rect b="b" l="l" r="r" t="t"/>
              <a:pathLst>
                <a:path extrusionOk="0" fill="none" h="33364" w="88491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9D4DC"/>
              </a:solidFill>
              <a:prstDash val="solid"/>
              <a:miter lim="1256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902" name="Google Shape;8902;p83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903" name="Google Shape;8903;p83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rect b="b" l="l" r="r" t="t"/>
                <a:pathLst>
                  <a:path extrusionOk="0" fill="none" h="35462" w="53871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4F677B"/>
                </a:solidFill>
                <a:prstDash val="solid"/>
                <a:miter lim="12565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4" name="Google Shape;8904;p83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rect b="b" l="l" r="r" t="t"/>
                <a:pathLst>
                  <a:path extrusionOk="0" fill="none" h="45188" w="52552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B3C3CE"/>
                </a:solidFill>
                <a:prstDash val="solid"/>
                <a:miter lim="12565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5" name="Google Shape;8905;p83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rect b="b" l="l" r="r" t="t"/>
                <a:pathLst>
                  <a:path extrusionOk="0" fill="none" h="35475" w="53883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C9D4DC"/>
                </a:solidFill>
                <a:prstDash val="solid"/>
                <a:miter lim="12565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6" name="Google Shape;8906;p83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rect b="b" l="l" r="r" t="t"/>
                <a:pathLst>
                  <a:path extrusionOk="0" fill="none" h="53482" w="43969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DBE3E8"/>
                </a:solidFill>
                <a:prstDash val="solid"/>
                <a:miter lim="12565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7" name="Google Shape;8907;p83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rect b="b" l="l" r="r" t="t"/>
                <a:pathLst>
                  <a:path extrusionOk="0" fill="none" h="45188" w="52564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FA1AF"/>
                </a:solidFill>
                <a:prstDash val="solid"/>
                <a:miter lim="12565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8" name="Google Shape;8908;p83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rect b="b" l="l" r="r" t="t"/>
                <a:pathLst>
                  <a:path extrusionOk="0" fill="none" h="53469" w="43957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374F66"/>
                </a:solidFill>
                <a:prstDash val="solid"/>
                <a:miter lim="12565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909" name="Google Shape;8909;p83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910" name="Google Shape;8910;p83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rect b="b" l="l" r="r" t="t"/>
                  <a:pathLst>
                    <a:path extrusionOk="0" fill="none" h="22632" w="41331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3E7EA"/>
                  </a:solidFill>
                  <a:prstDash val="solid"/>
                  <a:miter lim="12565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11" name="Google Shape;8911;p83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rect b="b" l="l" r="r" t="t"/>
                  <a:pathLst>
                    <a:path extrusionOk="0" fill="none" h="25522" w="41318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3E7EA"/>
                  </a:solidFill>
                  <a:prstDash val="solid"/>
                  <a:miter lim="12565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12" name="Google Shape;8912;p83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rect b="b" l="l" r="r" t="t"/>
                  <a:pathLst>
                    <a:path extrusionOk="0" fill="none" h="3658" w="44535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EF0F2"/>
                  </a:solidFill>
                  <a:prstDash val="solid"/>
                  <a:miter lim="12565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13" name="Google Shape;8913;p83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rect b="b" l="l" r="r" t="t"/>
                  <a:pathLst>
                    <a:path extrusionOk="0" fill="none" h="3670" w="44535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EF0F2"/>
                  </a:solidFill>
                  <a:prstDash val="solid"/>
                  <a:miter lim="12565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14" name="Google Shape;8914;p83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rect b="b" l="l" r="r" t="t"/>
                  <a:pathLst>
                    <a:path extrusionOk="0" fill="none" h="3670" w="44535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EF0F2"/>
                  </a:solidFill>
                  <a:prstDash val="solid"/>
                  <a:miter lim="12565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15" name="Google Shape;8915;p83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rect b="b" l="l" r="r" t="t"/>
                  <a:pathLst>
                    <a:path extrusionOk="0" fill="none" h="3671" w="44535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EF0F2"/>
                  </a:solidFill>
                  <a:prstDash val="solid"/>
                  <a:miter lim="12565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916" name="Google Shape;8916;p83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rect b="b" l="l" r="r" t="t"/>
                  <a:pathLst>
                    <a:path extrusionOk="0" fill="none" h="169592" w="132823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FEFEFE"/>
                  </a:solidFill>
                  <a:prstDash val="solid"/>
                  <a:miter lim="12565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8917" name="Google Shape;8917;p83"/>
          <p:cNvGrpSpPr/>
          <p:nvPr/>
        </p:nvGrpSpPr>
        <p:grpSpPr>
          <a:xfrm>
            <a:off x="2430262" y="2078652"/>
            <a:ext cx="712577" cy="712374"/>
            <a:chOff x="2559249" y="2069323"/>
            <a:chExt cx="685566" cy="685634"/>
          </a:xfrm>
        </p:grpSpPr>
        <p:sp>
          <p:nvSpPr>
            <p:cNvPr id="8918" name="Google Shape;8918;p83"/>
            <p:cNvSpPr/>
            <p:nvPr/>
          </p:nvSpPr>
          <p:spPr>
            <a:xfrm>
              <a:off x="2637836" y="2532965"/>
              <a:ext cx="376180" cy="221993"/>
            </a:xfrm>
            <a:custGeom>
              <a:rect b="b" l="l" r="r" t="t"/>
              <a:pathLst>
                <a:path extrusionOk="0" h="67784" w="114864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9" name="Google Shape;8919;p83"/>
            <p:cNvSpPr/>
            <p:nvPr/>
          </p:nvSpPr>
          <p:spPr>
            <a:xfrm>
              <a:off x="2910955" y="2421038"/>
              <a:ext cx="327385" cy="318821"/>
            </a:xfrm>
            <a:custGeom>
              <a:rect b="b" l="l" r="r" t="t"/>
              <a:pathLst>
                <a:path extrusionOk="0" h="97350" w="99965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83"/>
            <p:cNvSpPr/>
            <p:nvPr/>
          </p:nvSpPr>
          <p:spPr>
            <a:xfrm>
              <a:off x="3122726" y="2149918"/>
              <a:ext cx="10490" cy="10015"/>
            </a:xfrm>
            <a:custGeom>
              <a:rect b="b" l="l" r="r" t="t"/>
              <a:pathLst>
                <a:path extrusionOk="0" h="3058" w="3203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83"/>
            <p:cNvSpPr/>
            <p:nvPr/>
          </p:nvSpPr>
          <p:spPr>
            <a:xfrm>
              <a:off x="3022956" y="2159929"/>
              <a:ext cx="221858" cy="379216"/>
            </a:xfrm>
            <a:custGeom>
              <a:rect b="b" l="l" r="r" t="t"/>
              <a:pathLst>
                <a:path extrusionOk="0" h="115791" w="67743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83"/>
            <p:cNvSpPr/>
            <p:nvPr/>
          </p:nvSpPr>
          <p:spPr>
            <a:xfrm>
              <a:off x="3001649" y="2257452"/>
              <a:ext cx="4395" cy="2908"/>
            </a:xfrm>
            <a:custGeom>
              <a:rect b="b" l="l" r="r" t="t"/>
              <a:pathLst>
                <a:path extrusionOk="0" h="888" w="1342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83"/>
            <p:cNvSpPr/>
            <p:nvPr/>
          </p:nvSpPr>
          <p:spPr>
            <a:xfrm>
              <a:off x="3006814" y="2260907"/>
              <a:ext cx="504" cy="373"/>
            </a:xfrm>
            <a:custGeom>
              <a:rect b="b" l="l" r="r" t="t"/>
              <a:pathLst>
                <a:path extrusionOk="0" h="114" w="154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83"/>
            <p:cNvSpPr/>
            <p:nvPr/>
          </p:nvSpPr>
          <p:spPr>
            <a:xfrm>
              <a:off x="3007315" y="2261277"/>
              <a:ext cx="15645" cy="12190"/>
            </a:xfrm>
            <a:custGeom>
              <a:rect b="b" l="l" r="r" t="t"/>
              <a:pathLst>
                <a:path extrusionOk="0" h="3722" w="4777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83"/>
            <p:cNvSpPr/>
            <p:nvPr/>
          </p:nvSpPr>
          <p:spPr>
            <a:xfrm>
              <a:off x="3006025" y="2260357"/>
              <a:ext cx="793" cy="553"/>
            </a:xfrm>
            <a:custGeom>
              <a:rect b="b" l="l" r="r" t="t"/>
              <a:pathLst>
                <a:path extrusionOk="0" h="169" w="242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83"/>
            <p:cNvSpPr/>
            <p:nvPr/>
          </p:nvSpPr>
          <p:spPr>
            <a:xfrm>
              <a:off x="2790124" y="2069323"/>
              <a:ext cx="376068" cy="221963"/>
            </a:xfrm>
            <a:custGeom>
              <a:rect b="b" l="l" r="r" t="t"/>
              <a:pathLst>
                <a:path extrusionOk="0" h="67775" w="11483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83"/>
            <p:cNvSpPr/>
            <p:nvPr/>
          </p:nvSpPr>
          <p:spPr>
            <a:xfrm>
              <a:off x="2559328" y="2381300"/>
              <a:ext cx="1294" cy="21877"/>
            </a:xfrm>
            <a:custGeom>
              <a:rect b="b" l="l" r="r" t="t"/>
              <a:pathLst>
                <a:path extrusionOk="0" h="6680" w="395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83"/>
            <p:cNvSpPr/>
            <p:nvPr/>
          </p:nvSpPr>
          <p:spPr>
            <a:xfrm>
              <a:off x="2565429" y="2084349"/>
              <a:ext cx="327628" cy="318828"/>
            </a:xfrm>
            <a:custGeom>
              <a:rect b="b" l="l" r="r" t="t"/>
              <a:pathLst>
                <a:path extrusionOk="0" h="97352" w="100039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83"/>
            <p:cNvSpPr/>
            <p:nvPr/>
          </p:nvSpPr>
          <p:spPr>
            <a:xfrm>
              <a:off x="2560618" y="2347407"/>
              <a:ext cx="4814" cy="33896"/>
            </a:xfrm>
            <a:custGeom>
              <a:rect b="b" l="l" r="r" t="t"/>
              <a:pathLst>
                <a:path extrusionOk="0" h="10350" w="147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83"/>
            <p:cNvSpPr/>
            <p:nvPr/>
          </p:nvSpPr>
          <p:spPr>
            <a:xfrm>
              <a:off x="2559249" y="2285083"/>
              <a:ext cx="222808" cy="417520"/>
            </a:xfrm>
            <a:custGeom>
              <a:rect b="b" l="l" r="r" t="t"/>
              <a:pathLst>
                <a:path extrusionOk="0" h="127487" w="68033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31" name="Google Shape;8931;p83"/>
          <p:cNvGrpSpPr/>
          <p:nvPr/>
        </p:nvGrpSpPr>
        <p:grpSpPr>
          <a:xfrm>
            <a:off x="7612699" y="1191441"/>
            <a:ext cx="845645" cy="711911"/>
            <a:chOff x="951975" y="315800"/>
            <a:chExt cx="5860325" cy="4933550"/>
          </a:xfrm>
        </p:grpSpPr>
        <p:sp>
          <p:nvSpPr>
            <p:cNvPr id="8932" name="Google Shape;8932;p83"/>
            <p:cNvSpPr/>
            <p:nvPr/>
          </p:nvSpPr>
          <p:spPr>
            <a:xfrm>
              <a:off x="6501500" y="3684025"/>
              <a:ext cx="310800" cy="261200"/>
            </a:xfrm>
            <a:custGeom>
              <a:rect b="b" l="l" r="r" t="t"/>
              <a:pathLst>
                <a:path extrusionOk="0" h="10448" w="12432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83"/>
            <p:cNvSpPr/>
            <p:nvPr/>
          </p:nvSpPr>
          <p:spPr>
            <a:xfrm>
              <a:off x="6501500" y="2945200"/>
              <a:ext cx="310800" cy="261925"/>
            </a:xfrm>
            <a:custGeom>
              <a:rect b="b" l="l" r="r" t="t"/>
              <a:pathLst>
                <a:path extrusionOk="0" h="10477" w="12432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83"/>
            <p:cNvSpPr/>
            <p:nvPr/>
          </p:nvSpPr>
          <p:spPr>
            <a:xfrm>
              <a:off x="6501500" y="2202650"/>
              <a:ext cx="310800" cy="266400"/>
            </a:xfrm>
            <a:custGeom>
              <a:rect b="b" l="l" r="r" t="t"/>
              <a:pathLst>
                <a:path extrusionOk="0" h="10656" w="12432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5" name="Google Shape;8935;p83"/>
            <p:cNvSpPr/>
            <p:nvPr/>
          </p:nvSpPr>
          <p:spPr>
            <a:xfrm>
              <a:off x="951975" y="3495675"/>
              <a:ext cx="5460750" cy="1753675"/>
            </a:xfrm>
            <a:custGeom>
              <a:rect b="b" l="l" r="r" t="t"/>
              <a:pathLst>
                <a:path extrusionOk="0" fill="none" h="70147" w="21843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cap="flat" cmpd="sng" w="9525">
              <a:solidFill>
                <a:srgbClr val="435D74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6" name="Google Shape;8936;p83"/>
            <p:cNvSpPr/>
            <p:nvPr/>
          </p:nvSpPr>
          <p:spPr>
            <a:xfrm>
              <a:off x="951975" y="2757600"/>
              <a:ext cx="5460750" cy="1753675"/>
            </a:xfrm>
            <a:custGeom>
              <a:rect b="b" l="l" r="r" t="t"/>
              <a:pathLst>
                <a:path extrusionOk="0" fill="none" h="70147" w="21843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83"/>
            <p:cNvSpPr/>
            <p:nvPr/>
          </p:nvSpPr>
          <p:spPr>
            <a:xfrm>
              <a:off x="951975" y="2019500"/>
              <a:ext cx="5460750" cy="1753675"/>
            </a:xfrm>
            <a:custGeom>
              <a:rect b="b" l="l" r="r" t="t"/>
              <a:pathLst>
                <a:path extrusionOk="0" fill="none" h="70147" w="21843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83"/>
            <p:cNvSpPr/>
            <p:nvPr/>
          </p:nvSpPr>
          <p:spPr>
            <a:xfrm>
              <a:off x="951975" y="315800"/>
              <a:ext cx="5460750" cy="2719300"/>
            </a:xfrm>
            <a:custGeom>
              <a:rect b="b" l="l" r="r" t="t"/>
              <a:pathLst>
                <a:path extrusionOk="0" fill="none" h="108772" w="21843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83"/>
            <p:cNvSpPr/>
            <p:nvPr/>
          </p:nvSpPr>
          <p:spPr>
            <a:xfrm>
              <a:off x="6501500" y="1464200"/>
              <a:ext cx="310800" cy="261550"/>
            </a:xfrm>
            <a:custGeom>
              <a:rect b="b" l="l" r="r" t="t"/>
              <a:pathLst>
                <a:path extrusionOk="0" h="10462" w="12432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40" name="Google Shape;8940;p83"/>
          <p:cNvGrpSpPr/>
          <p:nvPr/>
        </p:nvGrpSpPr>
        <p:grpSpPr>
          <a:xfrm>
            <a:off x="3709828" y="2927550"/>
            <a:ext cx="1617932" cy="621724"/>
            <a:chOff x="3862800" y="3038525"/>
            <a:chExt cx="1329006" cy="510698"/>
          </a:xfrm>
        </p:grpSpPr>
        <p:sp>
          <p:nvSpPr>
            <p:cNvPr id="8941" name="Google Shape;8941;p83"/>
            <p:cNvSpPr/>
            <p:nvPr/>
          </p:nvSpPr>
          <p:spPr>
            <a:xfrm>
              <a:off x="4185913" y="3040337"/>
              <a:ext cx="71107" cy="143789"/>
            </a:xfrm>
            <a:custGeom>
              <a:rect b="b" l="l" r="r" t="t"/>
              <a:pathLst>
                <a:path extrusionOk="0" h="29770" w="14722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83"/>
            <p:cNvSpPr/>
            <p:nvPr/>
          </p:nvSpPr>
          <p:spPr>
            <a:xfrm>
              <a:off x="3967075" y="3045080"/>
              <a:ext cx="403706" cy="397383"/>
            </a:xfrm>
            <a:custGeom>
              <a:rect b="b" l="l" r="r" t="t"/>
              <a:pathLst>
                <a:path extrusionOk="0" h="82274" w="83583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943" name="Google Shape;8943;p83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944" name="Google Shape;8944;p83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rect b="b" l="l" r="r" t="t"/>
                <a:pathLst>
                  <a:path extrusionOk="0" fill="none" h="21919" w="12791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5" name="Google Shape;8945;p83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rect b="b" l="l" r="r" t="t"/>
                <a:pathLst>
                  <a:path extrusionOk="0" fill="none" h="83256" w="83583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46" name="Google Shape;8946;p83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947" name="Google Shape;8947;p83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rect b="b" l="l" r="r" t="t"/>
                <a:pathLst>
                  <a:path extrusionOk="0" fill="none" h="21428" w="42856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8" name="Google Shape;8948;p83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rect b="b" l="l" r="r" t="t"/>
                <a:pathLst>
                  <a:path extrusionOk="0" fill="none" h="37948" w="38112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49" name="Google Shape;8949;p83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950" name="Google Shape;8950;p83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rect b="b" l="l" r="r" t="t"/>
                <a:pathLst>
                  <a:path extrusionOk="0" fill="none" h="23391" w="83093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1" name="Google Shape;8951;p83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rect b="b" l="l" r="r" t="t"/>
                <a:pathLst>
                  <a:path extrusionOk="0" fill="none" h="61338" w="61502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52" name="Google Shape;8952;p83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953" name="Google Shape;8953;p83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rect b="b" l="l" r="r" t="t"/>
                <a:pathLst>
                  <a:path extrusionOk="0" fill="none" h="21919" w="17011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cap="flat" cmpd="sng" w="9525">
                <a:solidFill>
                  <a:srgbClr val="445D73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4" name="Google Shape;8954;p83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rect b="b" l="l" r="r" t="t"/>
                <a:pathLst>
                  <a:path extrusionOk="0" fill="none" h="105500" w="105174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cap="flat" cmpd="sng" w="9525">
                <a:solidFill>
                  <a:srgbClr val="445D73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955" name="Google Shape;8955;p83"/>
          <p:cNvGrpSpPr/>
          <p:nvPr/>
        </p:nvGrpSpPr>
        <p:grpSpPr>
          <a:xfrm>
            <a:off x="718150" y="1191441"/>
            <a:ext cx="883205" cy="775176"/>
            <a:chOff x="649648" y="271400"/>
            <a:chExt cx="6215377" cy="5455143"/>
          </a:xfrm>
        </p:grpSpPr>
        <p:sp>
          <p:nvSpPr>
            <p:cNvPr id="8956" name="Google Shape;8956;p83"/>
            <p:cNvSpPr/>
            <p:nvPr/>
          </p:nvSpPr>
          <p:spPr>
            <a:xfrm>
              <a:off x="2641907" y="3717593"/>
              <a:ext cx="3573900" cy="2008950"/>
            </a:xfrm>
            <a:custGeom>
              <a:rect b="b" l="l" r="r" t="t"/>
              <a:pathLst>
                <a:path extrusionOk="0" fill="none" h="80358" w="142956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cap="flat" cmpd="sng" w="9525">
              <a:solidFill>
                <a:srgbClr val="325D79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7" name="Google Shape;8957;p83"/>
            <p:cNvSpPr/>
            <p:nvPr/>
          </p:nvSpPr>
          <p:spPr>
            <a:xfrm>
              <a:off x="1359875" y="2446825"/>
              <a:ext cx="338550" cy="1598275"/>
            </a:xfrm>
            <a:custGeom>
              <a:rect b="b" l="l" r="r" t="t"/>
              <a:pathLst>
                <a:path extrusionOk="0" fill="none" h="63931" w="13542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cap="flat" cmpd="sng" w="9525">
              <a:solidFill>
                <a:srgbClr val="325D79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8" name="Google Shape;8958;p83"/>
            <p:cNvSpPr/>
            <p:nvPr/>
          </p:nvSpPr>
          <p:spPr>
            <a:xfrm>
              <a:off x="1709500" y="271400"/>
              <a:ext cx="5149975" cy="2519525"/>
            </a:xfrm>
            <a:custGeom>
              <a:rect b="b" l="l" r="r" t="t"/>
              <a:pathLst>
                <a:path extrusionOk="0" fill="none" h="100781" w="205999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cap="flat" cmpd="sng" w="9525">
              <a:solidFill>
                <a:srgbClr val="325D79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9" name="Google Shape;8959;p83"/>
            <p:cNvSpPr/>
            <p:nvPr/>
          </p:nvSpPr>
          <p:spPr>
            <a:xfrm>
              <a:off x="5965975" y="415700"/>
              <a:ext cx="754750" cy="754750"/>
            </a:xfrm>
            <a:custGeom>
              <a:rect b="b" l="l" r="r" t="t"/>
              <a:pathLst>
                <a:path extrusionOk="0" fill="none" h="30190" w="3019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83"/>
            <p:cNvSpPr/>
            <p:nvPr/>
          </p:nvSpPr>
          <p:spPr>
            <a:xfrm>
              <a:off x="699475" y="2457925"/>
              <a:ext cx="5183275" cy="2647150"/>
            </a:xfrm>
            <a:custGeom>
              <a:rect b="b" l="l" r="r" t="t"/>
              <a:pathLst>
                <a:path extrusionOk="0" fill="none" h="105886" w="207331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83"/>
            <p:cNvSpPr/>
            <p:nvPr/>
          </p:nvSpPr>
          <p:spPr>
            <a:xfrm>
              <a:off x="2075775" y="387950"/>
              <a:ext cx="4012325" cy="2402975"/>
            </a:xfrm>
            <a:custGeom>
              <a:rect b="b" l="l" r="r" t="t"/>
              <a:pathLst>
                <a:path extrusionOk="0" fill="none" h="96119" w="160493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2" name="Google Shape;8962;p83"/>
            <p:cNvSpPr/>
            <p:nvPr/>
          </p:nvSpPr>
          <p:spPr>
            <a:xfrm>
              <a:off x="649648" y="670971"/>
              <a:ext cx="5183118" cy="4298214"/>
            </a:xfrm>
            <a:custGeom>
              <a:rect b="b" l="l" r="r" t="t"/>
              <a:pathLst>
                <a:path extrusionOk="0" fill="none" h="170260" w="205333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3" name="Google Shape;8963;p83"/>
            <p:cNvSpPr/>
            <p:nvPr/>
          </p:nvSpPr>
          <p:spPr>
            <a:xfrm>
              <a:off x="1731700" y="1059450"/>
              <a:ext cx="5133325" cy="3762600"/>
            </a:xfrm>
            <a:custGeom>
              <a:rect b="b" l="l" r="r" t="t"/>
              <a:pathLst>
                <a:path extrusionOk="0" fill="none" h="150504" w="205333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4" name="Google Shape;8964;p83"/>
            <p:cNvSpPr/>
            <p:nvPr/>
          </p:nvSpPr>
          <p:spPr>
            <a:xfrm>
              <a:off x="5965975" y="2912975"/>
              <a:ext cx="754750" cy="754775"/>
            </a:xfrm>
            <a:custGeom>
              <a:rect b="b" l="l" r="r" t="t"/>
              <a:pathLst>
                <a:path extrusionOk="0" fill="none" h="30191" w="3019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5" name="Google Shape;8965;p83"/>
            <p:cNvSpPr/>
            <p:nvPr/>
          </p:nvSpPr>
          <p:spPr>
            <a:xfrm>
              <a:off x="2453125" y="1464550"/>
              <a:ext cx="2874675" cy="2785900"/>
            </a:xfrm>
            <a:custGeom>
              <a:rect b="b" l="l" r="r" t="t"/>
              <a:pathLst>
                <a:path extrusionOk="0" fill="none" h="111436" w="114987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6" name="Google Shape;8966;p83"/>
            <p:cNvSpPr/>
            <p:nvPr/>
          </p:nvSpPr>
          <p:spPr>
            <a:xfrm>
              <a:off x="732775" y="4183825"/>
              <a:ext cx="754775" cy="760300"/>
            </a:xfrm>
            <a:custGeom>
              <a:rect b="b" l="l" r="r" t="t"/>
              <a:pathLst>
                <a:path extrusionOk="0" fill="none" h="30412" w="30191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7" name="Google Shape;8967;p83"/>
            <p:cNvSpPr/>
            <p:nvPr/>
          </p:nvSpPr>
          <p:spPr>
            <a:xfrm>
              <a:off x="732775" y="1669900"/>
              <a:ext cx="754775" cy="754750"/>
            </a:xfrm>
            <a:custGeom>
              <a:rect b="b" l="l" r="r" t="t"/>
              <a:pathLst>
                <a:path extrusionOk="0" fill="none" h="30190" w="30191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68" name="Google Shape;8968;p83"/>
          <p:cNvGrpSpPr/>
          <p:nvPr/>
        </p:nvGrpSpPr>
        <p:grpSpPr>
          <a:xfrm>
            <a:off x="2326452" y="1191441"/>
            <a:ext cx="767704" cy="815489"/>
            <a:chOff x="2499700" y="1135950"/>
            <a:chExt cx="732402" cy="777990"/>
          </a:xfrm>
        </p:grpSpPr>
        <p:grpSp>
          <p:nvGrpSpPr>
            <p:cNvPr id="8969" name="Google Shape;8969;p83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970" name="Google Shape;8970;p83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rect b="b" l="l" r="r" t="t"/>
                <a:pathLst>
                  <a:path extrusionOk="0" h="56376" w="81559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1" name="Google Shape;8971;p83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rect b="b" l="l" r="r" t="t"/>
                <a:pathLst>
                  <a:path extrusionOk="0" h="78772" w="63593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213B5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2" name="Google Shape;8972;p83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rect b="b" l="l" r="r" t="t"/>
                <a:pathLst>
                  <a:path extrusionOk="0" h="20593" w="15141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213B5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3" name="Google Shape;8973;p83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rect b="b" l="l" r="r" t="t"/>
                <a:pathLst>
                  <a:path extrusionOk="0" h="14738" w="13325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213B5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4" name="Google Shape;8974;p83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rect b="b" l="l" r="r" t="t"/>
                <a:pathLst>
                  <a:path extrusionOk="0" h="56931" w="53095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5" name="Google Shape;8975;p83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rect b="b" l="l" r="r" t="t"/>
                <a:pathLst>
                  <a:path extrusionOk="0" h="16555" w="13123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6" name="Google Shape;8976;p83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rect b="b" l="l" r="r" t="t"/>
                <a:pathLst>
                  <a:path extrusionOk="0" h="67428" w="7833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445D7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7" name="Google Shape;8977;p83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rect b="b" l="l" r="r" t="t"/>
                <a:pathLst>
                  <a:path extrusionOk="0" h="13123" w="27053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445D7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8" name="Google Shape;8978;p83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rect b="b" l="l" r="r" t="t"/>
                <a:pathLst>
                  <a:path extrusionOk="0" h="13325" w="18776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445D7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9" name="Google Shape;8979;p83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rect b="b" l="l" r="r" t="t"/>
                <a:pathLst>
                  <a:path extrusionOk="0" h="50874" w="5794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0" name="Google Shape;8980;p83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rect b="b" l="l" r="r" t="t"/>
                <a:pathLst>
                  <a:path extrusionOk="0" h="12719" w="21602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1" name="Google Shape;8981;p83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rect b="b" l="l" r="r" t="t"/>
                <a:pathLst>
                  <a:path extrusionOk="0" h="67227" w="78532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667E9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2" name="Google Shape;8982;p83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rect b="b" l="l" r="r" t="t"/>
                <a:pathLst>
                  <a:path extrusionOk="0" h="28466" w="13931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667E9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3" name="Google Shape;8983;p83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rect b="b" l="l" r="r" t="t"/>
                <a:pathLst>
                  <a:path extrusionOk="0" h="22005" w="13527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667E9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4" name="Google Shape;8984;p83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rect b="b" l="l" r="r" t="t"/>
                <a:pathLst>
                  <a:path extrusionOk="0" h="51076" w="58142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5" name="Google Shape;8985;p83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rect b="b" l="l" r="r" t="t"/>
                <a:pathLst>
                  <a:path extrusionOk="0" h="22005" w="13729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6" name="Google Shape;8986;p83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rect b="b" l="l" r="r" t="t"/>
                <a:pathLst>
                  <a:path extrusionOk="0" h="2020" w="607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7" name="Google Shape;8987;p83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rect b="b" l="l" r="r" t="t"/>
                <a:pathLst>
                  <a:path extrusionOk="0" h="78935" w="63593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8" name="Google Shape;8988;p83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rect b="b" l="l" r="r" t="t"/>
                <a:pathLst>
                  <a:path extrusionOk="0" h="20391" w="15343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9" name="Google Shape;8989;p83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rect b="b" l="l" r="r" t="t"/>
                <a:pathLst>
                  <a:path extrusionOk="0" h="14940" w="13527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0" name="Google Shape;8990;p83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rect b="b" l="l" r="r" t="t"/>
                <a:pathLst>
                  <a:path extrusionOk="0" h="13123" w="26851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1" name="Google Shape;8991;p83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rect b="b" l="l" r="r" t="t"/>
                <a:pathLst>
                  <a:path extrusionOk="0" h="12921" w="22208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2" name="Google Shape;8992;p83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rect b="b" l="l" r="r" t="t"/>
                <a:pathLst>
                  <a:path extrusionOk="0" h="16959" w="13325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3" name="Google Shape;8993;p83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rect b="b" l="l" r="r" t="t"/>
                <a:pathLst>
                  <a:path extrusionOk="0" h="13325" w="18977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4" name="Google Shape;8994;p83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rect b="b" l="l" r="r" t="t"/>
                <a:pathLst>
                  <a:path extrusionOk="0" h="1" w="203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5" name="Google Shape;8995;p83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rect b="b" l="l" r="r" t="t"/>
                <a:pathLst>
                  <a:path extrusionOk="0" h="1" w="1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00000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6" name="Google Shape;8996;p83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rect b="b" l="l" r="r" t="t"/>
                <a:pathLst>
                  <a:path extrusionOk="0" fill="none" h="88020" w="90847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FFFFFF"/>
                </a:solidFill>
                <a:prstDash val="solid"/>
                <a:miter lim="201878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97" name="Google Shape;8997;p83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998" name="Google Shape;8998;p83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rect b="b" l="l" r="r" t="t"/>
                <a:pathLst>
                  <a:path extrusionOk="0" h="7716" w="10285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9" name="Google Shape;8999;p83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rect b="b" l="l" r="r" t="t"/>
                <a:pathLst>
                  <a:path extrusionOk="0" h="12087" w="4872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0" name="Google Shape;9000;p83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rect b="b" l="l" r="r" t="t"/>
                <a:pathLst>
                  <a:path extrusionOk="0" h="12116" w="4151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1" name="Google Shape;9001;p83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rect b="b" l="l" r="r" t="t"/>
                <a:pathLst>
                  <a:path extrusionOk="0" h="7481" w="10427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2" name="Google Shape;9002;p83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rect b="b" l="l" r="r" t="t"/>
                <a:pathLst>
                  <a:path extrusionOk="0" h="7481" w="10427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003" name="Google Shape;9003;p83"/>
          <p:cNvGrpSpPr/>
          <p:nvPr/>
        </p:nvGrpSpPr>
        <p:grpSpPr>
          <a:xfrm>
            <a:off x="1672184" y="1191441"/>
            <a:ext cx="583439" cy="870229"/>
            <a:chOff x="1716825" y="1121550"/>
            <a:chExt cx="622800" cy="928938"/>
          </a:xfrm>
        </p:grpSpPr>
        <p:grpSp>
          <p:nvGrpSpPr>
            <p:cNvPr id="9004" name="Google Shape;9004;p83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9005" name="Google Shape;9005;p83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213B5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9006" name="Google Shape;9006;p83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cap="flat" cmpd="sng" w="9525">
                <a:solidFill>
                  <a:srgbClr val="213B5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07" name="Google Shape;9007;p83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9008" name="Google Shape;9008;p83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667E9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9009" name="Google Shape;9009;p83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cap="flat" cmpd="sng" w="9525">
                <a:solidFill>
                  <a:srgbClr val="667E9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10" name="Google Shape;9010;p83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9011" name="Google Shape;9011;p83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45D73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9012" name="Google Shape;9012;p83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cap="flat" cmpd="sng" w="9525">
                <a:solidFill>
                  <a:srgbClr val="445D7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13" name="Google Shape;9013;p83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9014" name="Google Shape;9014;p83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9015" name="Google Shape;9015;p83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9016" name="Google Shape;9016;p83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cap="flat" cmpd="sng" w="9525">
              <a:solidFill>
                <a:srgbClr val="F2F2F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17" name="Google Shape;9017;p83"/>
          <p:cNvGrpSpPr/>
          <p:nvPr/>
        </p:nvGrpSpPr>
        <p:grpSpPr>
          <a:xfrm>
            <a:off x="1592007" y="2077763"/>
            <a:ext cx="739072" cy="714152"/>
            <a:chOff x="4334725" y="1355875"/>
            <a:chExt cx="3106650" cy="3001900"/>
          </a:xfrm>
        </p:grpSpPr>
        <p:grpSp>
          <p:nvGrpSpPr>
            <p:cNvPr id="9018" name="Google Shape;9018;p83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9019" name="Google Shape;9019;p83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rect b="b" l="l" r="r" t="t"/>
                <a:pathLst>
                  <a:path extrusionOk="0" h="61942" w="3929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0" name="Google Shape;9020;p83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rect b="b" l="l" r="r" t="t"/>
                <a:pathLst>
                  <a:path extrusionOk="0" h="63272" w="40436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1" name="Google Shape;9021;p83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rect b="b" l="l" r="r" t="t"/>
                <a:pathLst>
                  <a:path extrusionOk="0" h="22298" w="71282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22" name="Google Shape;9022;p83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9023" name="Google Shape;9023;p83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rect b="b" l="l" r="r" t="t"/>
                <a:pathLst>
                  <a:path extrusionOk="0" fill="none" h="66637" w="36183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miter lim="245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4" name="Google Shape;9024;p83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rect b="b" l="l" r="r" t="t"/>
                <a:pathLst>
                  <a:path extrusionOk="0" fill="none" h="52191" w="61885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435D74"/>
                </a:solidFill>
                <a:prstDash val="solid"/>
                <a:miter lim="245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5" name="Google Shape;9025;p83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rect b="b" l="l" r="r" t="t"/>
                <a:pathLst>
                  <a:path extrusionOk="0" fill="none" h="52208" w="62382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miter lim="245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026" name="Google Shape;9026;p83"/>
          <p:cNvGrpSpPr/>
          <p:nvPr/>
        </p:nvGrpSpPr>
        <p:grpSpPr>
          <a:xfrm>
            <a:off x="7708956" y="3708534"/>
            <a:ext cx="312074" cy="684173"/>
            <a:chOff x="7645573" y="3754300"/>
            <a:chExt cx="293855" cy="644170"/>
          </a:xfrm>
        </p:grpSpPr>
        <p:sp>
          <p:nvSpPr>
            <p:cNvPr id="9027" name="Google Shape;9027;p83"/>
            <p:cNvSpPr/>
            <p:nvPr/>
          </p:nvSpPr>
          <p:spPr>
            <a:xfrm>
              <a:off x="7645895" y="3855521"/>
              <a:ext cx="293533" cy="164134"/>
            </a:xfrm>
            <a:custGeom>
              <a:rect b="b" l="l" r="r" t="t"/>
              <a:pathLst>
                <a:path extrusionOk="0" h="10698" w="19132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8" name="Google Shape;9028;p83"/>
            <p:cNvSpPr/>
            <p:nvPr/>
          </p:nvSpPr>
          <p:spPr>
            <a:xfrm>
              <a:off x="7645573" y="3754300"/>
              <a:ext cx="293303" cy="644170"/>
            </a:xfrm>
            <a:custGeom>
              <a:rect b="b" l="l" r="r" t="t"/>
              <a:pathLst>
                <a:path extrusionOk="0" h="41986" w="19117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29" name="Google Shape;9029;p83"/>
          <p:cNvGrpSpPr/>
          <p:nvPr/>
        </p:nvGrpSpPr>
        <p:grpSpPr>
          <a:xfrm>
            <a:off x="5630944" y="1191441"/>
            <a:ext cx="709011" cy="739359"/>
            <a:chOff x="5830645" y="1256617"/>
            <a:chExt cx="530340" cy="553040"/>
          </a:xfrm>
        </p:grpSpPr>
        <p:grpSp>
          <p:nvGrpSpPr>
            <p:cNvPr id="9030" name="Google Shape;9030;p83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9031" name="Google Shape;9031;p83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rect b="b" l="l" r="r" t="t"/>
                <a:pathLst>
                  <a:path extrusionOk="0" h="9121" w="10195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2" name="Google Shape;9032;p83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rect b="b" l="l" r="r" t="t"/>
                <a:pathLst>
                  <a:path extrusionOk="0" h="2946" w="2946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33" name="Google Shape;9033;p83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9034" name="Google Shape;9034;p83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rect b="b" l="l" r="r" t="t"/>
                <a:pathLst>
                  <a:path extrusionOk="0" h="9121" w="10193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5" name="Google Shape;9035;p83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rect b="b" l="l" r="r" t="t"/>
                <a:pathLst>
                  <a:path extrusionOk="0" h="2946" w="2945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36" name="Google Shape;9036;p83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9037" name="Google Shape;9037;p83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rect b="b" l="l" r="r" t="t"/>
                <a:pathLst>
                  <a:path extrusionOk="0" h="9122" w="10193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8" name="Google Shape;9038;p83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rect b="b" l="l" r="r" t="t"/>
                <a:pathLst>
                  <a:path extrusionOk="0" h="2946" w="2946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39" name="Google Shape;9039;p83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9040" name="Google Shape;9040;p83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rect b="b" l="l" r="r" t="t"/>
                <a:pathLst>
                  <a:path extrusionOk="0" h="9122" w="10193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1" name="Google Shape;9041;p83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rect b="b" l="l" r="r" t="t"/>
                <a:pathLst>
                  <a:path extrusionOk="0" h="2946" w="2945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9042" name="Google Shape;9042;p83"/>
            <p:cNvSpPr/>
            <p:nvPr/>
          </p:nvSpPr>
          <p:spPr>
            <a:xfrm>
              <a:off x="5999148" y="1436800"/>
              <a:ext cx="192625" cy="192690"/>
            </a:xfrm>
            <a:custGeom>
              <a:rect b="b" l="l" r="r" t="t"/>
              <a:pathLst>
                <a:path extrusionOk="0" h="2946" w="2945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3" name="Google Shape;9043;p83"/>
          <p:cNvGrpSpPr/>
          <p:nvPr/>
        </p:nvGrpSpPr>
        <p:grpSpPr>
          <a:xfrm>
            <a:off x="732438" y="2927557"/>
            <a:ext cx="1452955" cy="621360"/>
            <a:chOff x="732422" y="2990152"/>
            <a:chExt cx="1337773" cy="572102"/>
          </a:xfrm>
        </p:grpSpPr>
        <p:sp>
          <p:nvSpPr>
            <p:cNvPr id="9044" name="Google Shape;9044;p83"/>
            <p:cNvSpPr/>
            <p:nvPr/>
          </p:nvSpPr>
          <p:spPr>
            <a:xfrm>
              <a:off x="923705" y="3182595"/>
              <a:ext cx="380762" cy="379464"/>
            </a:xfrm>
            <a:custGeom>
              <a:rect b="b" l="l" r="r" t="t"/>
              <a:pathLst>
                <a:path extrusionOk="0" h="33040" w="33153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6DB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83"/>
            <p:cNvSpPr/>
            <p:nvPr/>
          </p:nvSpPr>
          <p:spPr>
            <a:xfrm>
              <a:off x="1309210" y="3183709"/>
              <a:ext cx="378534" cy="377248"/>
            </a:xfrm>
            <a:custGeom>
              <a:rect b="b" l="l" r="r" t="t"/>
              <a:pathLst>
                <a:path extrusionOk="0" h="32847" w="32959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83"/>
            <p:cNvSpPr/>
            <p:nvPr/>
          </p:nvSpPr>
          <p:spPr>
            <a:xfrm>
              <a:off x="732422" y="2990152"/>
              <a:ext cx="380716" cy="379441"/>
            </a:xfrm>
            <a:custGeom>
              <a:rect b="b" l="l" r="r" t="t"/>
              <a:pathLst>
                <a:path extrusionOk="0" h="33038" w="33149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7994A9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83"/>
            <p:cNvSpPr/>
            <p:nvPr/>
          </p:nvSpPr>
          <p:spPr>
            <a:xfrm>
              <a:off x="1115837" y="2990152"/>
              <a:ext cx="380728" cy="379430"/>
            </a:xfrm>
            <a:custGeom>
              <a:rect b="b" l="l" r="r" t="t"/>
              <a:pathLst>
                <a:path extrusionOk="0" h="33037" w="3315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B3C3CE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8" name="Google Shape;9048;p83"/>
            <p:cNvSpPr/>
            <p:nvPr/>
          </p:nvSpPr>
          <p:spPr>
            <a:xfrm>
              <a:off x="1691707" y="3184996"/>
              <a:ext cx="378488" cy="377259"/>
            </a:xfrm>
            <a:custGeom>
              <a:rect b="b" l="l" r="r" t="t"/>
              <a:pathLst>
                <a:path extrusionOk="0" h="32848" w="32955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9" name="Google Shape;9049;p83"/>
            <p:cNvSpPr/>
            <p:nvPr/>
          </p:nvSpPr>
          <p:spPr>
            <a:xfrm>
              <a:off x="1499792" y="2993162"/>
              <a:ext cx="378523" cy="377213"/>
            </a:xfrm>
            <a:custGeom>
              <a:rect b="b" l="l" r="r" t="t"/>
              <a:pathLst>
                <a:path extrusionOk="0" h="32844" w="32958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053" name="Shape 9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54" name="Google Shape;9054;p84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9055" name="Google Shape;9055;p84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9056" name="Google Shape;9056;p84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7" name="Google Shape;9057;p84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8" name="Google Shape;9058;p84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9" name="Google Shape;9059;p84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0" name="Google Shape;9060;p84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1" name="Google Shape;9061;p84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2" name="Google Shape;9062;p84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3" name="Google Shape;9063;p84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4" name="Google Shape;9064;p84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5" name="Google Shape;9065;p84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66" name="Google Shape;9066;p84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9067" name="Google Shape;9067;p84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8" name="Google Shape;9068;p84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9" name="Google Shape;9069;p84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0" name="Google Shape;9070;p84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1" name="Google Shape;9071;p84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2" name="Google Shape;9072;p84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3" name="Google Shape;9073;p84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4" name="Google Shape;9074;p84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5" name="Google Shape;9075;p84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6" name="Google Shape;9076;p84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77" name="Google Shape;9077;p84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9078" name="Google Shape;9078;p84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9" name="Google Shape;9079;p84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0" name="Google Shape;9080;p84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1" name="Google Shape;9081;p84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2" name="Google Shape;9082;p84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3" name="Google Shape;9083;p84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4" name="Google Shape;9084;p84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5" name="Google Shape;9085;p84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6" name="Google Shape;9086;p84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7" name="Google Shape;9087;p84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88" name="Google Shape;9088;p84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9089" name="Google Shape;9089;p84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0" name="Google Shape;9090;p84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1" name="Google Shape;9091;p84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2" name="Google Shape;9092;p84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3" name="Google Shape;9093;p84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4" name="Google Shape;9094;p84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5" name="Google Shape;9095;p84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6" name="Google Shape;9096;p84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7" name="Google Shape;9097;p84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8" name="Google Shape;9098;p84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99" name="Google Shape;9099;p84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9100" name="Google Shape;9100;p84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1" name="Google Shape;9101;p84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2" name="Google Shape;9102;p84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3" name="Google Shape;9103;p84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4" name="Google Shape;9104;p84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5" name="Google Shape;9105;p84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6" name="Google Shape;9106;p84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7" name="Google Shape;9107;p84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8" name="Google Shape;9108;p84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9" name="Google Shape;9109;p84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10" name="Google Shape;9110;p84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9111" name="Google Shape;9111;p84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2" name="Google Shape;9112;p84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3" name="Google Shape;9113;p84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4" name="Google Shape;9114;p84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5" name="Google Shape;9115;p84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6" name="Google Shape;9116;p84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7" name="Google Shape;9117;p84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8" name="Google Shape;9118;p84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9" name="Google Shape;9119;p84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0" name="Google Shape;9120;p84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21" name="Google Shape;9121;p84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9122" name="Google Shape;9122;p84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3" name="Google Shape;9123;p84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4" name="Google Shape;9124;p84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5" name="Google Shape;9125;p84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6" name="Google Shape;9126;p84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7" name="Google Shape;9127;p84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8" name="Google Shape;9128;p84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9" name="Google Shape;9129;p84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0" name="Google Shape;9130;p84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1" name="Google Shape;9131;p84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32" name="Google Shape;9132;p84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9133" name="Google Shape;9133;p84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4" name="Google Shape;9134;p84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5" name="Google Shape;9135;p84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6" name="Google Shape;9136;p84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7" name="Google Shape;9137;p84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8" name="Google Shape;9138;p84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9" name="Google Shape;9139;p84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0" name="Google Shape;9140;p84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1" name="Google Shape;9141;p84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2" name="Google Shape;9142;p84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43" name="Google Shape;9143;p84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9144" name="Google Shape;9144;p84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5" name="Google Shape;9145;p84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6" name="Google Shape;9146;p84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7" name="Google Shape;9147;p84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8" name="Google Shape;9148;p84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9" name="Google Shape;9149;p84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0" name="Google Shape;9150;p84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1" name="Google Shape;9151;p84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2" name="Google Shape;9152;p84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3" name="Google Shape;9153;p84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54" name="Google Shape;9154;p84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9155" name="Google Shape;9155;p84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6" name="Google Shape;9156;p84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7" name="Google Shape;9157;p84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8" name="Google Shape;9158;p84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9" name="Google Shape;9159;p84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0" name="Google Shape;9160;p84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1" name="Google Shape;9161;p84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2" name="Google Shape;9162;p84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3" name="Google Shape;9163;p84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4" name="Google Shape;9164;p84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165" name="Google Shape;9165;p84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9166" name="Google Shape;9166;p84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9167" name="Google Shape;9167;p84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8" name="Google Shape;9168;p84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9" name="Google Shape;9169;p84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0" name="Google Shape;9170;p84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1" name="Google Shape;9171;p84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72" name="Google Shape;9172;p84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9173" name="Google Shape;9173;p84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4" name="Google Shape;9174;p84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5" name="Google Shape;9175;p84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6" name="Google Shape;9176;p84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7" name="Google Shape;9177;p84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78" name="Google Shape;9178;p84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9179" name="Google Shape;9179;p84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0" name="Google Shape;9180;p84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1" name="Google Shape;9181;p84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2" name="Google Shape;9182;p84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3" name="Google Shape;9183;p84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84" name="Google Shape;9184;p84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9185" name="Google Shape;9185;p84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6" name="Google Shape;9186;p84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7" name="Google Shape;9187;p84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8" name="Google Shape;9188;p84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9" name="Google Shape;9189;p84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190" name="Google Shape;9190;p84"/>
          <p:cNvGrpSpPr/>
          <p:nvPr/>
        </p:nvGrpSpPr>
        <p:grpSpPr>
          <a:xfrm>
            <a:off x="2613365" y="2657986"/>
            <a:ext cx="1387541" cy="159124"/>
            <a:chOff x="3200660" y="2180272"/>
            <a:chExt cx="2563824" cy="378237"/>
          </a:xfrm>
        </p:grpSpPr>
        <p:sp>
          <p:nvSpPr>
            <p:cNvPr id="9191" name="Google Shape;9191;p84"/>
            <p:cNvSpPr/>
            <p:nvPr/>
          </p:nvSpPr>
          <p:spPr>
            <a:xfrm>
              <a:off x="3200660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84"/>
            <p:cNvSpPr/>
            <p:nvPr/>
          </p:nvSpPr>
          <p:spPr>
            <a:xfrm>
              <a:off x="3345104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84"/>
            <p:cNvSpPr/>
            <p:nvPr/>
          </p:nvSpPr>
          <p:spPr>
            <a:xfrm>
              <a:off x="3489548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84"/>
            <p:cNvSpPr/>
            <p:nvPr/>
          </p:nvSpPr>
          <p:spPr>
            <a:xfrm>
              <a:off x="3633992" y="2180272"/>
              <a:ext cx="108252" cy="378237"/>
            </a:xfrm>
            <a:custGeom>
              <a:rect b="b" l="l" r="r" t="t"/>
              <a:pathLst>
                <a:path extrusionOk="0" h="37890" w="8544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84"/>
            <p:cNvSpPr/>
            <p:nvPr/>
          </p:nvSpPr>
          <p:spPr>
            <a:xfrm>
              <a:off x="3778448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84"/>
            <p:cNvSpPr/>
            <p:nvPr/>
          </p:nvSpPr>
          <p:spPr>
            <a:xfrm>
              <a:off x="3922892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84"/>
            <p:cNvSpPr/>
            <p:nvPr/>
          </p:nvSpPr>
          <p:spPr>
            <a:xfrm>
              <a:off x="4067336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84"/>
            <p:cNvSpPr/>
            <p:nvPr/>
          </p:nvSpPr>
          <p:spPr>
            <a:xfrm>
              <a:off x="4211780" y="2180272"/>
              <a:ext cx="108252" cy="378237"/>
            </a:xfrm>
            <a:custGeom>
              <a:rect b="b" l="l" r="r" t="t"/>
              <a:pathLst>
                <a:path extrusionOk="0" h="37890" w="8544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9" name="Google Shape;9199;p84"/>
            <p:cNvSpPr/>
            <p:nvPr/>
          </p:nvSpPr>
          <p:spPr>
            <a:xfrm>
              <a:off x="4356236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0" name="Google Shape;9200;p84"/>
            <p:cNvSpPr/>
            <p:nvPr/>
          </p:nvSpPr>
          <p:spPr>
            <a:xfrm>
              <a:off x="4500680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84"/>
            <p:cNvSpPr/>
            <p:nvPr/>
          </p:nvSpPr>
          <p:spPr>
            <a:xfrm>
              <a:off x="4645124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2" name="Google Shape;9202;p84"/>
            <p:cNvSpPr/>
            <p:nvPr/>
          </p:nvSpPr>
          <p:spPr>
            <a:xfrm>
              <a:off x="4789568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3" name="Google Shape;9203;p84"/>
            <p:cNvSpPr/>
            <p:nvPr/>
          </p:nvSpPr>
          <p:spPr>
            <a:xfrm>
              <a:off x="4934012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84"/>
            <p:cNvSpPr/>
            <p:nvPr/>
          </p:nvSpPr>
          <p:spPr>
            <a:xfrm>
              <a:off x="5078456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84"/>
            <p:cNvSpPr/>
            <p:nvPr/>
          </p:nvSpPr>
          <p:spPr>
            <a:xfrm>
              <a:off x="5222900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6" name="Google Shape;9206;p84"/>
            <p:cNvSpPr/>
            <p:nvPr/>
          </p:nvSpPr>
          <p:spPr>
            <a:xfrm>
              <a:off x="5367343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7" name="Google Shape;9207;p84"/>
            <p:cNvSpPr/>
            <p:nvPr/>
          </p:nvSpPr>
          <p:spPr>
            <a:xfrm>
              <a:off x="5511787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8" name="Google Shape;9208;p84"/>
            <p:cNvSpPr/>
            <p:nvPr/>
          </p:nvSpPr>
          <p:spPr>
            <a:xfrm>
              <a:off x="5656231" y="2180272"/>
              <a:ext cx="108252" cy="378237"/>
            </a:xfrm>
            <a:custGeom>
              <a:rect b="b" l="l" r="r" t="t"/>
              <a:pathLst>
                <a:path extrusionOk="0" h="37890" w="8544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09" name="Google Shape;9209;p84"/>
          <p:cNvGrpSpPr/>
          <p:nvPr/>
        </p:nvGrpSpPr>
        <p:grpSpPr>
          <a:xfrm>
            <a:off x="2609890" y="2935811"/>
            <a:ext cx="1390502" cy="159625"/>
            <a:chOff x="3530150" y="2790075"/>
            <a:chExt cx="1962600" cy="225300"/>
          </a:xfrm>
        </p:grpSpPr>
        <p:sp>
          <p:nvSpPr>
            <p:cNvPr id="9210" name="Google Shape;9210;p84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84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12" name="Google Shape;9212;p84"/>
          <p:cNvGrpSpPr/>
          <p:nvPr/>
        </p:nvGrpSpPr>
        <p:grpSpPr>
          <a:xfrm>
            <a:off x="2610543" y="3214137"/>
            <a:ext cx="1411629" cy="153761"/>
            <a:chOff x="3558802" y="4011427"/>
            <a:chExt cx="1866000" cy="111300"/>
          </a:xfrm>
        </p:grpSpPr>
        <p:sp>
          <p:nvSpPr>
            <p:cNvPr id="9213" name="Google Shape;9213;p84"/>
            <p:cNvSpPr/>
            <p:nvPr/>
          </p:nvSpPr>
          <p:spPr>
            <a:xfrm flipH="1" rot="5400000">
              <a:off x="4436152" y="3134077"/>
              <a:ext cx="111300" cy="1866000"/>
            </a:xfrm>
            <a:prstGeom prst="round2SameRect">
              <a:avLst>
                <a:gd fmla="val 50000" name="adj1"/>
                <a:gd fmla="val 50000" name="adj2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84"/>
            <p:cNvSpPr/>
            <p:nvPr/>
          </p:nvSpPr>
          <p:spPr>
            <a:xfrm flipH="1" rot="5400000">
              <a:off x="4162472" y="3415277"/>
              <a:ext cx="104700" cy="13047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15" name="Google Shape;9215;p84"/>
          <p:cNvGrpSpPr/>
          <p:nvPr/>
        </p:nvGrpSpPr>
        <p:grpSpPr>
          <a:xfrm>
            <a:off x="2610235" y="2419536"/>
            <a:ext cx="1383503" cy="119749"/>
            <a:chOff x="3465975" y="2270276"/>
            <a:chExt cx="1986364" cy="171929"/>
          </a:xfrm>
        </p:grpSpPr>
        <p:sp>
          <p:nvSpPr>
            <p:cNvPr id="9216" name="Google Shape;9216;p84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cap="flat" cmpd="sng" w="19050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84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cap="flat" cmpd="sng" w="19050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84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84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84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84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cap="flat" cmpd="sng" w="19050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84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84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24" name="Google Shape;9224;p84"/>
          <p:cNvGrpSpPr/>
          <p:nvPr/>
        </p:nvGrpSpPr>
        <p:grpSpPr>
          <a:xfrm>
            <a:off x="2621243" y="3783187"/>
            <a:ext cx="1369531" cy="195460"/>
            <a:chOff x="723300" y="4253549"/>
            <a:chExt cx="2276482" cy="324900"/>
          </a:xfrm>
        </p:grpSpPr>
        <p:sp>
          <p:nvSpPr>
            <p:cNvPr id="9225" name="Google Shape;9225;p84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84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84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8" name="Google Shape;9228;p84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84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30" name="Google Shape;9230;p84"/>
          <p:cNvGrpSpPr/>
          <p:nvPr/>
        </p:nvGrpSpPr>
        <p:grpSpPr>
          <a:xfrm>
            <a:off x="2610803" y="3484367"/>
            <a:ext cx="1389066" cy="180119"/>
            <a:chOff x="705948" y="3788465"/>
            <a:chExt cx="2308953" cy="299400"/>
          </a:xfrm>
        </p:grpSpPr>
        <p:sp>
          <p:nvSpPr>
            <p:cNvPr id="9231" name="Google Shape;9231;p84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84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84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84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84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36" name="Google Shape;9236;p84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9237" name="Google Shape;9237;p84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9238" name="Google Shape;9238;p84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rect b="b" l="l" r="r" t="t"/>
                <a:pathLst>
                  <a:path extrusionOk="0" h="156544" w="77995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39" name="Google Shape;9239;p84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rect b="b" l="l" r="r" t="t"/>
                <a:pathLst>
                  <a:path extrusionOk="0" h="31838" w="31871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240" name="Google Shape;9240;p84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9241" name="Google Shape;9241;p84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rect b="b" l="l" r="r" t="t"/>
                <a:pathLst>
                  <a:path extrusionOk="0" h="155402" w="97241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42" name="Google Shape;9242;p84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rect b="b" l="l" r="r" t="t"/>
                <a:pathLst>
                  <a:path extrusionOk="0" h="31610" w="31642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243" name="Google Shape;9243;p84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9244" name="Google Shape;9244;p84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rect b="b" l="l" r="r" t="t"/>
                <a:pathLst>
                  <a:path extrusionOk="0" h="155402" w="97241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45" name="Google Shape;9245;p84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rect b="b" l="l" r="r" t="t"/>
                <a:pathLst>
                  <a:path extrusionOk="0" h="31610" w="31642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246" name="Google Shape;9246;p84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9247" name="Google Shape;9247;p84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rect b="b" l="l" r="r" t="t"/>
                <a:pathLst>
                  <a:path extrusionOk="0" h="155402" w="97241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48" name="Google Shape;9248;p84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rect b="b" l="l" r="r" t="t"/>
                <a:pathLst>
                  <a:path extrusionOk="0" h="31610" w="31642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249" name="Google Shape;9249;p84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9250" name="Google Shape;9250;p84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rect b="b" l="l" r="r" t="t"/>
                <a:pathLst>
                  <a:path extrusionOk="0" h="156544" w="77995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51" name="Google Shape;9251;p84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rect b="b" l="l" r="r" t="t"/>
                <a:pathLst>
                  <a:path extrusionOk="0" h="31838" w="31871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252" name="Google Shape;9252;p84"/>
          <p:cNvGrpSpPr/>
          <p:nvPr/>
        </p:nvGrpSpPr>
        <p:grpSpPr>
          <a:xfrm>
            <a:off x="4277571" y="2080469"/>
            <a:ext cx="1433821" cy="191501"/>
            <a:chOff x="4273350" y="2080469"/>
            <a:chExt cx="1433821" cy="191501"/>
          </a:xfrm>
        </p:grpSpPr>
        <p:grpSp>
          <p:nvGrpSpPr>
            <p:cNvPr id="9253" name="Google Shape;9253;p84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9254" name="Google Shape;9254;p84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9255" name="Google Shape;9255;p84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7994A9"/>
                </a:solidFill>
                <a:prstDash val="solid"/>
                <a:round/>
                <a:headEnd len="med" w="med" type="none"/>
                <a:tailEnd len="med" w="med" type="oval"/>
              </a:ln>
            </p:spPr>
          </p:cxnSp>
        </p:grpSp>
        <p:grpSp>
          <p:nvGrpSpPr>
            <p:cNvPr id="9256" name="Google Shape;9256;p84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9257" name="Google Shape;9257;p84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9258" name="Google Shape;9258;p84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7994A9"/>
                </a:solidFill>
                <a:prstDash val="solid"/>
                <a:round/>
                <a:headEnd len="med" w="med" type="none"/>
                <a:tailEnd len="med" w="med" type="oval"/>
              </a:ln>
            </p:spPr>
          </p:cxnSp>
        </p:grpSp>
      </p:grpSp>
      <p:grpSp>
        <p:nvGrpSpPr>
          <p:cNvPr id="9259" name="Google Shape;9259;p84"/>
          <p:cNvGrpSpPr/>
          <p:nvPr/>
        </p:nvGrpSpPr>
        <p:grpSpPr>
          <a:xfrm>
            <a:off x="4279126" y="1183036"/>
            <a:ext cx="1430711" cy="743389"/>
            <a:chOff x="5159450" y="1919950"/>
            <a:chExt cx="1541050" cy="862500"/>
          </a:xfrm>
        </p:grpSpPr>
        <p:sp>
          <p:nvSpPr>
            <p:cNvPr id="9260" name="Google Shape;9260;p84"/>
            <p:cNvSpPr/>
            <p:nvPr/>
          </p:nvSpPr>
          <p:spPr>
            <a:xfrm>
              <a:off x="5216414" y="2060033"/>
              <a:ext cx="1436820" cy="600250"/>
            </a:xfrm>
            <a:custGeom>
              <a:rect b="b" l="l" r="r" t="t"/>
              <a:pathLst>
                <a:path extrusionOk="0" h="69253" w="165771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cap="flat" cmpd="sng" w="19050">
              <a:solidFill>
                <a:srgbClr val="5F7D95"/>
              </a:solidFill>
              <a:prstDash val="solid"/>
              <a:round/>
              <a:headEnd len="med" w="med" type="oval"/>
              <a:tailEnd len="med" w="med" type="oval"/>
            </a:ln>
          </p:spPr>
        </p:sp>
        <p:grpSp>
          <p:nvGrpSpPr>
            <p:cNvPr id="9261" name="Google Shape;9261;p84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9262" name="Google Shape;9262;p84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9263" name="Google Shape;9263;p84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  <p:grpSp>
        <p:nvGrpSpPr>
          <p:cNvPr id="9264" name="Google Shape;9264;p84"/>
          <p:cNvGrpSpPr/>
          <p:nvPr/>
        </p:nvGrpSpPr>
        <p:grpSpPr>
          <a:xfrm>
            <a:off x="4269239" y="2406364"/>
            <a:ext cx="1450484" cy="1052087"/>
            <a:chOff x="5230575" y="1554475"/>
            <a:chExt cx="2137150" cy="1550150"/>
          </a:xfrm>
        </p:grpSpPr>
        <p:sp>
          <p:nvSpPr>
            <p:cNvPr id="9265" name="Google Shape;9265;p84"/>
            <p:cNvSpPr/>
            <p:nvPr/>
          </p:nvSpPr>
          <p:spPr>
            <a:xfrm>
              <a:off x="6296450" y="2863325"/>
              <a:ext cx="1071275" cy="157150"/>
            </a:xfrm>
            <a:custGeom>
              <a:rect b="b" l="l" r="r" t="t"/>
              <a:pathLst>
                <a:path extrusionOk="0" h="6286" w="42851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6" name="Google Shape;9266;p84"/>
            <p:cNvSpPr/>
            <p:nvPr/>
          </p:nvSpPr>
          <p:spPr>
            <a:xfrm>
              <a:off x="5230575" y="2863325"/>
              <a:ext cx="1071350" cy="157150"/>
            </a:xfrm>
            <a:custGeom>
              <a:rect b="b" l="l" r="r" t="t"/>
              <a:pathLst>
                <a:path extrusionOk="0" h="6286" w="42854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84"/>
            <p:cNvSpPr/>
            <p:nvPr/>
          </p:nvSpPr>
          <p:spPr>
            <a:xfrm>
              <a:off x="6296450" y="2611125"/>
              <a:ext cx="1071275" cy="157150"/>
            </a:xfrm>
            <a:custGeom>
              <a:rect b="b" l="l" r="r" t="t"/>
              <a:pathLst>
                <a:path extrusionOk="0" h="6286" w="42851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84"/>
            <p:cNvSpPr/>
            <p:nvPr/>
          </p:nvSpPr>
          <p:spPr>
            <a:xfrm>
              <a:off x="5230575" y="2611125"/>
              <a:ext cx="1071350" cy="157150"/>
            </a:xfrm>
            <a:custGeom>
              <a:rect b="b" l="l" r="r" t="t"/>
              <a:pathLst>
                <a:path extrusionOk="0" h="6286" w="42854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84"/>
            <p:cNvSpPr/>
            <p:nvPr/>
          </p:nvSpPr>
          <p:spPr>
            <a:xfrm>
              <a:off x="6296450" y="2358900"/>
              <a:ext cx="1071275" cy="157150"/>
            </a:xfrm>
            <a:custGeom>
              <a:rect b="b" l="l" r="r" t="t"/>
              <a:pathLst>
                <a:path extrusionOk="0" h="6286" w="42851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84"/>
            <p:cNvSpPr/>
            <p:nvPr/>
          </p:nvSpPr>
          <p:spPr>
            <a:xfrm>
              <a:off x="5230575" y="2358900"/>
              <a:ext cx="1071350" cy="157150"/>
            </a:xfrm>
            <a:custGeom>
              <a:rect b="b" l="l" r="r" t="t"/>
              <a:pathLst>
                <a:path extrusionOk="0" h="6286" w="42854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1" name="Google Shape;9271;p84"/>
            <p:cNvSpPr/>
            <p:nvPr/>
          </p:nvSpPr>
          <p:spPr>
            <a:xfrm>
              <a:off x="6296450" y="2106700"/>
              <a:ext cx="989900" cy="157150"/>
            </a:xfrm>
            <a:custGeom>
              <a:rect b="b" l="l" r="r" t="t"/>
              <a:pathLst>
                <a:path extrusionOk="0" h="6286" w="39596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2" name="Google Shape;9272;p84"/>
            <p:cNvSpPr/>
            <p:nvPr/>
          </p:nvSpPr>
          <p:spPr>
            <a:xfrm>
              <a:off x="5474700" y="2106700"/>
              <a:ext cx="827225" cy="157150"/>
            </a:xfrm>
            <a:custGeom>
              <a:rect b="b" l="l" r="r" t="t"/>
              <a:pathLst>
                <a:path extrusionOk="0" h="6286" w="33089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3" name="Google Shape;9273;p84"/>
            <p:cNvSpPr/>
            <p:nvPr/>
          </p:nvSpPr>
          <p:spPr>
            <a:xfrm>
              <a:off x="6296450" y="1854475"/>
              <a:ext cx="827225" cy="157175"/>
            </a:xfrm>
            <a:custGeom>
              <a:rect b="b" l="l" r="r" t="t"/>
              <a:pathLst>
                <a:path extrusionOk="0" h="6287" w="33089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4" name="Google Shape;9274;p84"/>
            <p:cNvSpPr/>
            <p:nvPr/>
          </p:nvSpPr>
          <p:spPr>
            <a:xfrm>
              <a:off x="5637425" y="1854475"/>
              <a:ext cx="664500" cy="157175"/>
            </a:xfrm>
            <a:custGeom>
              <a:rect b="b" l="l" r="r" t="t"/>
              <a:pathLst>
                <a:path extrusionOk="0" h="6287" w="2658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5" name="Google Shape;9275;p84"/>
            <p:cNvSpPr/>
            <p:nvPr/>
          </p:nvSpPr>
          <p:spPr>
            <a:xfrm>
              <a:off x="6296450" y="1602275"/>
              <a:ext cx="501750" cy="157075"/>
            </a:xfrm>
            <a:custGeom>
              <a:rect b="b" l="l" r="r" t="t"/>
              <a:pathLst>
                <a:path extrusionOk="0" h="6283" w="2007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84"/>
            <p:cNvSpPr/>
            <p:nvPr/>
          </p:nvSpPr>
          <p:spPr>
            <a:xfrm>
              <a:off x="5800100" y="1602275"/>
              <a:ext cx="501825" cy="157075"/>
            </a:xfrm>
            <a:custGeom>
              <a:rect b="b" l="l" r="r" t="t"/>
              <a:pathLst>
                <a:path extrusionOk="0" h="6283" w="20073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84"/>
            <p:cNvSpPr/>
            <p:nvPr/>
          </p:nvSpPr>
          <p:spPr>
            <a:xfrm>
              <a:off x="6301225" y="1554475"/>
              <a:ext cx="25" cy="1550150"/>
            </a:xfrm>
            <a:custGeom>
              <a:rect b="b" l="l" r="r" t="t"/>
              <a:pathLst>
                <a:path extrusionOk="0" fill="none" h="62006" w="1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cap="flat" cmpd="sng" w="9525">
              <a:solidFill>
                <a:srgbClr val="F2F2F2"/>
              </a:solidFill>
              <a:prstDash val="solid"/>
              <a:miter lim="299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8" name="Google Shape;9278;p84"/>
          <p:cNvGrpSpPr/>
          <p:nvPr/>
        </p:nvGrpSpPr>
        <p:grpSpPr>
          <a:xfrm rot="10800000">
            <a:off x="4285790" y="3498553"/>
            <a:ext cx="1417383" cy="887946"/>
            <a:chOff x="5645403" y="2920021"/>
            <a:chExt cx="2650800" cy="2180614"/>
          </a:xfrm>
        </p:grpSpPr>
        <p:sp>
          <p:nvSpPr>
            <p:cNvPr id="9279" name="Google Shape;9279;p84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9280" name="Google Shape;9280;p84"/>
            <p:cNvCxnSpPr>
              <a:stCxn id="9279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9281" name="Google Shape;9281;p84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9282" name="Google Shape;9282;p84"/>
            <p:cNvCxnSpPr>
              <a:endCxn id="9281" idx="3"/>
            </p:cNvCxnSpPr>
            <p:nvPr/>
          </p:nvCxnSpPr>
          <p:spPr>
            <a:xfrm rot="10800000">
              <a:off x="8059040" y="3735533"/>
              <a:ext cx="135300" cy="0"/>
            </a:xfrm>
            <a:prstGeom prst="straightConnector1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9283" name="Google Shape;9283;p84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9284" name="Google Shape;9284;p84"/>
            <p:cNvCxnSpPr>
              <a:stCxn id="9283" idx="1"/>
            </p:cNvCxnSpPr>
            <p:nvPr/>
          </p:nvCxnSpPr>
          <p:spPr>
            <a:xfrm rot="10800000">
              <a:off x="6175222" y="4300183"/>
              <a:ext cx="123900" cy="600"/>
            </a:xfrm>
            <a:prstGeom prst="straightConnector1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9285" name="Google Shape;9285;p84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9286" name="Google Shape;9286;p84"/>
            <p:cNvCxnSpPr>
              <a:endCxn id="9285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9287" name="Google Shape;9287;p84"/>
          <p:cNvGrpSpPr/>
          <p:nvPr/>
        </p:nvGrpSpPr>
        <p:grpSpPr>
          <a:xfrm>
            <a:off x="7386150" y="2401908"/>
            <a:ext cx="1071743" cy="1021579"/>
            <a:chOff x="7189833" y="2022667"/>
            <a:chExt cx="1251159" cy="1192597"/>
          </a:xfrm>
        </p:grpSpPr>
        <p:sp>
          <p:nvSpPr>
            <p:cNvPr id="9288" name="Google Shape;9288;p84"/>
            <p:cNvSpPr/>
            <p:nvPr/>
          </p:nvSpPr>
          <p:spPr>
            <a:xfrm>
              <a:off x="7474366" y="2461318"/>
              <a:ext cx="682343" cy="220186"/>
            </a:xfrm>
            <a:custGeom>
              <a:rect b="b" l="l" r="r" t="t"/>
              <a:pathLst>
                <a:path extrusionOk="0" h="40494" w="125546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84"/>
            <p:cNvSpPr/>
            <p:nvPr/>
          </p:nvSpPr>
          <p:spPr>
            <a:xfrm>
              <a:off x="7602697" y="2022667"/>
              <a:ext cx="426517" cy="402424"/>
            </a:xfrm>
            <a:custGeom>
              <a:rect b="b" l="l" r="r" t="t"/>
              <a:pathLst>
                <a:path extrusionOk="0" h="74009" w="78476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84"/>
            <p:cNvSpPr/>
            <p:nvPr/>
          </p:nvSpPr>
          <p:spPr>
            <a:xfrm>
              <a:off x="7189833" y="2972969"/>
              <a:ext cx="1251159" cy="242295"/>
            </a:xfrm>
            <a:custGeom>
              <a:rect b="b" l="l" r="r" t="t"/>
              <a:pathLst>
                <a:path extrusionOk="0" h="44560" w="230204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1" name="Google Shape;9291;p84"/>
            <p:cNvSpPr/>
            <p:nvPr/>
          </p:nvSpPr>
          <p:spPr>
            <a:xfrm>
              <a:off x="7340931" y="2717730"/>
              <a:ext cx="950049" cy="219012"/>
            </a:xfrm>
            <a:custGeom>
              <a:rect b="b" l="l" r="r" t="t"/>
              <a:pathLst>
                <a:path extrusionOk="0" h="40278" w="174802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2" name="Google Shape;9292;p84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9293" name="Google Shape;9293;p84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9294" name="Google Shape;9294;p84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rect b="b" l="l" r="r" t="t"/>
                <a:pathLst>
                  <a:path extrusionOk="0" h="12380" w="12381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95" name="Google Shape;9295;p84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rect b="b" l="l" r="r" t="t"/>
                <a:pathLst>
                  <a:path extrusionOk="0" h="12381" w="12381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96" name="Google Shape;9296;p84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rect b="b" l="l" r="r" t="t"/>
                <a:pathLst>
                  <a:path extrusionOk="0" h="12382" w="12379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97" name="Google Shape;9297;p84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98" name="Google Shape;9298;p84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rect b="b" l="l" r="r" t="t"/>
                <a:pathLst>
                  <a:path extrusionOk="0" h="12380" w="12379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99" name="Google Shape;9299;p84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rect b="b" l="l" r="r" t="t"/>
                <a:pathLst>
                  <a:path extrusionOk="0" h="12381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0" name="Google Shape;9300;p84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01" name="Google Shape;9301;p84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9302" name="Google Shape;9302;p84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rect b="b" l="l" r="r" t="t"/>
                <a:pathLst>
                  <a:path extrusionOk="0" h="12380" w="12381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3" name="Google Shape;9303;p84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rect b="b" l="l" r="r" t="t"/>
                <a:pathLst>
                  <a:path extrusionOk="0" h="12381" w="12381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4" name="Google Shape;9304;p84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rect b="b" l="l" r="r" t="t"/>
                <a:pathLst>
                  <a:path extrusionOk="0" h="12382" w="12379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5" name="Google Shape;9305;p84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6" name="Google Shape;9306;p84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rect b="b" l="l" r="r" t="t"/>
                <a:pathLst>
                  <a:path extrusionOk="0" h="12380" w="12379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7" name="Google Shape;9307;p84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rect b="b" l="l" r="r" t="t"/>
                <a:pathLst>
                  <a:path extrusionOk="0" h="12381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8" name="Google Shape;9308;p84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09" name="Google Shape;9309;p84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9310" name="Google Shape;9310;p84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rect b="b" l="l" r="r" t="t"/>
                <a:pathLst>
                  <a:path extrusionOk="0" h="12380" w="12381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1" name="Google Shape;9311;p84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rect b="b" l="l" r="r" t="t"/>
                <a:pathLst>
                  <a:path extrusionOk="0" h="12381" w="12381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2" name="Google Shape;9312;p84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rect b="b" l="l" r="r" t="t"/>
                <a:pathLst>
                  <a:path extrusionOk="0" h="12382" w="12379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3" name="Google Shape;9313;p84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4" name="Google Shape;9314;p84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rect b="b" l="l" r="r" t="t"/>
                <a:pathLst>
                  <a:path extrusionOk="0" h="12380" w="12379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5" name="Google Shape;9315;p84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rect b="b" l="l" r="r" t="t"/>
                <a:pathLst>
                  <a:path extrusionOk="0" h="12381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6" name="Google Shape;9316;p84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17" name="Google Shape;9317;p84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9318" name="Google Shape;9318;p84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rect b="b" l="l" r="r" t="t"/>
                <a:pathLst>
                  <a:path extrusionOk="0" h="12380" w="12381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9" name="Google Shape;9319;p84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rect b="b" l="l" r="r" t="t"/>
                <a:pathLst>
                  <a:path extrusionOk="0" h="12381" w="12381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0" name="Google Shape;9320;p84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rect b="b" l="l" r="r" t="t"/>
                <a:pathLst>
                  <a:path extrusionOk="0" h="12382" w="12379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1" name="Google Shape;9321;p84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2" name="Google Shape;9322;p84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rect b="b" l="l" r="r" t="t"/>
                <a:pathLst>
                  <a:path extrusionOk="0" h="12380" w="12379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3" name="Google Shape;9323;p84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rect b="b" l="l" r="r" t="t"/>
                <a:pathLst>
                  <a:path extrusionOk="0" h="12381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4" name="Google Shape;9324;p84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25" name="Google Shape;9325;p84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9326" name="Google Shape;9326;p84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rect b="b" l="l" r="r" t="t"/>
                <a:pathLst>
                  <a:path extrusionOk="0" h="12380" w="12381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7" name="Google Shape;9327;p84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rect b="b" l="l" r="r" t="t"/>
                <a:pathLst>
                  <a:path extrusionOk="0" h="12381" w="12381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8" name="Google Shape;9328;p84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rect b="b" l="l" r="r" t="t"/>
                <a:pathLst>
                  <a:path extrusionOk="0" h="12382" w="12379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9" name="Google Shape;9329;p84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0" name="Google Shape;9330;p84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rect b="b" l="l" r="r" t="t"/>
                <a:pathLst>
                  <a:path extrusionOk="0" h="12380" w="12379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1" name="Google Shape;9331;p84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rect b="b" l="l" r="r" t="t"/>
                <a:pathLst>
                  <a:path extrusionOk="0" h="12381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2" name="Google Shape;9332;p84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33" name="Google Shape;9333;p84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9334" name="Google Shape;9334;p84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E3E7EA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9335" name="Google Shape;9335;p84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E3E7EA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9336" name="Google Shape;9336;p84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9337" name="Google Shape;9337;p84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rect b="b" l="l" r="r" t="t"/>
                <a:pathLst>
                  <a:path extrusionOk="0" h="12380" w="12381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8" name="Google Shape;9338;p84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rect b="b" l="l" r="r" t="t"/>
                <a:pathLst>
                  <a:path extrusionOk="0" h="12381" w="12381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9" name="Google Shape;9339;p84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rect b="b" l="l" r="r" t="t"/>
                <a:pathLst>
                  <a:path extrusionOk="0" h="12382" w="12379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0" name="Google Shape;9340;p84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1" name="Google Shape;9341;p84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rect b="b" l="l" r="r" t="t"/>
                <a:pathLst>
                  <a:path extrusionOk="0" h="12380" w="12379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2" name="Google Shape;9342;p84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rect b="b" l="l" r="r" t="t"/>
                <a:pathLst>
                  <a:path extrusionOk="0" h="12381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3" name="Google Shape;9343;p84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44" name="Google Shape;9344;p84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9345" name="Google Shape;9345;p84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rect b="b" l="l" r="r" t="t"/>
                <a:pathLst>
                  <a:path extrusionOk="0" h="12380" w="12381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6" name="Google Shape;9346;p84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rect b="b" l="l" r="r" t="t"/>
                <a:pathLst>
                  <a:path extrusionOk="0" h="12381" w="12381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7" name="Google Shape;9347;p84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rect b="b" l="l" r="r" t="t"/>
                <a:pathLst>
                  <a:path extrusionOk="0" h="12382" w="12379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8" name="Google Shape;9348;p84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9" name="Google Shape;9349;p84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rect b="b" l="l" r="r" t="t"/>
                <a:pathLst>
                  <a:path extrusionOk="0" h="12380" w="12379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0" name="Google Shape;9350;p84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rect b="b" l="l" r="r" t="t"/>
                <a:pathLst>
                  <a:path extrusionOk="0" h="12381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1" name="Google Shape;9351;p84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352" name="Google Shape;9352;p84"/>
          <p:cNvGrpSpPr/>
          <p:nvPr/>
        </p:nvGrpSpPr>
        <p:grpSpPr>
          <a:xfrm>
            <a:off x="5936000" y="2405887"/>
            <a:ext cx="1248543" cy="1025319"/>
            <a:chOff x="5183758" y="1210600"/>
            <a:chExt cx="3605380" cy="2960783"/>
          </a:xfrm>
        </p:grpSpPr>
        <p:sp>
          <p:nvSpPr>
            <p:cNvPr id="9353" name="Google Shape;9353;p84"/>
            <p:cNvSpPr/>
            <p:nvPr/>
          </p:nvSpPr>
          <p:spPr>
            <a:xfrm>
              <a:off x="5479658" y="1210600"/>
              <a:ext cx="3108190" cy="632425"/>
            </a:xfrm>
            <a:custGeom>
              <a:rect b="b" l="l" r="r" t="t"/>
              <a:pathLst>
                <a:path extrusionOk="0" h="25297" w="117257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4" name="Google Shape;9354;p84"/>
            <p:cNvSpPr/>
            <p:nvPr/>
          </p:nvSpPr>
          <p:spPr>
            <a:xfrm>
              <a:off x="5769162" y="1842998"/>
              <a:ext cx="2424880" cy="631925"/>
            </a:xfrm>
            <a:custGeom>
              <a:rect b="b" l="l" r="r" t="t"/>
              <a:pathLst>
                <a:path extrusionOk="0" h="25277" w="91479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84"/>
            <p:cNvSpPr/>
            <p:nvPr/>
          </p:nvSpPr>
          <p:spPr>
            <a:xfrm>
              <a:off x="6065319" y="2474896"/>
              <a:ext cx="1739369" cy="632450"/>
            </a:xfrm>
            <a:custGeom>
              <a:rect b="b" l="l" r="r" t="t"/>
              <a:pathLst>
                <a:path extrusionOk="0" h="25298" w="65618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84"/>
            <p:cNvSpPr/>
            <p:nvPr/>
          </p:nvSpPr>
          <p:spPr>
            <a:xfrm>
              <a:off x="6354293" y="3107319"/>
              <a:ext cx="1061572" cy="632425"/>
            </a:xfrm>
            <a:custGeom>
              <a:rect b="b" l="l" r="r" t="t"/>
              <a:pathLst>
                <a:path extrusionOk="0" h="25297" w="40048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9357" name="Google Shape;9357;p84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cxnSp>
          <p:nvCxnSpPr>
            <p:cNvPr id="9358" name="Google Shape;9358;p84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cxnSp>
          <p:nvCxnSpPr>
            <p:cNvPr id="9359" name="Google Shape;9359;p84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cxnSp>
          <p:nvCxnSpPr>
            <p:cNvPr id="9360" name="Google Shape;9360;p84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sp>
          <p:nvSpPr>
            <p:cNvPr id="9361" name="Google Shape;9361;p84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fmla="val 50000" name="adj1"/>
                <a:gd fmla="val 50000" name="adj2"/>
              </a:avLst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62" name="Google Shape;9362;p84"/>
          <p:cNvGrpSpPr/>
          <p:nvPr/>
        </p:nvGrpSpPr>
        <p:grpSpPr>
          <a:xfrm>
            <a:off x="5793062" y="3544204"/>
            <a:ext cx="2664831" cy="843440"/>
            <a:chOff x="5916567" y="1099697"/>
            <a:chExt cx="2556683" cy="809211"/>
          </a:xfrm>
        </p:grpSpPr>
        <p:sp>
          <p:nvSpPr>
            <p:cNvPr id="9363" name="Google Shape;9363;p84"/>
            <p:cNvSpPr/>
            <p:nvPr/>
          </p:nvSpPr>
          <p:spPr>
            <a:xfrm>
              <a:off x="5916567" y="1105515"/>
              <a:ext cx="2329202" cy="797642"/>
            </a:xfrm>
            <a:custGeom>
              <a:rect b="b" l="l" r="r" t="t"/>
              <a:pathLst>
                <a:path extrusionOk="0" h="89122" w="260246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84"/>
            <p:cNvSpPr/>
            <p:nvPr/>
          </p:nvSpPr>
          <p:spPr>
            <a:xfrm>
              <a:off x="6719328" y="1353967"/>
              <a:ext cx="156983" cy="301221"/>
            </a:xfrm>
            <a:custGeom>
              <a:rect b="b" l="l" r="r" t="t"/>
              <a:pathLst>
                <a:path extrusionOk="0" h="33656" w="1754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84"/>
            <p:cNvSpPr/>
            <p:nvPr/>
          </p:nvSpPr>
          <p:spPr>
            <a:xfrm>
              <a:off x="7142762" y="1276612"/>
              <a:ext cx="217467" cy="455564"/>
            </a:xfrm>
            <a:custGeom>
              <a:rect b="b" l="l" r="r" t="t"/>
              <a:pathLst>
                <a:path extrusionOk="0" h="50901" w="24298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84"/>
            <p:cNvSpPr/>
            <p:nvPr/>
          </p:nvSpPr>
          <p:spPr>
            <a:xfrm>
              <a:off x="7621211" y="1188419"/>
              <a:ext cx="293739" cy="631637"/>
            </a:xfrm>
            <a:custGeom>
              <a:rect b="b" l="l" r="r" t="t"/>
              <a:pathLst>
                <a:path extrusionOk="0" h="70574" w="3282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7" name="Google Shape;9367;p84"/>
            <p:cNvSpPr/>
            <p:nvPr/>
          </p:nvSpPr>
          <p:spPr>
            <a:xfrm>
              <a:off x="8279421" y="1099697"/>
              <a:ext cx="54" cy="0"/>
            </a:xfrm>
            <a:custGeom>
              <a:rect b="b" l="l" r="r" t="t"/>
              <a:pathLst>
                <a:path extrusionOk="0" h="0" w="6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8" name="Google Shape;9368;p84"/>
            <p:cNvSpPr/>
            <p:nvPr/>
          </p:nvSpPr>
          <p:spPr>
            <a:xfrm>
              <a:off x="8245760" y="1099697"/>
              <a:ext cx="33670" cy="5791"/>
            </a:xfrm>
            <a:custGeom>
              <a:rect b="b" l="l" r="r" t="t"/>
              <a:pathLst>
                <a:path extrusionOk="0" h="647" w="3762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84"/>
            <p:cNvSpPr/>
            <p:nvPr/>
          </p:nvSpPr>
          <p:spPr>
            <a:xfrm>
              <a:off x="8085689" y="1099747"/>
              <a:ext cx="387562" cy="809161"/>
            </a:xfrm>
            <a:custGeom>
              <a:rect b="b" l="l" r="r" t="t"/>
              <a:pathLst>
                <a:path extrusionOk="0" h="90409" w="43303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84"/>
            <p:cNvSpPr/>
            <p:nvPr/>
          </p:nvSpPr>
          <p:spPr>
            <a:xfrm>
              <a:off x="6372480" y="1417485"/>
              <a:ext cx="104679" cy="173370"/>
            </a:xfrm>
            <a:custGeom>
              <a:rect b="b" l="l" r="r" t="t"/>
              <a:pathLst>
                <a:path extrusionOk="0" h="19371" w="11696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71" name="Google Shape;9371;p84"/>
          <p:cNvGrpSpPr/>
          <p:nvPr/>
        </p:nvGrpSpPr>
        <p:grpSpPr>
          <a:xfrm>
            <a:off x="5900602" y="1193063"/>
            <a:ext cx="1299851" cy="1023338"/>
            <a:chOff x="5900602" y="1193063"/>
            <a:chExt cx="1299851" cy="1023338"/>
          </a:xfrm>
        </p:grpSpPr>
        <p:grpSp>
          <p:nvGrpSpPr>
            <p:cNvPr id="9372" name="Google Shape;9372;p84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9373" name="Google Shape;9373;p84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9374" name="Google Shape;9374;p84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rect b="b" l="l" r="r" t="t"/>
                  <a:pathLst>
                    <a:path extrusionOk="0" h="24651" w="12379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CFD9E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375" name="Google Shape;9375;p84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rect b="b" l="l" r="r" t="t"/>
                  <a:pathLst>
                    <a:path extrusionOk="0" h="23215" w="10928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CFD9E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376" name="Google Shape;9376;p84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9377" name="Google Shape;9377;p84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CFD9E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378" name="Google Shape;9378;p84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CFD9E0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379" name="Google Shape;9379;p84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9380" name="Google Shape;9380;p84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9381" name="Google Shape;9381;p84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rect b="b" l="l" r="r" t="t"/>
                  <a:pathLst>
                    <a:path extrusionOk="0" h="24594" w="24013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382" name="Google Shape;9382;p84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rect b="b" l="l" r="r" t="t"/>
                  <a:pathLst>
                    <a:path extrusionOk="0" h="24595" w="22564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383" name="Google Shape;9383;p84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9384" name="Google Shape;9384;p84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385" name="Google Shape;9385;p84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386" name="Google Shape;9386;p84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9387" name="Google Shape;9387;p84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9388" name="Google Shape;9388;p84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rect b="b" l="l" r="r" t="t"/>
                  <a:pathLst>
                    <a:path extrusionOk="0" h="28573" w="35535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389" name="Google Shape;9389;p84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rect b="b" l="l" r="r" t="t"/>
                  <a:pathLst>
                    <a:path extrusionOk="0" h="28570" w="34083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390" name="Google Shape;9390;p84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9391" name="Google Shape;9391;p84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392" name="Google Shape;9392;p84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393" name="Google Shape;9393;p84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9394" name="Google Shape;9394;p84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9395" name="Google Shape;9395;p84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rect b="b" l="l" r="r" t="t"/>
                  <a:pathLst>
                    <a:path extrusionOk="0" h="34314" w="4951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657E93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396" name="Google Shape;9396;p84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rect b="b" l="l" r="r" t="t"/>
                  <a:pathLst>
                    <a:path extrusionOk="0" h="34311" w="48058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657E93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397" name="Google Shape;9397;p84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9398" name="Google Shape;9398;p84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657E93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399" name="Google Shape;9399;p84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57E93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</p:grpSp>
      <p:grpSp>
        <p:nvGrpSpPr>
          <p:cNvPr id="9400" name="Google Shape;9400;p84"/>
          <p:cNvGrpSpPr/>
          <p:nvPr/>
        </p:nvGrpSpPr>
        <p:grpSpPr>
          <a:xfrm>
            <a:off x="7238484" y="1193208"/>
            <a:ext cx="1219413" cy="1051365"/>
            <a:chOff x="7287122" y="1165658"/>
            <a:chExt cx="1219413" cy="1051365"/>
          </a:xfrm>
        </p:grpSpPr>
        <p:grpSp>
          <p:nvGrpSpPr>
            <p:cNvPr id="9401" name="Google Shape;9401;p84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9402" name="Google Shape;9402;p84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rect b="b" l="l" r="r" t="t"/>
                <a:pathLst>
                  <a:path extrusionOk="0" h="26428" w="14992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9403" name="Google Shape;9403;p84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9404" name="Google Shape;9404;p84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rect b="b" l="l" r="r" t="t"/>
                  <a:pathLst>
                    <a:path extrusionOk="0" h="7847" w="35124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CFD9E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405" name="Google Shape;9405;p84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CFD9E0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406" name="Google Shape;9406;p84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9407" name="Google Shape;9407;p84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rect b="b" l="l" r="r" t="t"/>
                <a:pathLst>
                  <a:path extrusionOk="0" h="26371" w="29952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9408" name="Google Shape;9408;p84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9409" name="Google Shape;9409;p84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rect b="b" l="l" r="r" t="t"/>
                  <a:pathLst>
                    <a:path extrusionOk="0" h="7846" w="35124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410" name="Google Shape;9410;p84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411" name="Google Shape;9411;p84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9412" name="Google Shape;9412;p84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rect b="b" l="l" r="r" t="t"/>
                <a:pathLst>
                  <a:path extrusionOk="0" h="30635" w="44762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9413" name="Google Shape;9413;p84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9414" name="Google Shape;9414;p84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rect b="b" l="l" r="r" t="t"/>
                  <a:pathLst>
                    <a:path extrusionOk="0" h="7847" w="35124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415" name="Google Shape;9415;p84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416" name="Google Shape;9416;p84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9417" name="Google Shape;9417;p84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rect b="b" l="l" r="r" t="t"/>
                <a:pathLst>
                  <a:path extrusionOk="0" h="36789" w="62727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9418" name="Google Shape;9418;p84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9419" name="Google Shape;9419;p84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rect b="b" l="l" r="r" t="t"/>
                  <a:pathLst>
                    <a:path extrusionOk="0" h="7846" w="35124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420" name="Google Shape;9420;p84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869FB1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9424" name="Shape 9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5" name="Google Shape;9425;p85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26" name="Google Shape;9426;p85"/>
          <p:cNvSpPr txBox="1"/>
          <p:nvPr>
            <p:ph idx="4294967295" type="body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Flaticon’s extension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427" name="Google Shape;9427;p85"/>
          <p:cNvGrpSpPr/>
          <p:nvPr/>
        </p:nvGrpSpPr>
        <p:grpSpPr>
          <a:xfrm>
            <a:off x="845855" y="2307733"/>
            <a:ext cx="340168" cy="298978"/>
            <a:chOff x="892750" y="267400"/>
            <a:chExt cx="483125" cy="424625"/>
          </a:xfrm>
        </p:grpSpPr>
        <p:sp>
          <p:nvSpPr>
            <p:cNvPr id="9428" name="Google Shape;9428;p85"/>
            <p:cNvSpPr/>
            <p:nvPr/>
          </p:nvSpPr>
          <p:spPr>
            <a:xfrm>
              <a:off x="892750" y="267400"/>
              <a:ext cx="483125" cy="424625"/>
            </a:xfrm>
            <a:custGeom>
              <a:rect b="b" l="l" r="r" t="t"/>
              <a:pathLst>
                <a:path extrusionOk="0" h="16985" w="19325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29" name="Google Shape;9429;p85"/>
            <p:cNvSpPr/>
            <p:nvPr/>
          </p:nvSpPr>
          <p:spPr>
            <a:xfrm>
              <a:off x="1091875" y="4655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30" name="Google Shape;9430;p85"/>
            <p:cNvSpPr/>
            <p:nvPr/>
          </p:nvSpPr>
          <p:spPr>
            <a:xfrm>
              <a:off x="1005975" y="380625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431" name="Google Shape;9431;p85"/>
          <p:cNvGrpSpPr/>
          <p:nvPr/>
        </p:nvGrpSpPr>
        <p:grpSpPr>
          <a:xfrm>
            <a:off x="1284289" y="2287121"/>
            <a:ext cx="298996" cy="340204"/>
            <a:chOff x="1516475" y="238075"/>
            <a:chExt cx="424650" cy="483175"/>
          </a:xfrm>
        </p:grpSpPr>
        <p:sp>
          <p:nvSpPr>
            <p:cNvPr id="9432" name="Google Shape;9432;p85"/>
            <p:cNvSpPr/>
            <p:nvPr/>
          </p:nvSpPr>
          <p:spPr>
            <a:xfrm>
              <a:off x="1516475" y="238075"/>
              <a:ext cx="424650" cy="483175"/>
            </a:xfrm>
            <a:custGeom>
              <a:rect b="b" l="l" r="r" t="t"/>
              <a:pathLst>
                <a:path extrusionOk="0" h="19327" w="16986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33" name="Google Shape;9433;p85"/>
            <p:cNvSpPr/>
            <p:nvPr/>
          </p:nvSpPr>
          <p:spPr>
            <a:xfrm>
              <a:off x="1652425" y="324000"/>
              <a:ext cx="147150" cy="141575"/>
            </a:xfrm>
            <a:custGeom>
              <a:rect b="b" l="l" r="r" t="t"/>
              <a:pathLst>
                <a:path extrusionOk="0" h="5663" w="5886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434" name="Google Shape;9434;p85"/>
          <p:cNvGrpSpPr/>
          <p:nvPr/>
        </p:nvGrpSpPr>
        <p:grpSpPr>
          <a:xfrm>
            <a:off x="1677380" y="2367520"/>
            <a:ext cx="341488" cy="179405"/>
            <a:chOff x="2080675" y="352325"/>
            <a:chExt cx="485000" cy="254800"/>
          </a:xfrm>
        </p:grpSpPr>
        <p:sp>
          <p:nvSpPr>
            <p:cNvPr id="9435" name="Google Shape;9435;p85"/>
            <p:cNvSpPr/>
            <p:nvPr/>
          </p:nvSpPr>
          <p:spPr>
            <a:xfrm>
              <a:off x="2080675" y="352325"/>
              <a:ext cx="485000" cy="254800"/>
            </a:xfrm>
            <a:custGeom>
              <a:rect b="b" l="l" r="r" t="t"/>
              <a:pathLst>
                <a:path extrusionOk="0" h="10192" w="1940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36" name="Google Shape;9436;p85"/>
            <p:cNvSpPr/>
            <p:nvPr/>
          </p:nvSpPr>
          <p:spPr>
            <a:xfrm>
              <a:off x="2246650" y="408900"/>
              <a:ext cx="147075" cy="141600"/>
            </a:xfrm>
            <a:custGeom>
              <a:rect b="b" l="l" r="r" t="t"/>
              <a:pathLst>
                <a:path extrusionOk="0" h="5664" w="5883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437" name="Google Shape;9437;p85"/>
          <p:cNvGrpSpPr/>
          <p:nvPr/>
        </p:nvGrpSpPr>
        <p:grpSpPr>
          <a:xfrm>
            <a:off x="2126559" y="2287138"/>
            <a:ext cx="298996" cy="340168"/>
            <a:chOff x="2705375" y="238125"/>
            <a:chExt cx="424650" cy="483125"/>
          </a:xfrm>
        </p:grpSpPr>
        <p:sp>
          <p:nvSpPr>
            <p:cNvPr id="9438" name="Google Shape;9438;p85"/>
            <p:cNvSpPr/>
            <p:nvPr/>
          </p:nvSpPr>
          <p:spPr>
            <a:xfrm>
              <a:off x="2705375" y="238125"/>
              <a:ext cx="424650" cy="483125"/>
            </a:xfrm>
            <a:custGeom>
              <a:rect b="b" l="l" r="r" t="t"/>
              <a:pathLst>
                <a:path extrusionOk="0" h="19325" w="16986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39" name="Google Shape;9439;p85"/>
            <p:cNvSpPr/>
            <p:nvPr/>
          </p:nvSpPr>
          <p:spPr>
            <a:xfrm>
              <a:off x="2903525" y="407950"/>
              <a:ext cx="28350" cy="228375"/>
            </a:xfrm>
            <a:custGeom>
              <a:rect b="b" l="l" r="r" t="t"/>
              <a:pathLst>
                <a:path extrusionOk="0" h="9135" w="1134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40" name="Google Shape;9440;p85"/>
            <p:cNvSpPr/>
            <p:nvPr/>
          </p:nvSpPr>
          <p:spPr>
            <a:xfrm>
              <a:off x="2988450" y="407950"/>
              <a:ext cx="28350" cy="228375"/>
            </a:xfrm>
            <a:custGeom>
              <a:rect b="b" l="l" r="r" t="t"/>
              <a:pathLst>
                <a:path extrusionOk="0" h="9135" w="1134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41" name="Google Shape;9441;p85"/>
            <p:cNvSpPr/>
            <p:nvPr/>
          </p:nvSpPr>
          <p:spPr>
            <a:xfrm>
              <a:off x="2818625" y="407950"/>
              <a:ext cx="28325" cy="228375"/>
            </a:xfrm>
            <a:custGeom>
              <a:rect b="b" l="l" r="r" t="t"/>
              <a:pathLst>
                <a:path extrusionOk="0" h="9135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442" name="Google Shape;9442;p85"/>
          <p:cNvGrpSpPr/>
          <p:nvPr/>
        </p:nvGrpSpPr>
        <p:grpSpPr>
          <a:xfrm>
            <a:off x="2542700" y="2287455"/>
            <a:ext cx="301161" cy="339535"/>
            <a:chOff x="3299850" y="238575"/>
            <a:chExt cx="427725" cy="482225"/>
          </a:xfrm>
        </p:grpSpPr>
        <p:sp>
          <p:nvSpPr>
            <p:cNvPr id="9443" name="Google Shape;9443;p85"/>
            <p:cNvSpPr/>
            <p:nvPr/>
          </p:nvSpPr>
          <p:spPr>
            <a:xfrm>
              <a:off x="3299850" y="323500"/>
              <a:ext cx="427725" cy="397300"/>
            </a:xfrm>
            <a:custGeom>
              <a:rect b="b" l="l" r="r" t="t"/>
              <a:pathLst>
                <a:path extrusionOk="0" h="15892" w="17109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44" name="Google Shape;9444;p85"/>
            <p:cNvSpPr/>
            <p:nvPr/>
          </p:nvSpPr>
          <p:spPr>
            <a:xfrm>
              <a:off x="3467650" y="238575"/>
              <a:ext cx="46525" cy="56650"/>
            </a:xfrm>
            <a:custGeom>
              <a:rect b="b" l="l" r="r" t="t"/>
              <a:pathLst>
                <a:path extrusionOk="0" h="2266" w="1861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45" name="Google Shape;9445;p85"/>
            <p:cNvSpPr/>
            <p:nvPr/>
          </p:nvSpPr>
          <p:spPr>
            <a:xfrm>
              <a:off x="3566675" y="238575"/>
              <a:ext cx="46525" cy="56675"/>
            </a:xfrm>
            <a:custGeom>
              <a:rect b="b" l="l" r="r" t="t"/>
              <a:pathLst>
                <a:path extrusionOk="0" h="2267" w="1861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46" name="Google Shape;9446;p85"/>
            <p:cNvSpPr/>
            <p:nvPr/>
          </p:nvSpPr>
          <p:spPr>
            <a:xfrm>
              <a:off x="3611225" y="32350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47" name="Google Shape;9447;p85"/>
            <p:cNvSpPr/>
            <p:nvPr/>
          </p:nvSpPr>
          <p:spPr>
            <a:xfrm>
              <a:off x="3413075" y="32350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448" name="Google Shape;9448;p85"/>
          <p:cNvGrpSpPr/>
          <p:nvPr/>
        </p:nvGrpSpPr>
        <p:grpSpPr>
          <a:xfrm>
            <a:off x="2929622" y="2287138"/>
            <a:ext cx="352455" cy="340168"/>
            <a:chOff x="3857225" y="238125"/>
            <a:chExt cx="500575" cy="483125"/>
          </a:xfrm>
        </p:grpSpPr>
        <p:sp>
          <p:nvSpPr>
            <p:cNvPr id="9449" name="Google Shape;9449;p85"/>
            <p:cNvSpPr/>
            <p:nvPr/>
          </p:nvSpPr>
          <p:spPr>
            <a:xfrm>
              <a:off x="3857225" y="238125"/>
              <a:ext cx="500575" cy="483125"/>
            </a:xfrm>
            <a:custGeom>
              <a:rect b="b" l="l" r="r" t="t"/>
              <a:pathLst>
                <a:path extrusionOk="0" h="19325" w="20023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50" name="Google Shape;9450;p85"/>
            <p:cNvSpPr/>
            <p:nvPr/>
          </p:nvSpPr>
          <p:spPr>
            <a:xfrm>
              <a:off x="4208775" y="588000"/>
              <a:ext cx="71125" cy="68350"/>
            </a:xfrm>
            <a:custGeom>
              <a:rect b="b" l="l" r="r" t="t"/>
              <a:pathLst>
                <a:path extrusionOk="0" h="2734" w="2845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51" name="Google Shape;9451;p85"/>
            <p:cNvSpPr/>
            <p:nvPr/>
          </p:nvSpPr>
          <p:spPr>
            <a:xfrm>
              <a:off x="4228400" y="527925"/>
              <a:ext cx="91050" cy="48400"/>
            </a:xfrm>
            <a:custGeom>
              <a:rect b="b" l="l" r="r" t="t"/>
              <a:pathLst>
                <a:path extrusionOk="0" h="1936" w="3642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52" name="Google Shape;9452;p85"/>
            <p:cNvSpPr/>
            <p:nvPr/>
          </p:nvSpPr>
          <p:spPr>
            <a:xfrm>
              <a:off x="4148300" y="608000"/>
              <a:ext cx="52050" cy="88600"/>
            </a:xfrm>
            <a:custGeom>
              <a:rect b="b" l="l" r="r" t="t"/>
              <a:pathLst>
                <a:path extrusionOk="0" h="3544" w="2082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53" name="Google Shape;9453;p85"/>
            <p:cNvSpPr/>
            <p:nvPr/>
          </p:nvSpPr>
          <p:spPr>
            <a:xfrm>
              <a:off x="3928725" y="307900"/>
              <a:ext cx="71200" cy="68375"/>
            </a:xfrm>
            <a:custGeom>
              <a:rect b="b" l="l" r="r" t="t"/>
              <a:pathLst>
                <a:path extrusionOk="0" h="2735" w="2848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54" name="Google Shape;9454;p85"/>
            <p:cNvSpPr/>
            <p:nvPr/>
          </p:nvSpPr>
          <p:spPr>
            <a:xfrm>
              <a:off x="4008200" y="267675"/>
              <a:ext cx="51875" cy="88450"/>
            </a:xfrm>
            <a:custGeom>
              <a:rect b="b" l="l" r="r" t="t"/>
              <a:pathLst>
                <a:path extrusionOk="0" h="3538" w="2075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55" name="Google Shape;9455;p85"/>
            <p:cNvSpPr/>
            <p:nvPr/>
          </p:nvSpPr>
          <p:spPr>
            <a:xfrm>
              <a:off x="3888100" y="387825"/>
              <a:ext cx="91675" cy="48300"/>
            </a:xfrm>
            <a:custGeom>
              <a:rect b="b" l="l" r="r" t="t"/>
              <a:pathLst>
                <a:path extrusionOk="0" h="1932" w="3667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456" name="Google Shape;9456;p85"/>
          <p:cNvSpPr/>
          <p:nvPr/>
        </p:nvSpPr>
        <p:spPr>
          <a:xfrm>
            <a:off x="3347096" y="2287135"/>
            <a:ext cx="352455" cy="340116"/>
          </a:xfrm>
          <a:custGeom>
            <a:rect b="b" l="l" r="r" t="t"/>
            <a:pathLst>
              <a:path extrusionOk="0" h="19322" w="20023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457" name="Google Shape;9457;p85"/>
          <p:cNvGrpSpPr/>
          <p:nvPr/>
        </p:nvGrpSpPr>
        <p:grpSpPr>
          <a:xfrm>
            <a:off x="3776398" y="2287165"/>
            <a:ext cx="340186" cy="340116"/>
            <a:chOff x="5053900" y="238200"/>
            <a:chExt cx="483150" cy="483050"/>
          </a:xfrm>
        </p:grpSpPr>
        <p:sp>
          <p:nvSpPr>
            <p:cNvPr id="9458" name="Google Shape;9458;p85"/>
            <p:cNvSpPr/>
            <p:nvPr/>
          </p:nvSpPr>
          <p:spPr>
            <a:xfrm>
              <a:off x="5053900" y="238200"/>
              <a:ext cx="483150" cy="483050"/>
            </a:xfrm>
            <a:custGeom>
              <a:rect b="b" l="l" r="r" t="t"/>
              <a:pathLst>
                <a:path extrusionOk="0" h="19322" w="19326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59" name="Google Shape;9459;p85"/>
            <p:cNvSpPr/>
            <p:nvPr/>
          </p:nvSpPr>
          <p:spPr>
            <a:xfrm>
              <a:off x="5422900" y="46555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60" name="Google Shape;9460;p85"/>
            <p:cNvSpPr/>
            <p:nvPr/>
          </p:nvSpPr>
          <p:spPr>
            <a:xfrm>
              <a:off x="5224725" y="578775"/>
              <a:ext cx="141500" cy="28350"/>
            </a:xfrm>
            <a:custGeom>
              <a:rect b="b" l="l" r="r" t="t"/>
              <a:pathLst>
                <a:path extrusionOk="0" h="1134" w="566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61" name="Google Shape;9461;p85"/>
            <p:cNvSpPr/>
            <p:nvPr/>
          </p:nvSpPr>
          <p:spPr>
            <a:xfrm>
              <a:off x="5224725" y="635400"/>
              <a:ext cx="141500" cy="28325"/>
            </a:xfrm>
            <a:custGeom>
              <a:rect b="b" l="l" r="r" t="t"/>
              <a:pathLst>
                <a:path extrusionOk="0" h="1133" w="566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462" name="Google Shape;9462;p85"/>
          <p:cNvGrpSpPr/>
          <p:nvPr/>
        </p:nvGrpSpPr>
        <p:grpSpPr>
          <a:xfrm>
            <a:off x="4190348" y="2287138"/>
            <a:ext cx="340168" cy="340168"/>
            <a:chOff x="5648375" y="238125"/>
            <a:chExt cx="483125" cy="483125"/>
          </a:xfrm>
        </p:grpSpPr>
        <p:sp>
          <p:nvSpPr>
            <p:cNvPr id="9463" name="Google Shape;9463;p85"/>
            <p:cNvSpPr/>
            <p:nvPr/>
          </p:nvSpPr>
          <p:spPr>
            <a:xfrm>
              <a:off x="5648375" y="23812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64" name="Google Shape;9464;p85"/>
            <p:cNvSpPr/>
            <p:nvPr/>
          </p:nvSpPr>
          <p:spPr>
            <a:xfrm>
              <a:off x="5705950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65" name="Google Shape;9465;p85"/>
            <p:cNvSpPr/>
            <p:nvPr/>
          </p:nvSpPr>
          <p:spPr>
            <a:xfrm>
              <a:off x="5847500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66" name="Google Shape;9466;p85"/>
            <p:cNvSpPr/>
            <p:nvPr/>
          </p:nvSpPr>
          <p:spPr>
            <a:xfrm>
              <a:off x="5989025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67" name="Google Shape;9467;p85"/>
            <p:cNvSpPr/>
            <p:nvPr/>
          </p:nvSpPr>
          <p:spPr>
            <a:xfrm>
              <a:off x="5705950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68" name="Google Shape;9468;p85"/>
            <p:cNvSpPr/>
            <p:nvPr/>
          </p:nvSpPr>
          <p:spPr>
            <a:xfrm>
              <a:off x="5847500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69" name="Google Shape;9469;p85"/>
            <p:cNvSpPr/>
            <p:nvPr/>
          </p:nvSpPr>
          <p:spPr>
            <a:xfrm>
              <a:off x="5989025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70" name="Google Shape;9470;p85"/>
            <p:cNvSpPr/>
            <p:nvPr/>
          </p:nvSpPr>
          <p:spPr>
            <a:xfrm>
              <a:off x="5705950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71" name="Google Shape;9471;p85"/>
            <p:cNvSpPr/>
            <p:nvPr/>
          </p:nvSpPr>
          <p:spPr>
            <a:xfrm>
              <a:off x="5847500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72" name="Google Shape;9472;p85"/>
            <p:cNvSpPr/>
            <p:nvPr/>
          </p:nvSpPr>
          <p:spPr>
            <a:xfrm>
              <a:off x="5989025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473" name="Google Shape;9473;p85"/>
          <p:cNvGrpSpPr/>
          <p:nvPr/>
        </p:nvGrpSpPr>
        <p:grpSpPr>
          <a:xfrm>
            <a:off x="4607035" y="2287138"/>
            <a:ext cx="340168" cy="340168"/>
            <a:chOff x="6242825" y="238125"/>
            <a:chExt cx="483125" cy="483125"/>
          </a:xfrm>
        </p:grpSpPr>
        <p:sp>
          <p:nvSpPr>
            <p:cNvPr id="9474" name="Google Shape;9474;p85"/>
            <p:cNvSpPr/>
            <p:nvPr/>
          </p:nvSpPr>
          <p:spPr>
            <a:xfrm>
              <a:off x="6242825" y="23812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75" name="Google Shape;9475;p85"/>
            <p:cNvSpPr/>
            <p:nvPr/>
          </p:nvSpPr>
          <p:spPr>
            <a:xfrm>
              <a:off x="6328725" y="324025"/>
              <a:ext cx="311400" cy="311400"/>
            </a:xfrm>
            <a:custGeom>
              <a:rect b="b" l="l" r="r" t="t"/>
              <a:pathLst>
                <a:path extrusionOk="0" h="12456" w="12456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76" name="Google Shape;9476;p85"/>
            <p:cNvSpPr/>
            <p:nvPr/>
          </p:nvSpPr>
          <p:spPr>
            <a:xfrm>
              <a:off x="6441950" y="380575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477" name="Google Shape;9477;p85"/>
          <p:cNvGrpSpPr/>
          <p:nvPr/>
        </p:nvGrpSpPr>
        <p:grpSpPr>
          <a:xfrm>
            <a:off x="844156" y="2727362"/>
            <a:ext cx="343566" cy="298943"/>
            <a:chOff x="889275" y="861850"/>
            <a:chExt cx="487950" cy="424575"/>
          </a:xfrm>
        </p:grpSpPr>
        <p:sp>
          <p:nvSpPr>
            <p:cNvPr id="9478" name="Google Shape;9478;p85"/>
            <p:cNvSpPr/>
            <p:nvPr/>
          </p:nvSpPr>
          <p:spPr>
            <a:xfrm>
              <a:off x="1319225" y="1031700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79" name="Google Shape;9479;p85"/>
            <p:cNvSpPr/>
            <p:nvPr/>
          </p:nvSpPr>
          <p:spPr>
            <a:xfrm>
              <a:off x="1314475" y="946725"/>
              <a:ext cx="62750" cy="56700"/>
            </a:xfrm>
            <a:custGeom>
              <a:rect b="b" l="l" r="r" t="t"/>
              <a:pathLst>
                <a:path extrusionOk="0" h="2268" w="251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80" name="Google Shape;9480;p85"/>
            <p:cNvSpPr/>
            <p:nvPr/>
          </p:nvSpPr>
          <p:spPr>
            <a:xfrm>
              <a:off x="1317875" y="1088250"/>
              <a:ext cx="59350" cy="56675"/>
            </a:xfrm>
            <a:custGeom>
              <a:rect b="b" l="l" r="r" t="t"/>
              <a:pathLst>
                <a:path extrusionOk="0" h="2267" w="2374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81" name="Google Shape;9481;p85"/>
            <p:cNvSpPr/>
            <p:nvPr/>
          </p:nvSpPr>
          <p:spPr>
            <a:xfrm>
              <a:off x="889275" y="861850"/>
              <a:ext cx="400700" cy="424575"/>
            </a:xfrm>
            <a:custGeom>
              <a:rect b="b" l="l" r="r" t="t"/>
              <a:pathLst>
                <a:path extrusionOk="0" h="16983" w="16028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482" name="Google Shape;9482;p85"/>
          <p:cNvSpPr/>
          <p:nvPr/>
        </p:nvSpPr>
        <p:spPr>
          <a:xfrm>
            <a:off x="1282125" y="2706628"/>
            <a:ext cx="302974" cy="340204"/>
          </a:xfrm>
          <a:custGeom>
            <a:rect b="b" l="l" r="r" t="t"/>
            <a:pathLst>
              <a:path extrusionOk="0" h="19327" w="17212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9483" name="Google Shape;9483;p85"/>
          <p:cNvSpPr/>
          <p:nvPr/>
        </p:nvSpPr>
        <p:spPr>
          <a:xfrm>
            <a:off x="1677131" y="2706628"/>
            <a:ext cx="341506" cy="340204"/>
          </a:xfrm>
          <a:custGeom>
            <a:rect b="b" l="l" r="r" t="t"/>
            <a:pathLst>
              <a:path extrusionOk="0" h="19327" w="19401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484" name="Google Shape;9484;p85"/>
          <p:cNvGrpSpPr/>
          <p:nvPr/>
        </p:nvGrpSpPr>
        <p:grpSpPr>
          <a:xfrm>
            <a:off x="2105973" y="2706749"/>
            <a:ext cx="340168" cy="340168"/>
            <a:chOff x="2676100" y="832575"/>
            <a:chExt cx="483125" cy="483125"/>
          </a:xfrm>
        </p:grpSpPr>
        <p:sp>
          <p:nvSpPr>
            <p:cNvPr id="9485" name="Google Shape;9485;p85"/>
            <p:cNvSpPr/>
            <p:nvPr/>
          </p:nvSpPr>
          <p:spPr>
            <a:xfrm>
              <a:off x="2676100" y="83257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86" name="Google Shape;9486;p85"/>
            <p:cNvSpPr/>
            <p:nvPr/>
          </p:nvSpPr>
          <p:spPr>
            <a:xfrm>
              <a:off x="2762000" y="918475"/>
              <a:ext cx="311400" cy="311400"/>
            </a:xfrm>
            <a:custGeom>
              <a:rect b="b" l="l" r="r" t="t"/>
              <a:pathLst>
                <a:path extrusionOk="0" h="12456" w="12456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87" name="Google Shape;9487;p85"/>
            <p:cNvSpPr/>
            <p:nvPr/>
          </p:nvSpPr>
          <p:spPr>
            <a:xfrm>
              <a:off x="2810775" y="975075"/>
              <a:ext cx="206025" cy="198150"/>
            </a:xfrm>
            <a:custGeom>
              <a:rect b="b" l="l" r="r" t="t"/>
              <a:pathLst>
                <a:path extrusionOk="0" h="7926" w="8241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488" name="Google Shape;9488;p85"/>
          <p:cNvGrpSpPr/>
          <p:nvPr/>
        </p:nvGrpSpPr>
        <p:grpSpPr>
          <a:xfrm>
            <a:off x="2517477" y="2706749"/>
            <a:ext cx="351610" cy="340168"/>
            <a:chOff x="3270550" y="832575"/>
            <a:chExt cx="499375" cy="483125"/>
          </a:xfrm>
        </p:grpSpPr>
        <p:sp>
          <p:nvSpPr>
            <p:cNvPr id="9489" name="Google Shape;9489;p85"/>
            <p:cNvSpPr/>
            <p:nvPr/>
          </p:nvSpPr>
          <p:spPr>
            <a:xfrm>
              <a:off x="3270550" y="865975"/>
              <a:ext cx="463725" cy="449725"/>
            </a:xfrm>
            <a:custGeom>
              <a:rect b="b" l="l" r="r" t="t"/>
              <a:pathLst>
                <a:path extrusionOk="0" h="17989" w="18549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90" name="Google Shape;9490;p85"/>
            <p:cNvSpPr/>
            <p:nvPr/>
          </p:nvSpPr>
          <p:spPr>
            <a:xfrm>
              <a:off x="3562600" y="876075"/>
              <a:ext cx="207325" cy="241775"/>
            </a:xfrm>
            <a:custGeom>
              <a:rect b="b" l="l" r="r" t="t"/>
              <a:pathLst>
                <a:path extrusionOk="0" h="9671" w="8293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91" name="Google Shape;9491;p85"/>
            <p:cNvSpPr/>
            <p:nvPr/>
          </p:nvSpPr>
          <p:spPr>
            <a:xfrm>
              <a:off x="3443500" y="832575"/>
              <a:ext cx="187300" cy="173625"/>
            </a:xfrm>
            <a:custGeom>
              <a:rect b="b" l="l" r="r" t="t"/>
              <a:pathLst>
                <a:path extrusionOk="0" h="6945" w="7492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492" name="Google Shape;9492;p85"/>
          <p:cNvGrpSpPr/>
          <p:nvPr/>
        </p:nvGrpSpPr>
        <p:grpSpPr>
          <a:xfrm>
            <a:off x="2935756" y="2717381"/>
            <a:ext cx="340186" cy="318904"/>
            <a:chOff x="3865000" y="847675"/>
            <a:chExt cx="483150" cy="452925"/>
          </a:xfrm>
        </p:grpSpPr>
        <p:sp>
          <p:nvSpPr>
            <p:cNvPr id="9493" name="Google Shape;9493;p85"/>
            <p:cNvSpPr/>
            <p:nvPr/>
          </p:nvSpPr>
          <p:spPr>
            <a:xfrm>
              <a:off x="3865000" y="847675"/>
              <a:ext cx="483150" cy="452925"/>
            </a:xfrm>
            <a:custGeom>
              <a:rect b="b" l="l" r="r" t="t"/>
              <a:pathLst>
                <a:path extrusionOk="0" h="18117" w="19326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94" name="Google Shape;9494;p85"/>
            <p:cNvSpPr/>
            <p:nvPr/>
          </p:nvSpPr>
          <p:spPr>
            <a:xfrm>
              <a:off x="4173600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95" name="Google Shape;9495;p85"/>
            <p:cNvSpPr/>
            <p:nvPr/>
          </p:nvSpPr>
          <p:spPr>
            <a:xfrm>
              <a:off x="4068825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96" name="Google Shape;9496;p85"/>
            <p:cNvSpPr/>
            <p:nvPr/>
          </p:nvSpPr>
          <p:spPr>
            <a:xfrm>
              <a:off x="3964125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497" name="Google Shape;9497;p85"/>
          <p:cNvGrpSpPr/>
          <p:nvPr/>
        </p:nvGrpSpPr>
        <p:grpSpPr>
          <a:xfrm>
            <a:off x="3351439" y="2727300"/>
            <a:ext cx="344798" cy="299066"/>
            <a:chOff x="4452900" y="861750"/>
            <a:chExt cx="489700" cy="424750"/>
          </a:xfrm>
        </p:grpSpPr>
        <p:sp>
          <p:nvSpPr>
            <p:cNvPr id="9498" name="Google Shape;9498;p85"/>
            <p:cNvSpPr/>
            <p:nvPr/>
          </p:nvSpPr>
          <p:spPr>
            <a:xfrm>
              <a:off x="4452900" y="861750"/>
              <a:ext cx="489700" cy="424750"/>
            </a:xfrm>
            <a:custGeom>
              <a:rect b="b" l="l" r="r" t="t"/>
              <a:pathLst>
                <a:path extrusionOk="0" h="16990" w="19588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99" name="Google Shape;9499;p85"/>
            <p:cNvSpPr/>
            <p:nvPr/>
          </p:nvSpPr>
          <p:spPr>
            <a:xfrm>
              <a:off x="4572675" y="1074100"/>
              <a:ext cx="115375" cy="141625"/>
            </a:xfrm>
            <a:custGeom>
              <a:rect b="b" l="l" r="r" t="t"/>
              <a:pathLst>
                <a:path extrusionOk="0" h="5665" w="4615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00" name="Google Shape;9500;p85"/>
            <p:cNvSpPr/>
            <p:nvPr/>
          </p:nvSpPr>
          <p:spPr>
            <a:xfrm>
              <a:off x="4714225" y="1060000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501" name="Google Shape;9501;p85"/>
          <p:cNvGrpSpPr/>
          <p:nvPr/>
        </p:nvGrpSpPr>
        <p:grpSpPr>
          <a:xfrm>
            <a:off x="3768671" y="2706758"/>
            <a:ext cx="355641" cy="340151"/>
            <a:chOff x="5049750" y="832600"/>
            <a:chExt cx="505100" cy="483100"/>
          </a:xfrm>
        </p:grpSpPr>
        <p:sp>
          <p:nvSpPr>
            <p:cNvPr id="9502" name="Google Shape;9502;p85"/>
            <p:cNvSpPr/>
            <p:nvPr/>
          </p:nvSpPr>
          <p:spPr>
            <a:xfrm>
              <a:off x="5049750" y="832600"/>
              <a:ext cx="505100" cy="483100"/>
            </a:xfrm>
            <a:custGeom>
              <a:rect b="b" l="l" r="r" t="t"/>
              <a:pathLst>
                <a:path extrusionOk="0" h="19324" w="20204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03" name="Google Shape;9503;p85"/>
            <p:cNvSpPr/>
            <p:nvPr/>
          </p:nvSpPr>
          <p:spPr>
            <a:xfrm>
              <a:off x="5216725" y="889175"/>
              <a:ext cx="276000" cy="254400"/>
            </a:xfrm>
            <a:custGeom>
              <a:rect b="b" l="l" r="r" t="t"/>
              <a:pathLst>
                <a:path extrusionOk="0" h="10176" w="1104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504" name="Google Shape;9504;p85"/>
          <p:cNvSpPr/>
          <p:nvPr/>
        </p:nvSpPr>
        <p:spPr>
          <a:xfrm>
            <a:off x="4188930" y="2731276"/>
            <a:ext cx="341700" cy="290899"/>
          </a:xfrm>
          <a:custGeom>
            <a:rect b="b" l="l" r="r" t="t"/>
            <a:pathLst>
              <a:path extrusionOk="0" h="16526" w="19412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505" name="Google Shape;9505;p85"/>
          <p:cNvGrpSpPr/>
          <p:nvPr/>
        </p:nvGrpSpPr>
        <p:grpSpPr>
          <a:xfrm>
            <a:off x="4627621" y="2706749"/>
            <a:ext cx="298996" cy="340168"/>
            <a:chOff x="6272100" y="832575"/>
            <a:chExt cx="424650" cy="483125"/>
          </a:xfrm>
        </p:grpSpPr>
        <p:sp>
          <p:nvSpPr>
            <p:cNvPr id="9506" name="Google Shape;9506;p85"/>
            <p:cNvSpPr/>
            <p:nvPr/>
          </p:nvSpPr>
          <p:spPr>
            <a:xfrm>
              <a:off x="6272100" y="832575"/>
              <a:ext cx="424650" cy="483125"/>
            </a:xfrm>
            <a:custGeom>
              <a:rect b="b" l="l" r="r" t="t"/>
              <a:pathLst>
                <a:path extrusionOk="0" h="19325" w="16986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07" name="Google Shape;9507;p85"/>
            <p:cNvSpPr/>
            <p:nvPr/>
          </p:nvSpPr>
          <p:spPr>
            <a:xfrm>
              <a:off x="6384200" y="889150"/>
              <a:ext cx="199300" cy="198200"/>
            </a:xfrm>
            <a:custGeom>
              <a:rect b="b" l="l" r="r" t="t"/>
              <a:pathLst>
                <a:path extrusionOk="0" h="7928" w="7972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508" name="Google Shape;9508;p85"/>
          <p:cNvGrpSpPr/>
          <p:nvPr/>
        </p:nvGrpSpPr>
        <p:grpSpPr>
          <a:xfrm>
            <a:off x="845828" y="3125798"/>
            <a:ext cx="340221" cy="340186"/>
            <a:chOff x="893650" y="1428000"/>
            <a:chExt cx="483200" cy="483150"/>
          </a:xfrm>
        </p:grpSpPr>
        <p:sp>
          <p:nvSpPr>
            <p:cNvPr id="9509" name="Google Shape;9509;p85"/>
            <p:cNvSpPr/>
            <p:nvPr/>
          </p:nvSpPr>
          <p:spPr>
            <a:xfrm>
              <a:off x="893650" y="1428000"/>
              <a:ext cx="483200" cy="483150"/>
            </a:xfrm>
            <a:custGeom>
              <a:rect b="b" l="l" r="r" t="t"/>
              <a:pathLst>
                <a:path extrusionOk="0" h="19326" w="19328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10" name="Google Shape;9510;p85"/>
            <p:cNvSpPr/>
            <p:nvPr/>
          </p:nvSpPr>
          <p:spPr>
            <a:xfrm>
              <a:off x="1036150" y="1514825"/>
              <a:ext cx="198175" cy="28325"/>
            </a:xfrm>
            <a:custGeom>
              <a:rect b="b" l="l" r="r" t="t"/>
              <a:pathLst>
                <a:path extrusionOk="0" h="1133" w="7927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11" name="Google Shape;9511;p85"/>
            <p:cNvSpPr/>
            <p:nvPr/>
          </p:nvSpPr>
          <p:spPr>
            <a:xfrm>
              <a:off x="1036150" y="1571425"/>
              <a:ext cx="198175" cy="28325"/>
            </a:xfrm>
            <a:custGeom>
              <a:rect b="b" l="l" r="r" t="t"/>
              <a:pathLst>
                <a:path extrusionOk="0" h="1133" w="7927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12" name="Google Shape;9512;p85"/>
            <p:cNvSpPr/>
            <p:nvPr/>
          </p:nvSpPr>
          <p:spPr>
            <a:xfrm>
              <a:off x="1036150" y="1628050"/>
              <a:ext cx="113275" cy="28325"/>
            </a:xfrm>
            <a:custGeom>
              <a:rect b="b" l="l" r="r" t="t"/>
              <a:pathLst>
                <a:path extrusionOk="0" h="1133" w="4531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513" name="Google Shape;9513;p85"/>
          <p:cNvSpPr/>
          <p:nvPr/>
        </p:nvSpPr>
        <p:spPr>
          <a:xfrm>
            <a:off x="1263531" y="3186074"/>
            <a:ext cx="340168" cy="219257"/>
          </a:xfrm>
          <a:custGeom>
            <a:rect b="b" l="l" r="r" t="t"/>
            <a:pathLst>
              <a:path extrusionOk="0" h="12456" w="19325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9514" name="Google Shape;9514;p85"/>
          <p:cNvSpPr/>
          <p:nvPr/>
        </p:nvSpPr>
        <p:spPr>
          <a:xfrm>
            <a:off x="1671076" y="3125647"/>
            <a:ext cx="353617" cy="340133"/>
          </a:xfrm>
          <a:custGeom>
            <a:rect b="b" l="l" r="r" t="t"/>
            <a:pathLst>
              <a:path extrusionOk="0" h="19323" w="20089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515" name="Google Shape;9515;p85"/>
          <p:cNvGrpSpPr/>
          <p:nvPr/>
        </p:nvGrpSpPr>
        <p:grpSpPr>
          <a:xfrm>
            <a:off x="2099646" y="3146463"/>
            <a:ext cx="352825" cy="298855"/>
            <a:chOff x="2676100" y="1456375"/>
            <a:chExt cx="501100" cy="424450"/>
          </a:xfrm>
        </p:grpSpPr>
        <p:sp>
          <p:nvSpPr>
            <p:cNvPr id="9516" name="Google Shape;9516;p85"/>
            <p:cNvSpPr/>
            <p:nvPr/>
          </p:nvSpPr>
          <p:spPr>
            <a:xfrm>
              <a:off x="3079725" y="1534750"/>
              <a:ext cx="97475" cy="268275"/>
            </a:xfrm>
            <a:custGeom>
              <a:rect b="b" l="l" r="r" t="t"/>
              <a:pathLst>
                <a:path extrusionOk="0" h="10731" w="3899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17" name="Google Shape;9517;p85"/>
            <p:cNvSpPr/>
            <p:nvPr/>
          </p:nvSpPr>
          <p:spPr>
            <a:xfrm>
              <a:off x="3039725" y="1574925"/>
              <a:ext cx="75350" cy="188250"/>
            </a:xfrm>
            <a:custGeom>
              <a:rect b="b" l="l" r="r" t="t"/>
              <a:pathLst>
                <a:path extrusionOk="0" h="7530" w="3014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18" name="Google Shape;9518;p85"/>
            <p:cNvSpPr/>
            <p:nvPr/>
          </p:nvSpPr>
          <p:spPr>
            <a:xfrm>
              <a:off x="2676100" y="1456375"/>
              <a:ext cx="340700" cy="424450"/>
            </a:xfrm>
            <a:custGeom>
              <a:rect b="b" l="l" r="r" t="t"/>
              <a:pathLst>
                <a:path extrusionOk="0" h="16978" w="13628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519" name="Google Shape;9519;p85"/>
          <p:cNvGrpSpPr/>
          <p:nvPr/>
        </p:nvGrpSpPr>
        <p:grpSpPr>
          <a:xfrm>
            <a:off x="2523170" y="3125806"/>
            <a:ext cx="340221" cy="340168"/>
            <a:chOff x="3270475" y="1427025"/>
            <a:chExt cx="483200" cy="483125"/>
          </a:xfrm>
        </p:grpSpPr>
        <p:sp>
          <p:nvSpPr>
            <p:cNvPr id="9520" name="Google Shape;9520;p85"/>
            <p:cNvSpPr/>
            <p:nvPr/>
          </p:nvSpPr>
          <p:spPr>
            <a:xfrm>
              <a:off x="3270475" y="1427025"/>
              <a:ext cx="483200" cy="483125"/>
            </a:xfrm>
            <a:custGeom>
              <a:rect b="b" l="l" r="r" t="t"/>
              <a:pathLst>
                <a:path extrusionOk="0" h="19325" w="19328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21" name="Google Shape;9521;p85"/>
            <p:cNvSpPr/>
            <p:nvPr/>
          </p:nvSpPr>
          <p:spPr>
            <a:xfrm>
              <a:off x="3497550" y="1596875"/>
              <a:ext cx="87650" cy="141525"/>
            </a:xfrm>
            <a:custGeom>
              <a:rect b="b" l="l" r="r" t="t"/>
              <a:pathLst>
                <a:path extrusionOk="0" h="5661" w="3506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22" name="Google Shape;9522;p85"/>
            <p:cNvSpPr/>
            <p:nvPr/>
          </p:nvSpPr>
          <p:spPr>
            <a:xfrm>
              <a:off x="3327100" y="1483625"/>
              <a:ext cx="369975" cy="369925"/>
            </a:xfrm>
            <a:custGeom>
              <a:rect b="b" l="l" r="r" t="t"/>
              <a:pathLst>
                <a:path extrusionOk="0" h="14797" w="14799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523" name="Google Shape;9523;p85"/>
          <p:cNvGrpSpPr/>
          <p:nvPr/>
        </p:nvGrpSpPr>
        <p:grpSpPr>
          <a:xfrm>
            <a:off x="2934083" y="3125780"/>
            <a:ext cx="343530" cy="340221"/>
            <a:chOff x="3860250" y="1427025"/>
            <a:chExt cx="487900" cy="483200"/>
          </a:xfrm>
        </p:grpSpPr>
        <p:sp>
          <p:nvSpPr>
            <p:cNvPr id="9524" name="Google Shape;9524;p85"/>
            <p:cNvSpPr/>
            <p:nvPr/>
          </p:nvSpPr>
          <p:spPr>
            <a:xfrm>
              <a:off x="3875800" y="1427025"/>
              <a:ext cx="472350" cy="468650"/>
            </a:xfrm>
            <a:custGeom>
              <a:rect b="b" l="l" r="r" t="t"/>
              <a:pathLst>
                <a:path extrusionOk="0" h="18746" w="18894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25" name="Google Shape;9525;p85"/>
            <p:cNvSpPr/>
            <p:nvPr/>
          </p:nvSpPr>
          <p:spPr>
            <a:xfrm>
              <a:off x="3860250" y="1861675"/>
              <a:ext cx="54675" cy="48550"/>
            </a:xfrm>
            <a:custGeom>
              <a:rect b="b" l="l" r="r" t="t"/>
              <a:pathLst>
                <a:path extrusionOk="0" h="1942" w="2187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26" name="Google Shape;9526;p85"/>
            <p:cNvSpPr/>
            <p:nvPr/>
          </p:nvSpPr>
          <p:spPr>
            <a:xfrm>
              <a:off x="3923425" y="1801775"/>
              <a:ext cx="51350" cy="48550"/>
            </a:xfrm>
            <a:custGeom>
              <a:rect b="b" l="l" r="r" t="t"/>
              <a:pathLst>
                <a:path extrusionOk="0" h="1942" w="2054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527" name="Google Shape;9527;p85"/>
          <p:cNvSpPr/>
          <p:nvPr/>
        </p:nvSpPr>
        <p:spPr>
          <a:xfrm>
            <a:off x="3353203" y="3125629"/>
            <a:ext cx="340239" cy="340168"/>
          </a:xfrm>
          <a:custGeom>
            <a:rect b="b" l="l" r="r" t="t"/>
            <a:pathLst>
              <a:path extrusionOk="0" h="19325" w="19329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9528" name="Google Shape;9528;p85"/>
          <p:cNvSpPr/>
          <p:nvPr/>
        </p:nvSpPr>
        <p:spPr>
          <a:xfrm>
            <a:off x="3774142" y="3125620"/>
            <a:ext cx="343530" cy="340186"/>
          </a:xfrm>
          <a:custGeom>
            <a:rect b="b" l="l" r="r" t="t"/>
            <a:pathLst>
              <a:path extrusionOk="0" h="19326" w="19516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529" name="Google Shape;9529;p85"/>
          <p:cNvGrpSpPr/>
          <p:nvPr/>
        </p:nvGrpSpPr>
        <p:grpSpPr>
          <a:xfrm>
            <a:off x="4190322" y="3125806"/>
            <a:ext cx="340221" cy="340168"/>
            <a:chOff x="5648375" y="1427025"/>
            <a:chExt cx="483200" cy="483125"/>
          </a:xfrm>
        </p:grpSpPr>
        <p:sp>
          <p:nvSpPr>
            <p:cNvPr id="9530" name="Google Shape;9530;p85"/>
            <p:cNvSpPr/>
            <p:nvPr/>
          </p:nvSpPr>
          <p:spPr>
            <a:xfrm>
              <a:off x="5801075" y="1484625"/>
              <a:ext cx="177725" cy="162475"/>
            </a:xfrm>
            <a:custGeom>
              <a:rect b="b" l="l" r="r" t="t"/>
              <a:pathLst>
                <a:path extrusionOk="0" h="6499" w="7109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31" name="Google Shape;9531;p85"/>
            <p:cNvSpPr/>
            <p:nvPr/>
          </p:nvSpPr>
          <p:spPr>
            <a:xfrm>
              <a:off x="5648375" y="1427025"/>
              <a:ext cx="483200" cy="483125"/>
            </a:xfrm>
            <a:custGeom>
              <a:rect b="b" l="l" r="r" t="t"/>
              <a:pathLst>
                <a:path extrusionOk="0" h="19325" w="19328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532" name="Google Shape;9532;p85"/>
          <p:cNvGrpSpPr/>
          <p:nvPr/>
        </p:nvGrpSpPr>
        <p:grpSpPr>
          <a:xfrm>
            <a:off x="4604808" y="3125789"/>
            <a:ext cx="344622" cy="340204"/>
            <a:chOff x="6238300" y="1426975"/>
            <a:chExt cx="489450" cy="483175"/>
          </a:xfrm>
        </p:grpSpPr>
        <p:sp>
          <p:nvSpPr>
            <p:cNvPr id="9533" name="Google Shape;9533;p85"/>
            <p:cNvSpPr/>
            <p:nvPr/>
          </p:nvSpPr>
          <p:spPr>
            <a:xfrm>
              <a:off x="6238300" y="1426975"/>
              <a:ext cx="489450" cy="483175"/>
            </a:xfrm>
            <a:custGeom>
              <a:rect b="b" l="l" r="r" t="t"/>
              <a:pathLst>
                <a:path extrusionOk="0" h="19327" w="19578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34" name="Google Shape;9534;p85"/>
            <p:cNvSpPr/>
            <p:nvPr/>
          </p:nvSpPr>
          <p:spPr>
            <a:xfrm>
              <a:off x="6426850" y="1596875"/>
              <a:ext cx="115150" cy="113250"/>
            </a:xfrm>
            <a:custGeom>
              <a:rect b="b" l="l" r="r" t="t"/>
              <a:pathLst>
                <a:path extrusionOk="0" h="4530" w="4606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35" name="Google Shape;9535;p85"/>
            <p:cNvSpPr/>
            <p:nvPr/>
          </p:nvSpPr>
          <p:spPr>
            <a:xfrm>
              <a:off x="6485350" y="1796900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536" name="Google Shape;9536;p85"/>
          <p:cNvSpPr/>
          <p:nvPr/>
        </p:nvSpPr>
        <p:spPr>
          <a:xfrm>
            <a:off x="865437" y="3545273"/>
            <a:ext cx="300792" cy="338725"/>
          </a:xfrm>
          <a:custGeom>
            <a:rect b="b" l="l" r="r" t="t"/>
            <a:pathLst>
              <a:path extrusionOk="0" h="19243" w="17088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537" name="Google Shape;9537;p85"/>
          <p:cNvGrpSpPr/>
          <p:nvPr/>
        </p:nvGrpSpPr>
        <p:grpSpPr>
          <a:xfrm>
            <a:off x="1263703" y="3544794"/>
            <a:ext cx="340168" cy="340186"/>
            <a:chOff x="1487200" y="2021475"/>
            <a:chExt cx="483125" cy="483150"/>
          </a:xfrm>
        </p:grpSpPr>
        <p:sp>
          <p:nvSpPr>
            <p:cNvPr id="9538" name="Google Shape;9538;p85"/>
            <p:cNvSpPr/>
            <p:nvPr/>
          </p:nvSpPr>
          <p:spPr>
            <a:xfrm>
              <a:off x="1487200" y="2021475"/>
              <a:ext cx="483125" cy="483150"/>
            </a:xfrm>
            <a:custGeom>
              <a:rect b="b" l="l" r="r" t="t"/>
              <a:pathLst>
                <a:path extrusionOk="0" h="19326" w="19325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39" name="Google Shape;9539;p85"/>
            <p:cNvSpPr/>
            <p:nvPr/>
          </p:nvSpPr>
          <p:spPr>
            <a:xfrm>
              <a:off x="1573100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40" name="Google Shape;9540;p85"/>
            <p:cNvSpPr/>
            <p:nvPr/>
          </p:nvSpPr>
          <p:spPr>
            <a:xfrm>
              <a:off x="1686325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41" name="Google Shape;9541;p85"/>
            <p:cNvSpPr/>
            <p:nvPr/>
          </p:nvSpPr>
          <p:spPr>
            <a:xfrm>
              <a:off x="1799550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542" name="Google Shape;9542;p85"/>
          <p:cNvGrpSpPr/>
          <p:nvPr/>
        </p:nvGrpSpPr>
        <p:grpSpPr>
          <a:xfrm>
            <a:off x="1678040" y="3565398"/>
            <a:ext cx="340168" cy="298978"/>
            <a:chOff x="2081650" y="2050750"/>
            <a:chExt cx="483125" cy="424625"/>
          </a:xfrm>
        </p:grpSpPr>
        <p:sp>
          <p:nvSpPr>
            <p:cNvPr id="9543" name="Google Shape;9543;p85"/>
            <p:cNvSpPr/>
            <p:nvPr/>
          </p:nvSpPr>
          <p:spPr>
            <a:xfrm>
              <a:off x="2081650" y="2050750"/>
              <a:ext cx="483125" cy="424625"/>
            </a:xfrm>
            <a:custGeom>
              <a:rect b="b" l="l" r="r" t="t"/>
              <a:pathLst>
                <a:path extrusionOk="0" h="16985" w="19325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44" name="Google Shape;9544;p85"/>
            <p:cNvSpPr/>
            <p:nvPr/>
          </p:nvSpPr>
          <p:spPr>
            <a:xfrm>
              <a:off x="2136375" y="2292025"/>
              <a:ext cx="36400" cy="41975"/>
            </a:xfrm>
            <a:custGeom>
              <a:rect b="b" l="l" r="r" t="t"/>
              <a:pathLst>
                <a:path extrusionOk="0" h="1679" w="1456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45" name="Google Shape;9545;p85"/>
            <p:cNvSpPr/>
            <p:nvPr/>
          </p:nvSpPr>
          <p:spPr>
            <a:xfrm>
              <a:off x="2296850" y="2220800"/>
              <a:ext cx="46075" cy="51650"/>
            </a:xfrm>
            <a:custGeom>
              <a:rect b="b" l="l" r="r" t="t"/>
              <a:pathLst>
                <a:path extrusionOk="0" h="2066" w="1843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46" name="Google Shape;9546;p85"/>
            <p:cNvSpPr/>
            <p:nvPr/>
          </p:nvSpPr>
          <p:spPr>
            <a:xfrm>
              <a:off x="2158650" y="2216775"/>
              <a:ext cx="47275" cy="51425"/>
            </a:xfrm>
            <a:custGeom>
              <a:rect b="b" l="l" r="r" t="t"/>
              <a:pathLst>
                <a:path extrusionOk="0" h="2057" w="1891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47" name="Google Shape;9547;p85"/>
            <p:cNvSpPr/>
            <p:nvPr/>
          </p:nvSpPr>
          <p:spPr>
            <a:xfrm>
              <a:off x="2426475" y="2255725"/>
              <a:ext cx="55875" cy="46900"/>
            </a:xfrm>
            <a:custGeom>
              <a:rect b="b" l="l" r="r" t="t"/>
              <a:pathLst>
                <a:path extrusionOk="0" h="1876" w="2235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48" name="Google Shape;9548;p85"/>
            <p:cNvSpPr/>
            <p:nvPr/>
          </p:nvSpPr>
          <p:spPr>
            <a:xfrm>
              <a:off x="2473050" y="2192325"/>
              <a:ext cx="37000" cy="41500"/>
            </a:xfrm>
            <a:custGeom>
              <a:rect b="b" l="l" r="r" t="t"/>
              <a:pathLst>
                <a:path extrusionOk="0" h="1660" w="148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549" name="Google Shape;9549;p85"/>
          <p:cNvGrpSpPr/>
          <p:nvPr/>
        </p:nvGrpSpPr>
        <p:grpSpPr>
          <a:xfrm>
            <a:off x="2105973" y="3588721"/>
            <a:ext cx="340168" cy="252332"/>
            <a:chOff x="2676100" y="2083800"/>
            <a:chExt cx="483125" cy="358375"/>
          </a:xfrm>
        </p:grpSpPr>
        <p:sp>
          <p:nvSpPr>
            <p:cNvPr id="9550" name="Google Shape;9550;p85"/>
            <p:cNvSpPr/>
            <p:nvPr/>
          </p:nvSpPr>
          <p:spPr>
            <a:xfrm>
              <a:off x="2676100" y="2083800"/>
              <a:ext cx="483125" cy="358375"/>
            </a:xfrm>
            <a:custGeom>
              <a:rect b="b" l="l" r="r" t="t"/>
              <a:pathLst>
                <a:path extrusionOk="0" h="14335" w="19325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51" name="Google Shape;9551;p85"/>
            <p:cNvSpPr/>
            <p:nvPr/>
          </p:nvSpPr>
          <p:spPr>
            <a:xfrm>
              <a:off x="2869575" y="2214900"/>
              <a:ext cx="100050" cy="96325"/>
            </a:xfrm>
            <a:custGeom>
              <a:rect b="b" l="l" r="r" t="t"/>
              <a:pathLst>
                <a:path extrusionOk="0" h="3853" w="4002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552" name="Google Shape;9552;p85"/>
          <p:cNvGrpSpPr/>
          <p:nvPr/>
        </p:nvGrpSpPr>
        <p:grpSpPr>
          <a:xfrm>
            <a:off x="2531487" y="3554766"/>
            <a:ext cx="323587" cy="320242"/>
            <a:chOff x="3282325" y="2035675"/>
            <a:chExt cx="459575" cy="454825"/>
          </a:xfrm>
        </p:grpSpPr>
        <p:sp>
          <p:nvSpPr>
            <p:cNvPr id="9553" name="Google Shape;9553;p85"/>
            <p:cNvSpPr/>
            <p:nvPr/>
          </p:nvSpPr>
          <p:spPr>
            <a:xfrm>
              <a:off x="3337050" y="2234125"/>
              <a:ext cx="85925" cy="206325"/>
            </a:xfrm>
            <a:custGeom>
              <a:rect b="b" l="l" r="r" t="t"/>
              <a:pathLst>
                <a:path extrusionOk="0" h="8253" w="3437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54" name="Google Shape;9554;p85"/>
            <p:cNvSpPr/>
            <p:nvPr/>
          </p:nvSpPr>
          <p:spPr>
            <a:xfrm>
              <a:off x="3451275" y="2175475"/>
              <a:ext cx="84925" cy="264975"/>
            </a:xfrm>
            <a:custGeom>
              <a:rect b="b" l="l" r="r" t="t"/>
              <a:pathLst>
                <a:path extrusionOk="0" h="10599" w="3397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55" name="Google Shape;9555;p85"/>
            <p:cNvSpPr/>
            <p:nvPr/>
          </p:nvSpPr>
          <p:spPr>
            <a:xfrm>
              <a:off x="3564500" y="2116825"/>
              <a:ext cx="84950" cy="323625"/>
            </a:xfrm>
            <a:custGeom>
              <a:rect b="b" l="l" r="r" t="t"/>
              <a:pathLst>
                <a:path extrusionOk="0" h="12945" w="3398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56" name="Google Shape;9556;p85"/>
            <p:cNvSpPr/>
            <p:nvPr/>
          </p:nvSpPr>
          <p:spPr>
            <a:xfrm>
              <a:off x="3282325" y="2035675"/>
              <a:ext cx="459575" cy="454825"/>
            </a:xfrm>
            <a:custGeom>
              <a:rect b="b" l="l" r="r" t="t"/>
              <a:pathLst>
                <a:path extrusionOk="0" h="18193" w="18383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557" name="Google Shape;9557;p85"/>
          <p:cNvSpPr/>
          <p:nvPr/>
        </p:nvSpPr>
        <p:spPr>
          <a:xfrm>
            <a:off x="2940184" y="3556291"/>
            <a:ext cx="330434" cy="316687"/>
          </a:xfrm>
          <a:custGeom>
            <a:rect b="b" l="l" r="r" t="t"/>
            <a:pathLst>
              <a:path extrusionOk="0" h="17991" w="18772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9558" name="Google Shape;9558;p85"/>
          <p:cNvSpPr/>
          <p:nvPr/>
        </p:nvSpPr>
        <p:spPr>
          <a:xfrm>
            <a:off x="3373188" y="3544543"/>
            <a:ext cx="300263" cy="340186"/>
          </a:xfrm>
          <a:custGeom>
            <a:rect b="b" l="l" r="r" t="t"/>
            <a:pathLst>
              <a:path extrusionOk="0" h="19326" w="17058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559" name="Google Shape;9559;p85"/>
          <p:cNvGrpSpPr/>
          <p:nvPr/>
        </p:nvGrpSpPr>
        <p:grpSpPr>
          <a:xfrm>
            <a:off x="3776187" y="3544803"/>
            <a:ext cx="340608" cy="340168"/>
            <a:chOff x="5053900" y="2021500"/>
            <a:chExt cx="483750" cy="483125"/>
          </a:xfrm>
        </p:grpSpPr>
        <p:sp>
          <p:nvSpPr>
            <p:cNvPr id="9560" name="Google Shape;9560;p85"/>
            <p:cNvSpPr/>
            <p:nvPr/>
          </p:nvSpPr>
          <p:spPr>
            <a:xfrm>
              <a:off x="5281350" y="2078100"/>
              <a:ext cx="127375" cy="127350"/>
            </a:xfrm>
            <a:custGeom>
              <a:rect b="b" l="l" r="r" t="t"/>
              <a:pathLst>
                <a:path extrusionOk="0" h="5094" w="5095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61" name="Google Shape;9561;p85"/>
            <p:cNvSpPr/>
            <p:nvPr/>
          </p:nvSpPr>
          <p:spPr>
            <a:xfrm>
              <a:off x="5118000" y="2021500"/>
              <a:ext cx="368700" cy="483125"/>
            </a:xfrm>
            <a:custGeom>
              <a:rect b="b" l="l" r="r" t="t"/>
              <a:pathLst>
                <a:path extrusionOk="0" h="19325" w="14748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62" name="Google Shape;9562;p85"/>
            <p:cNvSpPr/>
            <p:nvPr/>
          </p:nvSpPr>
          <p:spPr>
            <a:xfrm>
              <a:off x="50539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63" name="Google Shape;9563;p85"/>
            <p:cNvSpPr/>
            <p:nvPr/>
          </p:nvSpPr>
          <p:spPr>
            <a:xfrm>
              <a:off x="5056850" y="2096550"/>
              <a:ext cx="50750" cy="48025"/>
            </a:xfrm>
            <a:custGeom>
              <a:rect b="b" l="l" r="r" t="t"/>
              <a:pathLst>
                <a:path extrusionOk="0" h="1921" w="203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64" name="Google Shape;9564;p85"/>
            <p:cNvSpPr/>
            <p:nvPr/>
          </p:nvSpPr>
          <p:spPr>
            <a:xfrm>
              <a:off x="5056400" y="2266400"/>
              <a:ext cx="51200" cy="48350"/>
            </a:xfrm>
            <a:custGeom>
              <a:rect b="b" l="l" r="r" t="t"/>
              <a:pathLst>
                <a:path extrusionOk="0" h="1934" w="2048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65" name="Google Shape;9565;p85"/>
            <p:cNvSpPr/>
            <p:nvPr/>
          </p:nvSpPr>
          <p:spPr>
            <a:xfrm>
              <a:off x="54804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66" name="Google Shape;9566;p85"/>
            <p:cNvSpPr/>
            <p:nvPr/>
          </p:nvSpPr>
          <p:spPr>
            <a:xfrm>
              <a:off x="5479800" y="209655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67" name="Google Shape;9567;p85"/>
            <p:cNvSpPr/>
            <p:nvPr/>
          </p:nvSpPr>
          <p:spPr>
            <a:xfrm>
              <a:off x="5483350" y="226640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568" name="Google Shape;9568;p85"/>
          <p:cNvSpPr/>
          <p:nvPr/>
        </p:nvSpPr>
        <p:spPr>
          <a:xfrm>
            <a:off x="4249525" y="3544640"/>
            <a:ext cx="220489" cy="339992"/>
          </a:xfrm>
          <a:custGeom>
            <a:rect b="b" l="l" r="r" t="t"/>
            <a:pathLst>
              <a:path extrusionOk="0" h="19315" w="12526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569" name="Google Shape;9569;p85"/>
          <p:cNvGrpSpPr/>
          <p:nvPr/>
        </p:nvGrpSpPr>
        <p:grpSpPr>
          <a:xfrm>
            <a:off x="4601286" y="3547971"/>
            <a:ext cx="351663" cy="333831"/>
            <a:chOff x="6222125" y="2025975"/>
            <a:chExt cx="499450" cy="474125"/>
          </a:xfrm>
        </p:grpSpPr>
        <p:sp>
          <p:nvSpPr>
            <p:cNvPr id="9570" name="Google Shape;9570;p85"/>
            <p:cNvSpPr/>
            <p:nvPr/>
          </p:nvSpPr>
          <p:spPr>
            <a:xfrm>
              <a:off x="6222125" y="2025975"/>
              <a:ext cx="499450" cy="474125"/>
            </a:xfrm>
            <a:custGeom>
              <a:rect b="b" l="l" r="r" t="t"/>
              <a:pathLst>
                <a:path extrusionOk="0" h="18965" w="19978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71" name="Google Shape;9571;p85"/>
            <p:cNvSpPr/>
            <p:nvPr/>
          </p:nvSpPr>
          <p:spPr>
            <a:xfrm>
              <a:off x="6309175" y="2087825"/>
              <a:ext cx="350425" cy="350425"/>
            </a:xfrm>
            <a:custGeom>
              <a:rect b="b" l="l" r="r" t="t"/>
              <a:pathLst>
                <a:path extrusionOk="0" h="14017" w="14017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72" name="Google Shape;9572;p85"/>
            <p:cNvSpPr/>
            <p:nvPr/>
          </p:nvSpPr>
          <p:spPr>
            <a:xfrm>
              <a:off x="6431600" y="2142250"/>
              <a:ext cx="105575" cy="241575"/>
            </a:xfrm>
            <a:custGeom>
              <a:rect b="b" l="l" r="r" t="t"/>
              <a:pathLst>
                <a:path extrusionOk="0" h="9663" w="4223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573" name="Google Shape;9573;p85"/>
          <p:cNvGrpSpPr/>
          <p:nvPr/>
        </p:nvGrpSpPr>
        <p:grpSpPr>
          <a:xfrm>
            <a:off x="5058848" y="2364541"/>
            <a:ext cx="335504" cy="185953"/>
            <a:chOff x="896050" y="2725450"/>
            <a:chExt cx="476500" cy="264100"/>
          </a:xfrm>
        </p:grpSpPr>
        <p:sp>
          <p:nvSpPr>
            <p:cNvPr id="9574" name="Google Shape;9574;p85"/>
            <p:cNvSpPr/>
            <p:nvPr/>
          </p:nvSpPr>
          <p:spPr>
            <a:xfrm>
              <a:off x="896050" y="2725450"/>
              <a:ext cx="476500" cy="264100"/>
            </a:xfrm>
            <a:custGeom>
              <a:rect b="b" l="l" r="r" t="t"/>
              <a:pathLst>
                <a:path extrusionOk="0" h="10564" w="1906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75" name="Google Shape;9575;p85"/>
            <p:cNvSpPr/>
            <p:nvPr/>
          </p:nvSpPr>
          <p:spPr>
            <a:xfrm>
              <a:off x="951625" y="2774675"/>
              <a:ext cx="365450" cy="165650"/>
            </a:xfrm>
            <a:custGeom>
              <a:rect b="b" l="l" r="r" t="t"/>
              <a:pathLst>
                <a:path extrusionOk="0" h="6626" w="14618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76" name="Google Shape;9576;p85"/>
            <p:cNvSpPr/>
            <p:nvPr/>
          </p:nvSpPr>
          <p:spPr>
            <a:xfrm>
              <a:off x="1088625" y="2815075"/>
              <a:ext cx="88200" cy="84850"/>
            </a:xfrm>
            <a:custGeom>
              <a:rect b="b" l="l" r="r" t="t"/>
              <a:pathLst>
                <a:path extrusionOk="0" h="3394" w="3528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577" name="Google Shape;9577;p85"/>
          <p:cNvGrpSpPr/>
          <p:nvPr/>
        </p:nvGrpSpPr>
        <p:grpSpPr>
          <a:xfrm>
            <a:off x="5489588" y="2287425"/>
            <a:ext cx="340168" cy="340186"/>
            <a:chOff x="1487200" y="2615925"/>
            <a:chExt cx="483125" cy="483150"/>
          </a:xfrm>
        </p:grpSpPr>
        <p:sp>
          <p:nvSpPr>
            <p:cNvPr id="9578" name="Google Shape;9578;p85"/>
            <p:cNvSpPr/>
            <p:nvPr/>
          </p:nvSpPr>
          <p:spPr>
            <a:xfrm>
              <a:off x="1601400" y="2844275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79" name="Google Shape;9579;p85"/>
            <p:cNvSpPr/>
            <p:nvPr/>
          </p:nvSpPr>
          <p:spPr>
            <a:xfrm>
              <a:off x="1487200" y="2731050"/>
              <a:ext cx="483125" cy="368025"/>
            </a:xfrm>
            <a:custGeom>
              <a:rect b="b" l="l" r="r" t="t"/>
              <a:pathLst>
                <a:path extrusionOk="0" h="14721" w="19325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80" name="Google Shape;9580;p85"/>
            <p:cNvSpPr/>
            <p:nvPr/>
          </p:nvSpPr>
          <p:spPr>
            <a:xfrm>
              <a:off x="1658025" y="2615925"/>
              <a:ext cx="141550" cy="143450"/>
            </a:xfrm>
            <a:custGeom>
              <a:rect b="b" l="l" r="r" t="t"/>
              <a:pathLst>
                <a:path extrusionOk="0" h="5738" w="5662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581" name="Google Shape;9581;p85"/>
          <p:cNvGrpSpPr/>
          <p:nvPr/>
        </p:nvGrpSpPr>
        <p:grpSpPr>
          <a:xfrm>
            <a:off x="5889537" y="2287425"/>
            <a:ext cx="353564" cy="340186"/>
            <a:chOff x="2077575" y="2615925"/>
            <a:chExt cx="502150" cy="483150"/>
          </a:xfrm>
        </p:grpSpPr>
        <p:sp>
          <p:nvSpPr>
            <p:cNvPr id="9582" name="Google Shape;9582;p85"/>
            <p:cNvSpPr/>
            <p:nvPr/>
          </p:nvSpPr>
          <p:spPr>
            <a:xfrm>
              <a:off x="2213375" y="2817500"/>
              <a:ext cx="151225" cy="148400"/>
            </a:xfrm>
            <a:custGeom>
              <a:rect b="b" l="l" r="r" t="t"/>
              <a:pathLst>
                <a:path extrusionOk="0" h="5936" w="6049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83" name="Google Shape;9583;p85"/>
            <p:cNvSpPr/>
            <p:nvPr/>
          </p:nvSpPr>
          <p:spPr>
            <a:xfrm>
              <a:off x="2333550" y="2737450"/>
              <a:ext cx="51050" cy="48325"/>
            </a:xfrm>
            <a:custGeom>
              <a:rect b="b" l="l" r="r" t="t"/>
              <a:pathLst>
                <a:path extrusionOk="0" h="1933" w="2042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84" name="Google Shape;9584;p85"/>
            <p:cNvSpPr/>
            <p:nvPr/>
          </p:nvSpPr>
          <p:spPr>
            <a:xfrm>
              <a:off x="2393550" y="2797500"/>
              <a:ext cx="51125" cy="48375"/>
            </a:xfrm>
            <a:custGeom>
              <a:rect b="b" l="l" r="r" t="t"/>
              <a:pathLst>
                <a:path extrusionOk="0" h="1935" w="2045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85" name="Google Shape;9585;p85"/>
            <p:cNvSpPr/>
            <p:nvPr/>
          </p:nvSpPr>
          <p:spPr>
            <a:xfrm>
              <a:off x="2077575" y="2615925"/>
              <a:ext cx="502150" cy="483150"/>
            </a:xfrm>
            <a:custGeom>
              <a:rect b="b" l="l" r="r" t="t"/>
              <a:pathLst>
                <a:path extrusionOk="0" h="19326" w="20086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586" name="Google Shape;9586;p85"/>
          <p:cNvGrpSpPr/>
          <p:nvPr/>
        </p:nvGrpSpPr>
        <p:grpSpPr>
          <a:xfrm>
            <a:off x="6313326" y="2303452"/>
            <a:ext cx="334536" cy="308132"/>
            <a:chOff x="2680100" y="2638725"/>
            <a:chExt cx="475125" cy="437625"/>
          </a:xfrm>
        </p:grpSpPr>
        <p:sp>
          <p:nvSpPr>
            <p:cNvPr id="9587" name="Google Shape;9587;p85"/>
            <p:cNvSpPr/>
            <p:nvPr/>
          </p:nvSpPr>
          <p:spPr>
            <a:xfrm>
              <a:off x="2680100" y="2638725"/>
              <a:ext cx="475125" cy="437625"/>
            </a:xfrm>
            <a:custGeom>
              <a:rect b="b" l="l" r="r" t="t"/>
              <a:pathLst>
                <a:path extrusionOk="0" h="17505" w="19005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88" name="Google Shape;9588;p85"/>
            <p:cNvSpPr/>
            <p:nvPr/>
          </p:nvSpPr>
          <p:spPr>
            <a:xfrm>
              <a:off x="2795000" y="2810525"/>
              <a:ext cx="237800" cy="164300"/>
            </a:xfrm>
            <a:custGeom>
              <a:rect b="b" l="l" r="r" t="t"/>
              <a:pathLst>
                <a:path extrusionOk="0" h="6572" w="9512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89" name="Google Shape;9589;p85"/>
            <p:cNvSpPr/>
            <p:nvPr/>
          </p:nvSpPr>
          <p:spPr>
            <a:xfrm>
              <a:off x="2871900" y="2856725"/>
              <a:ext cx="91525" cy="28350"/>
            </a:xfrm>
            <a:custGeom>
              <a:rect b="b" l="l" r="r" t="t"/>
              <a:pathLst>
                <a:path extrusionOk="0" h="1134" w="3661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90" name="Google Shape;9590;p85"/>
            <p:cNvSpPr/>
            <p:nvPr/>
          </p:nvSpPr>
          <p:spPr>
            <a:xfrm>
              <a:off x="2845500" y="2900300"/>
              <a:ext cx="144350" cy="28325"/>
            </a:xfrm>
            <a:custGeom>
              <a:rect b="b" l="l" r="r" t="t"/>
              <a:pathLst>
                <a:path extrusionOk="0" h="1133" w="5774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591" name="Google Shape;9591;p85"/>
          <p:cNvGrpSpPr/>
          <p:nvPr/>
        </p:nvGrpSpPr>
        <p:grpSpPr>
          <a:xfrm>
            <a:off x="6778965" y="2287425"/>
            <a:ext cx="239183" cy="340186"/>
            <a:chOff x="3342275" y="2615925"/>
            <a:chExt cx="339700" cy="483150"/>
          </a:xfrm>
        </p:grpSpPr>
        <p:sp>
          <p:nvSpPr>
            <p:cNvPr id="9592" name="Google Shape;9592;p85"/>
            <p:cNvSpPr/>
            <p:nvPr/>
          </p:nvSpPr>
          <p:spPr>
            <a:xfrm>
              <a:off x="3342275" y="2615925"/>
              <a:ext cx="339700" cy="483150"/>
            </a:xfrm>
            <a:custGeom>
              <a:rect b="b" l="l" r="r" t="t"/>
              <a:pathLst>
                <a:path extrusionOk="0" h="19326" w="13588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93" name="Google Shape;9593;p85"/>
            <p:cNvSpPr/>
            <p:nvPr/>
          </p:nvSpPr>
          <p:spPr>
            <a:xfrm>
              <a:off x="3461600" y="3030200"/>
              <a:ext cx="101025" cy="28325"/>
            </a:xfrm>
            <a:custGeom>
              <a:rect b="b" l="l" r="r" t="t"/>
              <a:pathLst>
                <a:path extrusionOk="0" h="1133" w="4041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594" name="Google Shape;9594;p85"/>
          <p:cNvSpPr/>
          <p:nvPr/>
        </p:nvSpPr>
        <p:spPr>
          <a:xfrm>
            <a:off x="7172212" y="2287100"/>
            <a:ext cx="279052" cy="340186"/>
          </a:xfrm>
          <a:custGeom>
            <a:rect b="b" l="l" r="r" t="t"/>
            <a:pathLst>
              <a:path extrusionOk="0" h="19326" w="15853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9595" name="Google Shape;9595;p85"/>
          <p:cNvSpPr/>
          <p:nvPr/>
        </p:nvSpPr>
        <p:spPr>
          <a:xfrm>
            <a:off x="7565246" y="2297730"/>
            <a:ext cx="340186" cy="318922"/>
          </a:xfrm>
          <a:custGeom>
            <a:rect b="b" l="l" r="r" t="t"/>
            <a:pathLst>
              <a:path extrusionOk="0" h="18118" w="19326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9596" name="Google Shape;9596;p85"/>
          <p:cNvSpPr/>
          <p:nvPr/>
        </p:nvSpPr>
        <p:spPr>
          <a:xfrm>
            <a:off x="7990101" y="2297730"/>
            <a:ext cx="340186" cy="318922"/>
          </a:xfrm>
          <a:custGeom>
            <a:rect b="b" l="l" r="r" t="t"/>
            <a:pathLst>
              <a:path extrusionOk="0" h="18118" w="19326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597" name="Google Shape;9597;p85"/>
          <p:cNvGrpSpPr/>
          <p:nvPr/>
        </p:nvGrpSpPr>
        <p:grpSpPr>
          <a:xfrm>
            <a:off x="6415846" y="3956426"/>
            <a:ext cx="339482" cy="339271"/>
            <a:chOff x="5648900" y="2616600"/>
            <a:chExt cx="482150" cy="481850"/>
          </a:xfrm>
        </p:grpSpPr>
        <p:sp>
          <p:nvSpPr>
            <p:cNvPr id="9598" name="Google Shape;9598;p85"/>
            <p:cNvSpPr/>
            <p:nvPr/>
          </p:nvSpPr>
          <p:spPr>
            <a:xfrm>
              <a:off x="5811500" y="2777025"/>
              <a:ext cx="156875" cy="148275"/>
            </a:xfrm>
            <a:custGeom>
              <a:rect b="b" l="l" r="r" t="t"/>
              <a:pathLst>
                <a:path extrusionOk="0" h="5931" w="6275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599" name="Google Shape;9599;p85"/>
            <p:cNvSpPr/>
            <p:nvPr/>
          </p:nvSpPr>
          <p:spPr>
            <a:xfrm>
              <a:off x="5648900" y="2616600"/>
              <a:ext cx="482150" cy="481850"/>
            </a:xfrm>
            <a:custGeom>
              <a:rect b="b" l="l" r="r" t="t"/>
              <a:pathLst>
                <a:path extrusionOk="0" h="19274" w="19286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600" name="Google Shape;9600;p85"/>
          <p:cNvGrpSpPr/>
          <p:nvPr/>
        </p:nvGrpSpPr>
        <p:grpSpPr>
          <a:xfrm>
            <a:off x="4735130" y="3963142"/>
            <a:ext cx="325626" cy="325694"/>
            <a:chOff x="6242825" y="2615925"/>
            <a:chExt cx="483125" cy="483225"/>
          </a:xfrm>
        </p:grpSpPr>
        <p:sp>
          <p:nvSpPr>
            <p:cNvPr id="9601" name="Google Shape;9601;p85"/>
            <p:cNvSpPr/>
            <p:nvPr/>
          </p:nvSpPr>
          <p:spPr>
            <a:xfrm>
              <a:off x="6242825" y="2672550"/>
              <a:ext cx="483125" cy="426600"/>
            </a:xfrm>
            <a:custGeom>
              <a:rect b="b" l="l" r="r" t="t"/>
              <a:pathLst>
                <a:path extrusionOk="0" h="17064" w="19325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02" name="Google Shape;9602;p85"/>
            <p:cNvSpPr/>
            <p:nvPr/>
          </p:nvSpPr>
          <p:spPr>
            <a:xfrm>
              <a:off x="6413650" y="2615925"/>
              <a:ext cx="28325" cy="56650"/>
            </a:xfrm>
            <a:custGeom>
              <a:rect b="b" l="l" r="r" t="t"/>
              <a:pathLst>
                <a:path extrusionOk="0" h="2266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03" name="Google Shape;9603;p85"/>
            <p:cNvSpPr/>
            <p:nvPr/>
          </p:nvSpPr>
          <p:spPr>
            <a:xfrm>
              <a:off x="6526875" y="2615925"/>
              <a:ext cx="28325" cy="56650"/>
            </a:xfrm>
            <a:custGeom>
              <a:rect b="b" l="l" r="r" t="t"/>
              <a:pathLst>
                <a:path extrusionOk="0" h="2266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04" name="Google Shape;9604;p85"/>
            <p:cNvSpPr/>
            <p:nvPr/>
          </p:nvSpPr>
          <p:spPr>
            <a:xfrm>
              <a:off x="6611800" y="2644250"/>
              <a:ext cx="28325" cy="56625"/>
            </a:xfrm>
            <a:custGeom>
              <a:rect b="b" l="l" r="r" t="t"/>
              <a:pathLst>
                <a:path extrusionOk="0" h="2265" w="1133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05" name="Google Shape;9605;p85"/>
            <p:cNvSpPr/>
            <p:nvPr/>
          </p:nvSpPr>
          <p:spPr>
            <a:xfrm>
              <a:off x="6328725" y="2644250"/>
              <a:ext cx="28325" cy="56625"/>
            </a:xfrm>
            <a:custGeom>
              <a:rect b="b" l="l" r="r" t="t"/>
              <a:pathLst>
                <a:path extrusionOk="0" h="2265" w="1133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606" name="Google Shape;9606;p85"/>
          <p:cNvSpPr/>
          <p:nvPr/>
        </p:nvSpPr>
        <p:spPr>
          <a:xfrm>
            <a:off x="5053509" y="2716141"/>
            <a:ext cx="345977" cy="321175"/>
          </a:xfrm>
          <a:custGeom>
            <a:rect b="b" l="l" r="r" t="t"/>
            <a:pathLst>
              <a:path extrusionOk="0" h="18246" w="19655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607" name="Google Shape;9607;p85"/>
          <p:cNvGrpSpPr/>
          <p:nvPr/>
        </p:nvGrpSpPr>
        <p:grpSpPr>
          <a:xfrm>
            <a:off x="5488629" y="2707036"/>
            <a:ext cx="342087" cy="340186"/>
            <a:chOff x="1487200" y="3210375"/>
            <a:chExt cx="485850" cy="483150"/>
          </a:xfrm>
        </p:grpSpPr>
        <p:sp>
          <p:nvSpPr>
            <p:cNvPr id="9608" name="Google Shape;9608;p85"/>
            <p:cNvSpPr/>
            <p:nvPr/>
          </p:nvSpPr>
          <p:spPr>
            <a:xfrm>
              <a:off x="1712075" y="3294975"/>
              <a:ext cx="146750" cy="141525"/>
            </a:xfrm>
            <a:custGeom>
              <a:rect b="b" l="l" r="r" t="t"/>
              <a:pathLst>
                <a:path extrusionOk="0" h="5661" w="587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09" name="Google Shape;9609;p85"/>
            <p:cNvSpPr/>
            <p:nvPr/>
          </p:nvSpPr>
          <p:spPr>
            <a:xfrm>
              <a:off x="1825300" y="3408200"/>
              <a:ext cx="147750" cy="141550"/>
            </a:xfrm>
            <a:custGeom>
              <a:rect b="b" l="l" r="r" t="t"/>
              <a:pathLst>
                <a:path extrusionOk="0" h="5662" w="591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10" name="Google Shape;9610;p85"/>
            <p:cNvSpPr/>
            <p:nvPr/>
          </p:nvSpPr>
          <p:spPr>
            <a:xfrm>
              <a:off x="1487200" y="3210375"/>
              <a:ext cx="410350" cy="483150"/>
            </a:xfrm>
            <a:custGeom>
              <a:rect b="b" l="l" r="r" t="t"/>
              <a:pathLst>
                <a:path extrusionOk="0" h="19326" w="16414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611" name="Google Shape;9611;p85"/>
          <p:cNvSpPr/>
          <p:nvPr/>
        </p:nvSpPr>
        <p:spPr>
          <a:xfrm>
            <a:off x="5895994" y="2739750"/>
            <a:ext cx="340168" cy="273948"/>
          </a:xfrm>
          <a:custGeom>
            <a:rect b="b" l="l" r="r" t="t"/>
            <a:pathLst>
              <a:path extrusionOk="0" h="15563" w="19325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9612" name="Google Shape;9612;p85"/>
          <p:cNvSpPr/>
          <p:nvPr/>
        </p:nvSpPr>
        <p:spPr>
          <a:xfrm>
            <a:off x="6310174" y="2774289"/>
            <a:ext cx="340221" cy="204858"/>
          </a:xfrm>
          <a:custGeom>
            <a:rect b="b" l="l" r="r" t="t"/>
            <a:pathLst>
              <a:path extrusionOk="0" h="11638" w="19328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613" name="Google Shape;9613;p85"/>
          <p:cNvGrpSpPr/>
          <p:nvPr/>
        </p:nvGrpSpPr>
        <p:grpSpPr>
          <a:xfrm>
            <a:off x="6727988" y="2707027"/>
            <a:ext cx="341136" cy="340204"/>
            <a:chOff x="3269875" y="3210400"/>
            <a:chExt cx="484500" cy="483175"/>
          </a:xfrm>
        </p:grpSpPr>
        <p:sp>
          <p:nvSpPr>
            <p:cNvPr id="9614" name="Google Shape;9614;p85"/>
            <p:cNvSpPr/>
            <p:nvPr/>
          </p:nvSpPr>
          <p:spPr>
            <a:xfrm>
              <a:off x="3364000" y="3303850"/>
              <a:ext cx="296300" cy="296300"/>
            </a:xfrm>
            <a:custGeom>
              <a:rect b="b" l="l" r="r" t="t"/>
              <a:pathLst>
                <a:path extrusionOk="0" h="11852" w="11852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15" name="Google Shape;9615;p85"/>
            <p:cNvSpPr/>
            <p:nvPr/>
          </p:nvSpPr>
          <p:spPr>
            <a:xfrm>
              <a:off x="3269875" y="3210400"/>
              <a:ext cx="484500" cy="483175"/>
            </a:xfrm>
            <a:custGeom>
              <a:rect b="b" l="l" r="r" t="t"/>
              <a:pathLst>
                <a:path extrusionOk="0" h="19327" w="1938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616" name="Google Shape;9616;p85"/>
          <p:cNvGrpSpPr/>
          <p:nvPr/>
        </p:nvGrpSpPr>
        <p:grpSpPr>
          <a:xfrm>
            <a:off x="7227082" y="2706666"/>
            <a:ext cx="170216" cy="340925"/>
            <a:chOff x="3985700" y="3210375"/>
            <a:chExt cx="241750" cy="484200"/>
          </a:xfrm>
        </p:grpSpPr>
        <p:sp>
          <p:nvSpPr>
            <p:cNvPr id="9617" name="Google Shape;9617;p85"/>
            <p:cNvSpPr/>
            <p:nvPr/>
          </p:nvSpPr>
          <p:spPr>
            <a:xfrm>
              <a:off x="4042700" y="3294475"/>
              <a:ext cx="127750" cy="339425"/>
            </a:xfrm>
            <a:custGeom>
              <a:rect b="b" l="l" r="r" t="t"/>
              <a:pathLst>
                <a:path extrusionOk="0" h="13577" w="511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18" name="Google Shape;9618;p85"/>
            <p:cNvSpPr/>
            <p:nvPr/>
          </p:nvSpPr>
          <p:spPr>
            <a:xfrm>
              <a:off x="3985700" y="3210375"/>
              <a:ext cx="241750" cy="484200"/>
            </a:xfrm>
            <a:custGeom>
              <a:rect b="b" l="l" r="r" t="t"/>
              <a:pathLst>
                <a:path extrusionOk="0" h="19368" w="967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619" name="Google Shape;9619;p85"/>
          <p:cNvGrpSpPr/>
          <p:nvPr/>
        </p:nvGrpSpPr>
        <p:grpSpPr>
          <a:xfrm>
            <a:off x="7566351" y="2707678"/>
            <a:ext cx="339007" cy="338901"/>
            <a:chOff x="4460225" y="3211300"/>
            <a:chExt cx="481475" cy="481325"/>
          </a:xfrm>
        </p:grpSpPr>
        <p:sp>
          <p:nvSpPr>
            <p:cNvPr id="9620" name="Google Shape;9620;p85"/>
            <p:cNvSpPr/>
            <p:nvPr/>
          </p:nvSpPr>
          <p:spPr>
            <a:xfrm>
              <a:off x="4602350" y="3353250"/>
              <a:ext cx="205125" cy="197375"/>
            </a:xfrm>
            <a:custGeom>
              <a:rect b="b" l="l" r="r" t="t"/>
              <a:pathLst>
                <a:path extrusionOk="0" h="7895" w="8205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21" name="Google Shape;9621;p85"/>
            <p:cNvSpPr/>
            <p:nvPr/>
          </p:nvSpPr>
          <p:spPr>
            <a:xfrm>
              <a:off x="4460225" y="3211300"/>
              <a:ext cx="481475" cy="481325"/>
            </a:xfrm>
            <a:custGeom>
              <a:rect b="b" l="l" r="r" t="t"/>
              <a:pathLst>
                <a:path extrusionOk="0" h="19253" w="19259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622" name="Google Shape;9622;p85"/>
          <p:cNvSpPr/>
          <p:nvPr/>
        </p:nvSpPr>
        <p:spPr>
          <a:xfrm>
            <a:off x="7990101" y="2726454"/>
            <a:ext cx="340186" cy="300545"/>
          </a:xfrm>
          <a:custGeom>
            <a:rect b="b" l="l" r="r" t="t"/>
            <a:pathLst>
              <a:path extrusionOk="0" h="17074" w="19326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623" name="Google Shape;9623;p85"/>
          <p:cNvGrpSpPr/>
          <p:nvPr/>
        </p:nvGrpSpPr>
        <p:grpSpPr>
          <a:xfrm>
            <a:off x="6859688" y="3985756"/>
            <a:ext cx="342034" cy="280654"/>
            <a:chOff x="5647000" y="3252650"/>
            <a:chExt cx="485775" cy="398600"/>
          </a:xfrm>
        </p:grpSpPr>
        <p:sp>
          <p:nvSpPr>
            <p:cNvPr id="9624" name="Google Shape;9624;p85"/>
            <p:cNvSpPr/>
            <p:nvPr/>
          </p:nvSpPr>
          <p:spPr>
            <a:xfrm>
              <a:off x="5762575" y="3252650"/>
              <a:ext cx="113250" cy="143825"/>
            </a:xfrm>
            <a:custGeom>
              <a:rect b="b" l="l" r="r" t="t"/>
              <a:pathLst>
                <a:path extrusionOk="0" h="5753" w="453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25" name="Google Shape;9625;p85"/>
            <p:cNvSpPr/>
            <p:nvPr/>
          </p:nvSpPr>
          <p:spPr>
            <a:xfrm>
              <a:off x="5647000" y="3371750"/>
              <a:ext cx="124425" cy="136450"/>
            </a:xfrm>
            <a:custGeom>
              <a:rect b="b" l="l" r="r" t="t"/>
              <a:pathLst>
                <a:path extrusionOk="0" h="5458" w="4977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26" name="Google Shape;9626;p85"/>
            <p:cNvSpPr/>
            <p:nvPr/>
          </p:nvSpPr>
          <p:spPr>
            <a:xfrm>
              <a:off x="5904100" y="3252650"/>
              <a:ext cx="113275" cy="143825"/>
            </a:xfrm>
            <a:custGeom>
              <a:rect b="b" l="l" r="r" t="t"/>
              <a:pathLst>
                <a:path extrusionOk="0" h="5753" w="4531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27" name="Google Shape;9627;p85"/>
            <p:cNvSpPr/>
            <p:nvPr/>
          </p:nvSpPr>
          <p:spPr>
            <a:xfrm>
              <a:off x="5996750" y="3371150"/>
              <a:ext cx="136025" cy="136525"/>
            </a:xfrm>
            <a:custGeom>
              <a:rect b="b" l="l" r="r" t="t"/>
              <a:pathLst>
                <a:path extrusionOk="0" h="5461" w="5441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28" name="Google Shape;9628;p85"/>
            <p:cNvSpPr/>
            <p:nvPr/>
          </p:nvSpPr>
          <p:spPr>
            <a:xfrm>
              <a:off x="5734275" y="3424700"/>
              <a:ext cx="311325" cy="226550"/>
            </a:xfrm>
            <a:custGeom>
              <a:rect b="b" l="l" r="r" t="t"/>
              <a:pathLst>
                <a:path extrusionOk="0" h="9062" w="12453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629" name="Google Shape;9629;p85"/>
          <p:cNvGrpSpPr/>
          <p:nvPr/>
        </p:nvGrpSpPr>
        <p:grpSpPr>
          <a:xfrm>
            <a:off x="5165128" y="3991768"/>
            <a:ext cx="326536" cy="268454"/>
            <a:chOff x="6242450" y="3252800"/>
            <a:chExt cx="484475" cy="398300"/>
          </a:xfrm>
        </p:grpSpPr>
        <p:sp>
          <p:nvSpPr>
            <p:cNvPr id="9630" name="Google Shape;9630;p85"/>
            <p:cNvSpPr/>
            <p:nvPr/>
          </p:nvSpPr>
          <p:spPr>
            <a:xfrm>
              <a:off x="6626825" y="3427175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31" name="Google Shape;9631;p85"/>
            <p:cNvSpPr/>
            <p:nvPr/>
          </p:nvSpPr>
          <p:spPr>
            <a:xfrm>
              <a:off x="6508150" y="3418300"/>
              <a:ext cx="45550" cy="68400"/>
            </a:xfrm>
            <a:custGeom>
              <a:rect b="b" l="l" r="r" t="t"/>
              <a:pathLst>
                <a:path extrusionOk="0" h="2736" w="1822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32" name="Google Shape;9632;p85"/>
            <p:cNvSpPr/>
            <p:nvPr/>
          </p:nvSpPr>
          <p:spPr>
            <a:xfrm>
              <a:off x="6242450" y="3252800"/>
              <a:ext cx="484475" cy="398300"/>
            </a:xfrm>
            <a:custGeom>
              <a:rect b="b" l="l" r="r" t="t"/>
              <a:pathLst>
                <a:path extrusionOk="0" h="15932" w="19379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633" name="Google Shape;9633;p85"/>
          <p:cNvGrpSpPr/>
          <p:nvPr/>
        </p:nvGrpSpPr>
        <p:grpSpPr>
          <a:xfrm>
            <a:off x="5077111" y="3126102"/>
            <a:ext cx="298978" cy="340168"/>
            <a:chOff x="922025" y="3804850"/>
            <a:chExt cx="424625" cy="483125"/>
          </a:xfrm>
        </p:grpSpPr>
        <p:sp>
          <p:nvSpPr>
            <p:cNvPr id="9634" name="Google Shape;9634;p85"/>
            <p:cNvSpPr/>
            <p:nvPr/>
          </p:nvSpPr>
          <p:spPr>
            <a:xfrm>
              <a:off x="922025" y="3804850"/>
              <a:ext cx="424625" cy="483125"/>
            </a:xfrm>
            <a:custGeom>
              <a:rect b="b" l="l" r="r" t="t"/>
              <a:pathLst>
                <a:path extrusionOk="0" h="19325" w="16985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35" name="Google Shape;9635;p85"/>
            <p:cNvSpPr/>
            <p:nvPr/>
          </p:nvSpPr>
          <p:spPr>
            <a:xfrm>
              <a:off x="1135200" y="3869900"/>
              <a:ext cx="37850" cy="28400"/>
            </a:xfrm>
            <a:custGeom>
              <a:rect b="b" l="l" r="r" t="t"/>
              <a:pathLst>
                <a:path extrusionOk="0" h="1136" w="1514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636" name="Google Shape;9636;p85"/>
          <p:cNvSpPr/>
          <p:nvPr/>
        </p:nvSpPr>
        <p:spPr>
          <a:xfrm>
            <a:off x="5485351" y="3125004"/>
            <a:ext cx="348301" cy="341418"/>
          </a:xfrm>
          <a:custGeom>
            <a:rect b="b" l="l" r="r" t="t"/>
            <a:pathLst>
              <a:path extrusionOk="0" h="19396" w="19787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637" name="Google Shape;9637;p85"/>
          <p:cNvGrpSpPr/>
          <p:nvPr/>
        </p:nvGrpSpPr>
        <p:grpSpPr>
          <a:xfrm>
            <a:off x="5909841" y="3126102"/>
            <a:ext cx="312955" cy="340168"/>
            <a:chOff x="2100300" y="3804850"/>
            <a:chExt cx="444475" cy="483125"/>
          </a:xfrm>
        </p:grpSpPr>
        <p:sp>
          <p:nvSpPr>
            <p:cNvPr id="9638" name="Google Shape;9638;p85"/>
            <p:cNvSpPr/>
            <p:nvPr/>
          </p:nvSpPr>
          <p:spPr>
            <a:xfrm>
              <a:off x="2100300" y="3804850"/>
              <a:ext cx="444475" cy="483125"/>
            </a:xfrm>
            <a:custGeom>
              <a:rect b="b" l="l" r="r" t="t"/>
              <a:pathLst>
                <a:path extrusionOk="0" h="19325" w="17779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39" name="Google Shape;9639;p85"/>
            <p:cNvSpPr/>
            <p:nvPr/>
          </p:nvSpPr>
          <p:spPr>
            <a:xfrm>
              <a:off x="2280775" y="4003900"/>
              <a:ext cx="88275" cy="85025"/>
            </a:xfrm>
            <a:custGeom>
              <a:rect b="b" l="l" r="r" t="t"/>
              <a:pathLst>
                <a:path extrusionOk="0" h="3401" w="3531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640" name="Google Shape;9640;p85"/>
          <p:cNvGrpSpPr/>
          <p:nvPr/>
        </p:nvGrpSpPr>
        <p:grpSpPr>
          <a:xfrm>
            <a:off x="6333463" y="3126102"/>
            <a:ext cx="294261" cy="340168"/>
            <a:chOff x="2708700" y="3804850"/>
            <a:chExt cx="417925" cy="483125"/>
          </a:xfrm>
        </p:grpSpPr>
        <p:sp>
          <p:nvSpPr>
            <p:cNvPr id="9641" name="Google Shape;9641;p85"/>
            <p:cNvSpPr/>
            <p:nvPr/>
          </p:nvSpPr>
          <p:spPr>
            <a:xfrm>
              <a:off x="2708700" y="3804850"/>
              <a:ext cx="417925" cy="483125"/>
            </a:xfrm>
            <a:custGeom>
              <a:rect b="b" l="l" r="r" t="t"/>
              <a:pathLst>
                <a:path extrusionOk="0" h="19325" w="16717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42" name="Google Shape;9642;p85"/>
            <p:cNvSpPr/>
            <p:nvPr/>
          </p:nvSpPr>
          <p:spPr>
            <a:xfrm>
              <a:off x="2875975" y="4055200"/>
              <a:ext cx="33100" cy="28350"/>
            </a:xfrm>
            <a:custGeom>
              <a:rect b="b" l="l" r="r" t="t"/>
              <a:pathLst>
                <a:path extrusionOk="0" h="1134" w="1324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43" name="Google Shape;9643;p85"/>
            <p:cNvSpPr/>
            <p:nvPr/>
          </p:nvSpPr>
          <p:spPr>
            <a:xfrm>
              <a:off x="2931025" y="4055200"/>
              <a:ext cx="33075" cy="28350"/>
            </a:xfrm>
            <a:custGeom>
              <a:rect b="b" l="l" r="r" t="t"/>
              <a:pathLst>
                <a:path extrusionOk="0" h="1134" w="1323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44" name="Google Shape;9644;p85"/>
            <p:cNvSpPr/>
            <p:nvPr/>
          </p:nvSpPr>
          <p:spPr>
            <a:xfrm>
              <a:off x="2903525" y="4008200"/>
              <a:ext cx="28350" cy="28325"/>
            </a:xfrm>
            <a:custGeom>
              <a:rect b="b" l="l" r="r" t="t"/>
              <a:pathLst>
                <a:path extrusionOk="0" h="1133" w="1134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645" name="Google Shape;9645;p85"/>
          <p:cNvSpPr/>
          <p:nvPr/>
        </p:nvSpPr>
        <p:spPr>
          <a:xfrm>
            <a:off x="6728094" y="3166169"/>
            <a:ext cx="340168" cy="259074"/>
          </a:xfrm>
          <a:custGeom>
            <a:rect b="b" l="l" r="r" t="t"/>
            <a:pathLst>
              <a:path extrusionOk="0" h="14718" w="19325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9646" name="Google Shape;9646;p85"/>
          <p:cNvSpPr/>
          <p:nvPr/>
        </p:nvSpPr>
        <p:spPr>
          <a:xfrm>
            <a:off x="7154806" y="3125620"/>
            <a:ext cx="313870" cy="340186"/>
          </a:xfrm>
          <a:custGeom>
            <a:rect b="b" l="l" r="r" t="t"/>
            <a:pathLst>
              <a:path extrusionOk="0" h="19326" w="17831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647" name="Google Shape;9647;p85"/>
          <p:cNvGrpSpPr/>
          <p:nvPr/>
        </p:nvGrpSpPr>
        <p:grpSpPr>
          <a:xfrm>
            <a:off x="7570338" y="3127378"/>
            <a:ext cx="331033" cy="337616"/>
            <a:chOff x="4467450" y="3808475"/>
            <a:chExt cx="470150" cy="479500"/>
          </a:xfrm>
        </p:grpSpPr>
        <p:sp>
          <p:nvSpPr>
            <p:cNvPr id="9648" name="Google Shape;9648;p85"/>
            <p:cNvSpPr/>
            <p:nvPr/>
          </p:nvSpPr>
          <p:spPr>
            <a:xfrm>
              <a:off x="4729325" y="3808475"/>
              <a:ext cx="56625" cy="138200"/>
            </a:xfrm>
            <a:custGeom>
              <a:rect b="b" l="l" r="r" t="t"/>
              <a:pathLst>
                <a:path extrusionOk="0" h="5528" w="2265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49" name="Google Shape;9649;p85"/>
            <p:cNvSpPr/>
            <p:nvPr/>
          </p:nvSpPr>
          <p:spPr>
            <a:xfrm>
              <a:off x="4644400" y="3808475"/>
              <a:ext cx="56650" cy="138200"/>
            </a:xfrm>
            <a:custGeom>
              <a:rect b="b" l="l" r="r" t="t"/>
              <a:pathLst>
                <a:path extrusionOk="0" h="5528" w="2266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50" name="Google Shape;9650;p85"/>
            <p:cNvSpPr/>
            <p:nvPr/>
          </p:nvSpPr>
          <p:spPr>
            <a:xfrm>
              <a:off x="4559475" y="3808475"/>
              <a:ext cx="56650" cy="138200"/>
            </a:xfrm>
            <a:custGeom>
              <a:rect b="b" l="l" r="r" t="t"/>
              <a:pathLst>
                <a:path extrusionOk="0" h="5528" w="2266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51" name="Google Shape;9651;p85"/>
            <p:cNvSpPr/>
            <p:nvPr/>
          </p:nvSpPr>
          <p:spPr>
            <a:xfrm>
              <a:off x="4467450" y="3975675"/>
              <a:ext cx="470150" cy="312300"/>
            </a:xfrm>
            <a:custGeom>
              <a:rect b="b" l="l" r="r" t="t"/>
              <a:pathLst>
                <a:path extrusionOk="0" h="12492" w="18806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652" name="Google Shape;9652;p85"/>
          <p:cNvGrpSpPr/>
          <p:nvPr/>
        </p:nvGrpSpPr>
        <p:grpSpPr>
          <a:xfrm>
            <a:off x="7990685" y="3126102"/>
            <a:ext cx="340186" cy="340168"/>
            <a:chOff x="5053900" y="3804850"/>
            <a:chExt cx="483150" cy="483125"/>
          </a:xfrm>
        </p:grpSpPr>
        <p:sp>
          <p:nvSpPr>
            <p:cNvPr id="9653" name="Google Shape;9653;p85"/>
            <p:cNvSpPr/>
            <p:nvPr/>
          </p:nvSpPr>
          <p:spPr>
            <a:xfrm>
              <a:off x="5053900" y="3804850"/>
              <a:ext cx="483150" cy="483125"/>
            </a:xfrm>
            <a:custGeom>
              <a:rect b="b" l="l" r="r" t="t"/>
              <a:pathLst>
                <a:path extrusionOk="0" h="19325" w="19326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54" name="Google Shape;9654;p85"/>
            <p:cNvSpPr/>
            <p:nvPr/>
          </p:nvSpPr>
          <p:spPr>
            <a:xfrm>
              <a:off x="5168125" y="39473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55" name="Google Shape;9655;p85"/>
            <p:cNvSpPr/>
            <p:nvPr/>
          </p:nvSpPr>
          <p:spPr>
            <a:xfrm>
              <a:off x="5334575" y="3947350"/>
              <a:ext cx="88325" cy="84950"/>
            </a:xfrm>
            <a:custGeom>
              <a:rect b="b" l="l" r="r" t="t"/>
              <a:pathLst>
                <a:path extrusionOk="0" h="3398" w="3533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56" name="Google Shape;9656;p85"/>
            <p:cNvSpPr/>
            <p:nvPr/>
          </p:nvSpPr>
          <p:spPr>
            <a:xfrm>
              <a:off x="5170150" y="4060600"/>
              <a:ext cx="250650" cy="113225"/>
            </a:xfrm>
            <a:custGeom>
              <a:rect b="b" l="l" r="r" t="t"/>
              <a:pathLst>
                <a:path extrusionOk="0" h="4529" w="10026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657" name="Google Shape;9657;p85"/>
          <p:cNvGrpSpPr/>
          <p:nvPr/>
        </p:nvGrpSpPr>
        <p:grpSpPr>
          <a:xfrm>
            <a:off x="7306081" y="3956021"/>
            <a:ext cx="340168" cy="340168"/>
            <a:chOff x="5648375" y="3804850"/>
            <a:chExt cx="483125" cy="483125"/>
          </a:xfrm>
        </p:grpSpPr>
        <p:sp>
          <p:nvSpPr>
            <p:cNvPr id="9658" name="Google Shape;9658;p85"/>
            <p:cNvSpPr/>
            <p:nvPr/>
          </p:nvSpPr>
          <p:spPr>
            <a:xfrm>
              <a:off x="5648375" y="38048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59" name="Google Shape;9659;p85"/>
            <p:cNvSpPr/>
            <p:nvPr/>
          </p:nvSpPr>
          <p:spPr>
            <a:xfrm>
              <a:off x="5762575" y="39473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60" name="Google Shape;9660;p85"/>
            <p:cNvSpPr/>
            <p:nvPr/>
          </p:nvSpPr>
          <p:spPr>
            <a:xfrm>
              <a:off x="5932425" y="3947300"/>
              <a:ext cx="88250" cy="85000"/>
            </a:xfrm>
            <a:custGeom>
              <a:rect b="b" l="l" r="r" t="t"/>
              <a:pathLst>
                <a:path extrusionOk="0" h="3400" w="353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61" name="Google Shape;9661;p85"/>
            <p:cNvSpPr/>
            <p:nvPr/>
          </p:nvSpPr>
          <p:spPr>
            <a:xfrm>
              <a:off x="5762575" y="4060600"/>
              <a:ext cx="254800" cy="141550"/>
            </a:xfrm>
            <a:custGeom>
              <a:rect b="b" l="l" r="r" t="t"/>
              <a:pathLst>
                <a:path extrusionOk="0" h="5662" w="10192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662" name="Google Shape;9662;p85"/>
          <p:cNvGrpSpPr/>
          <p:nvPr/>
        </p:nvGrpSpPr>
        <p:grpSpPr>
          <a:xfrm>
            <a:off x="5596036" y="3968278"/>
            <a:ext cx="280923" cy="315449"/>
            <a:chOff x="6276025" y="3812400"/>
            <a:chExt cx="416800" cy="468025"/>
          </a:xfrm>
        </p:grpSpPr>
        <p:sp>
          <p:nvSpPr>
            <p:cNvPr id="9663" name="Google Shape;9663;p85"/>
            <p:cNvSpPr/>
            <p:nvPr/>
          </p:nvSpPr>
          <p:spPr>
            <a:xfrm>
              <a:off x="6276025" y="3812400"/>
              <a:ext cx="416800" cy="468025"/>
            </a:xfrm>
            <a:custGeom>
              <a:rect b="b" l="l" r="r" t="t"/>
              <a:pathLst>
                <a:path extrusionOk="0" h="18721" w="16672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64" name="Google Shape;9664;p85"/>
            <p:cNvSpPr/>
            <p:nvPr/>
          </p:nvSpPr>
          <p:spPr>
            <a:xfrm>
              <a:off x="6436375" y="4078825"/>
              <a:ext cx="96025" cy="80400"/>
            </a:xfrm>
            <a:custGeom>
              <a:rect b="b" l="l" r="r" t="t"/>
              <a:pathLst>
                <a:path extrusionOk="0" h="3216" w="3841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65" name="Google Shape;9665;p85"/>
            <p:cNvSpPr/>
            <p:nvPr/>
          </p:nvSpPr>
          <p:spPr>
            <a:xfrm>
              <a:off x="6327450" y="3974775"/>
              <a:ext cx="125550" cy="118300"/>
            </a:xfrm>
            <a:custGeom>
              <a:rect b="b" l="l" r="r" t="t"/>
              <a:pathLst>
                <a:path extrusionOk="0" h="4732" w="5022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66" name="Google Shape;9666;p85"/>
            <p:cNvSpPr/>
            <p:nvPr/>
          </p:nvSpPr>
          <p:spPr>
            <a:xfrm>
              <a:off x="6515325" y="3974300"/>
              <a:ext cx="126000" cy="118775"/>
            </a:xfrm>
            <a:custGeom>
              <a:rect b="b" l="l" r="r" t="t"/>
              <a:pathLst>
                <a:path extrusionOk="0" h="4751" w="504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667" name="Google Shape;9667;p85"/>
          <p:cNvGrpSpPr/>
          <p:nvPr/>
        </p:nvGrpSpPr>
        <p:grpSpPr>
          <a:xfrm>
            <a:off x="5055293" y="3545089"/>
            <a:ext cx="342615" cy="340186"/>
            <a:chOff x="890400" y="4399350"/>
            <a:chExt cx="486600" cy="483150"/>
          </a:xfrm>
        </p:grpSpPr>
        <p:sp>
          <p:nvSpPr>
            <p:cNvPr id="9668" name="Google Shape;9668;p85"/>
            <p:cNvSpPr/>
            <p:nvPr/>
          </p:nvSpPr>
          <p:spPr>
            <a:xfrm>
              <a:off x="1125300" y="4503075"/>
              <a:ext cx="153800" cy="141650"/>
            </a:xfrm>
            <a:custGeom>
              <a:rect b="b" l="l" r="r" t="t"/>
              <a:pathLst>
                <a:path extrusionOk="0" h="5666" w="6152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69" name="Google Shape;9669;p85"/>
            <p:cNvSpPr/>
            <p:nvPr/>
          </p:nvSpPr>
          <p:spPr>
            <a:xfrm>
              <a:off x="890400" y="4399350"/>
              <a:ext cx="486600" cy="483150"/>
            </a:xfrm>
            <a:custGeom>
              <a:rect b="b" l="l" r="r" t="t"/>
              <a:pathLst>
                <a:path extrusionOk="0" h="19326" w="19464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70" name="Google Shape;9670;p85"/>
            <p:cNvSpPr/>
            <p:nvPr/>
          </p:nvSpPr>
          <p:spPr>
            <a:xfrm>
              <a:off x="1106975" y="4639875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671" name="Google Shape;9671;p85"/>
          <p:cNvGrpSpPr/>
          <p:nvPr/>
        </p:nvGrpSpPr>
        <p:grpSpPr>
          <a:xfrm>
            <a:off x="5489588" y="3560368"/>
            <a:ext cx="340168" cy="309628"/>
            <a:chOff x="1487200" y="4421025"/>
            <a:chExt cx="483125" cy="439750"/>
          </a:xfrm>
        </p:grpSpPr>
        <p:sp>
          <p:nvSpPr>
            <p:cNvPr id="9672" name="Google Shape;9672;p85"/>
            <p:cNvSpPr/>
            <p:nvPr/>
          </p:nvSpPr>
          <p:spPr>
            <a:xfrm>
              <a:off x="1487200" y="4421025"/>
              <a:ext cx="483125" cy="439750"/>
            </a:xfrm>
            <a:custGeom>
              <a:rect b="b" l="l" r="r" t="t"/>
              <a:pathLst>
                <a:path extrusionOk="0" h="17590" w="19325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73" name="Google Shape;9673;p85"/>
            <p:cNvSpPr/>
            <p:nvPr/>
          </p:nvSpPr>
          <p:spPr>
            <a:xfrm>
              <a:off x="1544950" y="4622200"/>
              <a:ext cx="103950" cy="100025"/>
            </a:xfrm>
            <a:custGeom>
              <a:rect b="b" l="l" r="r" t="t"/>
              <a:pathLst>
                <a:path extrusionOk="0" h="4001" w="4158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74" name="Google Shape;9674;p85"/>
            <p:cNvSpPr/>
            <p:nvPr/>
          </p:nvSpPr>
          <p:spPr>
            <a:xfrm>
              <a:off x="1804675" y="4622200"/>
              <a:ext cx="103975" cy="100025"/>
            </a:xfrm>
            <a:custGeom>
              <a:rect b="b" l="l" r="r" t="t"/>
              <a:pathLst>
                <a:path extrusionOk="0" h="4001" w="4159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75" name="Google Shape;9675;p85"/>
            <p:cNvSpPr/>
            <p:nvPr/>
          </p:nvSpPr>
          <p:spPr>
            <a:xfrm>
              <a:off x="1667450" y="4661825"/>
              <a:ext cx="119825" cy="28350"/>
            </a:xfrm>
            <a:custGeom>
              <a:rect b="b" l="l" r="r" t="t"/>
              <a:pathLst>
                <a:path extrusionOk="0" h="1134" w="4793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676" name="Google Shape;9676;p85"/>
          <p:cNvGrpSpPr/>
          <p:nvPr/>
        </p:nvGrpSpPr>
        <p:grpSpPr>
          <a:xfrm>
            <a:off x="5893867" y="3545107"/>
            <a:ext cx="344903" cy="340151"/>
            <a:chOff x="2079300" y="4399325"/>
            <a:chExt cx="489850" cy="483100"/>
          </a:xfrm>
        </p:grpSpPr>
        <p:sp>
          <p:nvSpPr>
            <p:cNvPr id="9677" name="Google Shape;9677;p85"/>
            <p:cNvSpPr/>
            <p:nvPr/>
          </p:nvSpPr>
          <p:spPr>
            <a:xfrm>
              <a:off x="2079300" y="4399325"/>
              <a:ext cx="489850" cy="483100"/>
            </a:xfrm>
            <a:custGeom>
              <a:rect b="b" l="l" r="r" t="t"/>
              <a:pathLst>
                <a:path extrusionOk="0" h="19324" w="19594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78" name="Google Shape;9678;p85"/>
            <p:cNvSpPr/>
            <p:nvPr/>
          </p:nvSpPr>
          <p:spPr>
            <a:xfrm>
              <a:off x="2348725" y="4522375"/>
              <a:ext cx="94375" cy="88150"/>
            </a:xfrm>
            <a:custGeom>
              <a:rect b="b" l="l" r="r" t="t"/>
              <a:pathLst>
                <a:path extrusionOk="0" h="3526" w="3775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679" name="Google Shape;9679;p85"/>
          <p:cNvSpPr/>
          <p:nvPr/>
        </p:nvSpPr>
        <p:spPr>
          <a:xfrm>
            <a:off x="6330757" y="3544569"/>
            <a:ext cx="299049" cy="340133"/>
          </a:xfrm>
          <a:custGeom>
            <a:rect b="b" l="l" r="r" t="t"/>
            <a:pathLst>
              <a:path extrusionOk="0" h="19323" w="16989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680" name="Google Shape;9680;p85"/>
          <p:cNvGrpSpPr/>
          <p:nvPr/>
        </p:nvGrpSpPr>
        <p:grpSpPr>
          <a:xfrm>
            <a:off x="6760439" y="3545107"/>
            <a:ext cx="276236" cy="340151"/>
            <a:chOff x="3316000" y="4399325"/>
            <a:chExt cx="392325" cy="483100"/>
          </a:xfrm>
        </p:grpSpPr>
        <p:sp>
          <p:nvSpPr>
            <p:cNvPr id="9681" name="Google Shape;9681;p85"/>
            <p:cNvSpPr/>
            <p:nvPr/>
          </p:nvSpPr>
          <p:spPr>
            <a:xfrm>
              <a:off x="3316000" y="4399325"/>
              <a:ext cx="392325" cy="483100"/>
            </a:xfrm>
            <a:custGeom>
              <a:rect b="b" l="l" r="r" t="t"/>
              <a:pathLst>
                <a:path extrusionOk="0" h="19324" w="15693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82" name="Google Shape;9682;p85"/>
            <p:cNvSpPr/>
            <p:nvPr/>
          </p:nvSpPr>
          <p:spPr>
            <a:xfrm>
              <a:off x="3582300" y="4797475"/>
              <a:ext cx="56650" cy="28350"/>
            </a:xfrm>
            <a:custGeom>
              <a:rect b="b" l="l" r="r" t="t"/>
              <a:pathLst>
                <a:path extrusionOk="0" h="1134" w="2266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683" name="Google Shape;9683;p85"/>
          <p:cNvGrpSpPr/>
          <p:nvPr/>
        </p:nvGrpSpPr>
        <p:grpSpPr>
          <a:xfrm>
            <a:off x="7185179" y="3545089"/>
            <a:ext cx="254022" cy="340186"/>
            <a:chOff x="3926225" y="4399275"/>
            <a:chExt cx="360775" cy="483150"/>
          </a:xfrm>
        </p:grpSpPr>
        <p:sp>
          <p:nvSpPr>
            <p:cNvPr id="9684" name="Google Shape;9684;p85"/>
            <p:cNvSpPr/>
            <p:nvPr/>
          </p:nvSpPr>
          <p:spPr>
            <a:xfrm>
              <a:off x="4163400" y="4797475"/>
              <a:ext cx="56650" cy="28350"/>
            </a:xfrm>
            <a:custGeom>
              <a:rect b="b" l="l" r="r" t="t"/>
              <a:pathLst>
                <a:path extrusionOk="0" h="1134" w="2266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85" name="Google Shape;9685;p85"/>
            <p:cNvSpPr/>
            <p:nvPr/>
          </p:nvSpPr>
          <p:spPr>
            <a:xfrm>
              <a:off x="3926225" y="4399275"/>
              <a:ext cx="360775" cy="483150"/>
            </a:xfrm>
            <a:custGeom>
              <a:rect b="b" l="l" r="r" t="t"/>
              <a:pathLst>
                <a:path extrusionOk="0" h="19326" w="14431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686" name="Google Shape;9686;p85"/>
          <p:cNvSpPr/>
          <p:nvPr/>
        </p:nvSpPr>
        <p:spPr>
          <a:xfrm>
            <a:off x="7645633" y="3544578"/>
            <a:ext cx="179387" cy="340116"/>
          </a:xfrm>
          <a:custGeom>
            <a:rect b="b" l="l" r="r" t="t"/>
            <a:pathLst>
              <a:path extrusionOk="0" h="19322" w="10191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687" name="Google Shape;9687;p85"/>
          <p:cNvGrpSpPr/>
          <p:nvPr/>
        </p:nvGrpSpPr>
        <p:grpSpPr>
          <a:xfrm>
            <a:off x="7990738" y="3545151"/>
            <a:ext cx="340080" cy="340063"/>
            <a:chOff x="5053975" y="4399375"/>
            <a:chExt cx="483000" cy="482975"/>
          </a:xfrm>
        </p:grpSpPr>
        <p:sp>
          <p:nvSpPr>
            <p:cNvPr id="9688" name="Google Shape;9688;p85"/>
            <p:cNvSpPr/>
            <p:nvPr/>
          </p:nvSpPr>
          <p:spPr>
            <a:xfrm>
              <a:off x="5053975" y="4399375"/>
              <a:ext cx="483000" cy="482975"/>
            </a:xfrm>
            <a:custGeom>
              <a:rect b="b" l="l" r="r" t="t"/>
              <a:pathLst>
                <a:path extrusionOk="0" h="19319" w="1932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89" name="Google Shape;9689;p85"/>
            <p:cNvSpPr/>
            <p:nvPr/>
          </p:nvSpPr>
          <p:spPr>
            <a:xfrm>
              <a:off x="5100725" y="4528375"/>
              <a:ext cx="309350" cy="296450"/>
            </a:xfrm>
            <a:custGeom>
              <a:rect b="b" l="l" r="r" t="t"/>
              <a:pathLst>
                <a:path extrusionOk="0" h="11858" w="12374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90" name="Google Shape;9690;p85"/>
            <p:cNvSpPr/>
            <p:nvPr/>
          </p:nvSpPr>
          <p:spPr>
            <a:xfrm>
              <a:off x="5180875" y="4456850"/>
              <a:ext cx="316625" cy="296575"/>
            </a:xfrm>
            <a:custGeom>
              <a:rect b="b" l="l" r="r" t="t"/>
              <a:pathLst>
                <a:path extrusionOk="0" h="11863" w="12665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691" name="Google Shape;9691;p85"/>
          <p:cNvGrpSpPr/>
          <p:nvPr/>
        </p:nvGrpSpPr>
        <p:grpSpPr>
          <a:xfrm>
            <a:off x="7750609" y="3956042"/>
            <a:ext cx="340168" cy="340168"/>
            <a:chOff x="5648375" y="4399300"/>
            <a:chExt cx="483125" cy="483125"/>
          </a:xfrm>
        </p:grpSpPr>
        <p:sp>
          <p:nvSpPr>
            <p:cNvPr id="9692" name="Google Shape;9692;p85"/>
            <p:cNvSpPr/>
            <p:nvPr/>
          </p:nvSpPr>
          <p:spPr>
            <a:xfrm>
              <a:off x="5648375" y="439930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93" name="Google Shape;9693;p85"/>
            <p:cNvSpPr/>
            <p:nvPr/>
          </p:nvSpPr>
          <p:spPr>
            <a:xfrm>
              <a:off x="5734275" y="4598425"/>
              <a:ext cx="311400" cy="84950"/>
            </a:xfrm>
            <a:custGeom>
              <a:rect b="b" l="l" r="r" t="t"/>
              <a:pathLst>
                <a:path extrusionOk="0" h="3398" w="12456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694" name="Google Shape;9694;p85"/>
          <p:cNvGrpSpPr/>
          <p:nvPr/>
        </p:nvGrpSpPr>
        <p:grpSpPr>
          <a:xfrm>
            <a:off x="5981331" y="3974637"/>
            <a:ext cx="330007" cy="302744"/>
            <a:chOff x="6239575" y="4416275"/>
            <a:chExt cx="489625" cy="449175"/>
          </a:xfrm>
        </p:grpSpPr>
        <p:sp>
          <p:nvSpPr>
            <p:cNvPr id="9695" name="Google Shape;9695;p85"/>
            <p:cNvSpPr/>
            <p:nvPr/>
          </p:nvSpPr>
          <p:spPr>
            <a:xfrm>
              <a:off x="6239575" y="4416275"/>
              <a:ext cx="489625" cy="449175"/>
            </a:xfrm>
            <a:custGeom>
              <a:rect b="b" l="l" r="r" t="t"/>
              <a:pathLst>
                <a:path extrusionOk="0" h="17967" w="19585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96" name="Google Shape;9696;p85"/>
            <p:cNvSpPr/>
            <p:nvPr/>
          </p:nvSpPr>
          <p:spPr>
            <a:xfrm>
              <a:off x="6438550" y="4723875"/>
              <a:ext cx="88350" cy="84950"/>
            </a:xfrm>
            <a:custGeom>
              <a:rect b="b" l="l" r="r" t="t"/>
              <a:pathLst>
                <a:path extrusionOk="0" h="3398" w="3534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97" name="Google Shape;9697;p85"/>
            <p:cNvSpPr/>
            <p:nvPr/>
          </p:nvSpPr>
          <p:spPr>
            <a:xfrm>
              <a:off x="6441950" y="4497425"/>
              <a:ext cx="84950" cy="198250"/>
            </a:xfrm>
            <a:custGeom>
              <a:rect b="b" l="l" r="r" t="t"/>
              <a:pathLst>
                <a:path extrusionOk="0" h="7930" w="3398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698" name="Google Shape;9698;p85"/>
          <p:cNvGrpSpPr/>
          <p:nvPr/>
        </p:nvGrpSpPr>
        <p:grpSpPr>
          <a:xfrm>
            <a:off x="3084610" y="3971815"/>
            <a:ext cx="308234" cy="308234"/>
            <a:chOff x="892750" y="4993750"/>
            <a:chExt cx="483125" cy="483125"/>
          </a:xfrm>
        </p:grpSpPr>
        <p:sp>
          <p:nvSpPr>
            <p:cNvPr id="9699" name="Google Shape;9699;p85"/>
            <p:cNvSpPr/>
            <p:nvPr/>
          </p:nvSpPr>
          <p:spPr>
            <a:xfrm>
              <a:off x="8927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00" name="Google Shape;9700;p85"/>
            <p:cNvSpPr/>
            <p:nvPr/>
          </p:nvSpPr>
          <p:spPr>
            <a:xfrm>
              <a:off x="1021000" y="5052250"/>
              <a:ext cx="230775" cy="253450"/>
            </a:xfrm>
            <a:custGeom>
              <a:rect b="b" l="l" r="r" t="t"/>
              <a:pathLst>
                <a:path extrusionOk="0" h="10138" w="9231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01" name="Google Shape;9701;p85"/>
            <p:cNvSpPr/>
            <p:nvPr/>
          </p:nvSpPr>
          <p:spPr>
            <a:xfrm>
              <a:off x="1088475" y="5334425"/>
              <a:ext cx="88350" cy="84925"/>
            </a:xfrm>
            <a:custGeom>
              <a:rect b="b" l="l" r="r" t="t"/>
              <a:pathLst>
                <a:path extrusionOk="0" h="3397" w="3534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02" name="Google Shape;9702;p85"/>
          <p:cNvGrpSpPr/>
          <p:nvPr/>
        </p:nvGrpSpPr>
        <p:grpSpPr>
          <a:xfrm>
            <a:off x="3497219" y="3971815"/>
            <a:ext cx="308234" cy="308234"/>
            <a:chOff x="1487200" y="4993750"/>
            <a:chExt cx="483125" cy="483125"/>
          </a:xfrm>
        </p:grpSpPr>
        <p:sp>
          <p:nvSpPr>
            <p:cNvPr id="9703" name="Google Shape;9703;p85"/>
            <p:cNvSpPr/>
            <p:nvPr/>
          </p:nvSpPr>
          <p:spPr>
            <a:xfrm>
              <a:off x="148720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04" name="Google Shape;9704;p85"/>
            <p:cNvSpPr/>
            <p:nvPr/>
          </p:nvSpPr>
          <p:spPr>
            <a:xfrm>
              <a:off x="1602600" y="5143950"/>
              <a:ext cx="250350" cy="182725"/>
            </a:xfrm>
            <a:custGeom>
              <a:rect b="b" l="l" r="r" t="t"/>
              <a:pathLst>
                <a:path extrusionOk="0" h="7309" w="10014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05" name="Google Shape;9705;p85"/>
          <p:cNvGrpSpPr/>
          <p:nvPr/>
        </p:nvGrpSpPr>
        <p:grpSpPr>
          <a:xfrm>
            <a:off x="3909829" y="3971815"/>
            <a:ext cx="308234" cy="308234"/>
            <a:chOff x="2081650" y="4993750"/>
            <a:chExt cx="483125" cy="483125"/>
          </a:xfrm>
        </p:grpSpPr>
        <p:sp>
          <p:nvSpPr>
            <p:cNvPr id="9706" name="Google Shape;9706;p85"/>
            <p:cNvSpPr/>
            <p:nvPr/>
          </p:nvSpPr>
          <p:spPr>
            <a:xfrm>
              <a:off x="20816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07" name="Google Shape;9707;p85"/>
            <p:cNvSpPr/>
            <p:nvPr/>
          </p:nvSpPr>
          <p:spPr>
            <a:xfrm>
              <a:off x="2209375" y="5125625"/>
              <a:ext cx="227600" cy="219350"/>
            </a:xfrm>
            <a:custGeom>
              <a:rect b="b" l="l" r="r" t="t"/>
              <a:pathLst>
                <a:path extrusionOk="0" h="8774" w="9104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08" name="Google Shape;9708;p85"/>
          <p:cNvGrpSpPr/>
          <p:nvPr/>
        </p:nvGrpSpPr>
        <p:grpSpPr>
          <a:xfrm>
            <a:off x="1491328" y="3979188"/>
            <a:ext cx="293982" cy="293982"/>
            <a:chOff x="2676100" y="4993750"/>
            <a:chExt cx="483125" cy="483125"/>
          </a:xfrm>
        </p:grpSpPr>
        <p:sp>
          <p:nvSpPr>
            <p:cNvPr id="9709" name="Google Shape;9709;p85"/>
            <p:cNvSpPr/>
            <p:nvPr/>
          </p:nvSpPr>
          <p:spPr>
            <a:xfrm>
              <a:off x="267610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10" name="Google Shape;9710;p85"/>
            <p:cNvSpPr/>
            <p:nvPr/>
          </p:nvSpPr>
          <p:spPr>
            <a:xfrm>
              <a:off x="2776125" y="5051350"/>
              <a:ext cx="141550" cy="367950"/>
            </a:xfrm>
            <a:custGeom>
              <a:rect b="b" l="l" r="r" t="t"/>
              <a:pathLst>
                <a:path extrusionOk="0" h="14718" w="5662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11" name="Google Shape;9711;p85"/>
            <p:cNvSpPr/>
            <p:nvPr/>
          </p:nvSpPr>
          <p:spPr>
            <a:xfrm>
              <a:off x="2945950" y="5051350"/>
              <a:ext cx="113275" cy="367950"/>
            </a:xfrm>
            <a:custGeom>
              <a:rect b="b" l="l" r="r" t="t"/>
              <a:pathLst>
                <a:path extrusionOk="0" h="14718" w="4531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12" name="Google Shape;9712;p85"/>
          <p:cNvGrpSpPr/>
          <p:nvPr/>
        </p:nvGrpSpPr>
        <p:grpSpPr>
          <a:xfrm>
            <a:off x="4322435" y="3971815"/>
            <a:ext cx="308234" cy="308234"/>
            <a:chOff x="3270550" y="4993750"/>
            <a:chExt cx="483125" cy="483125"/>
          </a:xfrm>
        </p:grpSpPr>
        <p:sp>
          <p:nvSpPr>
            <p:cNvPr id="9713" name="Google Shape;9713;p85"/>
            <p:cNvSpPr/>
            <p:nvPr/>
          </p:nvSpPr>
          <p:spPr>
            <a:xfrm>
              <a:off x="32705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14" name="Google Shape;9714;p85"/>
            <p:cNvSpPr/>
            <p:nvPr/>
          </p:nvSpPr>
          <p:spPr>
            <a:xfrm>
              <a:off x="3469675" y="50796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15" name="Google Shape;9715;p85"/>
            <p:cNvSpPr/>
            <p:nvPr/>
          </p:nvSpPr>
          <p:spPr>
            <a:xfrm>
              <a:off x="3441375" y="5192875"/>
              <a:ext cx="141475" cy="198175"/>
            </a:xfrm>
            <a:custGeom>
              <a:rect b="b" l="l" r="r" t="t"/>
              <a:pathLst>
                <a:path extrusionOk="0" h="7927" w="5659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716" name="Google Shape;9716;p85"/>
          <p:cNvSpPr/>
          <p:nvPr/>
        </p:nvSpPr>
        <p:spPr>
          <a:xfrm>
            <a:off x="1889555" y="3978931"/>
            <a:ext cx="293997" cy="294073"/>
          </a:xfrm>
          <a:custGeom>
            <a:rect b="b" l="l" r="r" t="t"/>
            <a:pathLst>
              <a:path extrusionOk="0" h="19331" w="19326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717" name="Google Shape;9717;p85"/>
          <p:cNvGrpSpPr/>
          <p:nvPr/>
        </p:nvGrpSpPr>
        <p:grpSpPr>
          <a:xfrm>
            <a:off x="2288093" y="3979142"/>
            <a:ext cx="293997" cy="294073"/>
            <a:chOff x="4459450" y="4993700"/>
            <a:chExt cx="483150" cy="483275"/>
          </a:xfrm>
        </p:grpSpPr>
        <p:sp>
          <p:nvSpPr>
            <p:cNvPr id="9718" name="Google Shape;9718;p85"/>
            <p:cNvSpPr/>
            <p:nvPr/>
          </p:nvSpPr>
          <p:spPr>
            <a:xfrm>
              <a:off x="4459450" y="4993700"/>
              <a:ext cx="483150" cy="483275"/>
            </a:xfrm>
            <a:custGeom>
              <a:rect b="b" l="l" r="r" t="t"/>
              <a:pathLst>
                <a:path extrusionOk="0" h="19331" w="19326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19" name="Google Shape;9719;p85"/>
            <p:cNvSpPr/>
            <p:nvPr/>
          </p:nvSpPr>
          <p:spPr>
            <a:xfrm>
              <a:off x="4530800" y="5235675"/>
              <a:ext cx="99650" cy="118650"/>
            </a:xfrm>
            <a:custGeom>
              <a:rect b="b" l="l" r="r" t="t"/>
              <a:pathLst>
                <a:path extrusionOk="0" h="4746" w="3986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20" name="Google Shape;9720;p85"/>
          <p:cNvGrpSpPr/>
          <p:nvPr/>
        </p:nvGrpSpPr>
        <p:grpSpPr>
          <a:xfrm>
            <a:off x="2686471" y="3979142"/>
            <a:ext cx="293997" cy="294073"/>
            <a:chOff x="5053900" y="4993700"/>
            <a:chExt cx="483150" cy="483275"/>
          </a:xfrm>
        </p:grpSpPr>
        <p:sp>
          <p:nvSpPr>
            <p:cNvPr id="9721" name="Google Shape;9721;p85"/>
            <p:cNvSpPr/>
            <p:nvPr/>
          </p:nvSpPr>
          <p:spPr>
            <a:xfrm>
              <a:off x="5053900" y="4993700"/>
              <a:ext cx="483150" cy="483275"/>
            </a:xfrm>
            <a:custGeom>
              <a:rect b="b" l="l" r="r" t="t"/>
              <a:pathLst>
                <a:path extrusionOk="0" h="19331" w="19326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22" name="Google Shape;9722;p85"/>
            <p:cNvSpPr/>
            <p:nvPr/>
          </p:nvSpPr>
          <p:spPr>
            <a:xfrm>
              <a:off x="5123725" y="5264025"/>
              <a:ext cx="105200" cy="61775"/>
            </a:xfrm>
            <a:custGeom>
              <a:rect b="b" l="l" r="r" t="t"/>
              <a:pathLst>
                <a:path extrusionOk="0" h="2471" w="4208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9726" name="Shape 9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7" name="Google Shape;9727;p86"/>
          <p:cNvSpPr txBox="1"/>
          <p:nvPr>
            <p:ph idx="4294967295" type="title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28" name="Google Shape;9728;p86"/>
          <p:cNvSpPr txBox="1"/>
          <p:nvPr>
            <p:ph idx="4294967295" type="title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729" name="Google Shape;9729;p86"/>
          <p:cNvGrpSpPr/>
          <p:nvPr/>
        </p:nvGrpSpPr>
        <p:grpSpPr>
          <a:xfrm>
            <a:off x="854368" y="1541720"/>
            <a:ext cx="366269" cy="366240"/>
            <a:chOff x="-65131525" y="1914325"/>
            <a:chExt cx="316650" cy="316625"/>
          </a:xfrm>
        </p:grpSpPr>
        <p:sp>
          <p:nvSpPr>
            <p:cNvPr id="9730" name="Google Shape;9730;p86"/>
            <p:cNvSpPr/>
            <p:nvPr/>
          </p:nvSpPr>
          <p:spPr>
            <a:xfrm>
              <a:off x="-65024400" y="1949750"/>
              <a:ext cx="103175" cy="247350"/>
            </a:xfrm>
            <a:custGeom>
              <a:rect b="b" l="l" r="r" t="t"/>
              <a:pathLst>
                <a:path extrusionOk="0" h="9894" w="4127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86"/>
            <p:cNvSpPr/>
            <p:nvPr/>
          </p:nvSpPr>
          <p:spPr>
            <a:xfrm>
              <a:off x="-65131525" y="1914325"/>
              <a:ext cx="316650" cy="316625"/>
            </a:xfrm>
            <a:custGeom>
              <a:rect b="b" l="l" r="r" t="t"/>
              <a:pathLst>
                <a:path extrusionOk="0" h="12665" w="12666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2" name="Google Shape;9732;p86"/>
          <p:cNvGrpSpPr/>
          <p:nvPr/>
        </p:nvGrpSpPr>
        <p:grpSpPr>
          <a:xfrm>
            <a:off x="854368" y="2022007"/>
            <a:ext cx="366269" cy="366269"/>
            <a:chOff x="-65131525" y="2281350"/>
            <a:chExt cx="316650" cy="316650"/>
          </a:xfrm>
        </p:grpSpPr>
        <p:sp>
          <p:nvSpPr>
            <p:cNvPr id="9733" name="Google Shape;9733;p86"/>
            <p:cNvSpPr/>
            <p:nvPr/>
          </p:nvSpPr>
          <p:spPr>
            <a:xfrm>
              <a:off x="-65131525" y="2322300"/>
              <a:ext cx="275675" cy="275700"/>
            </a:xfrm>
            <a:custGeom>
              <a:rect b="b" l="l" r="r" t="t"/>
              <a:pathLst>
                <a:path extrusionOk="0" h="11028" w="11027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4" name="Google Shape;9734;p86"/>
            <p:cNvSpPr/>
            <p:nvPr/>
          </p:nvSpPr>
          <p:spPr>
            <a:xfrm>
              <a:off x="-64963775" y="2281350"/>
              <a:ext cx="148900" cy="148875"/>
            </a:xfrm>
            <a:custGeom>
              <a:rect b="b" l="l" r="r" t="t"/>
              <a:pathLst>
                <a:path extrusionOk="0" h="5955" w="5956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5" name="Google Shape;9735;p86"/>
          <p:cNvGrpSpPr/>
          <p:nvPr/>
        </p:nvGrpSpPr>
        <p:grpSpPr>
          <a:xfrm>
            <a:off x="857564" y="2487006"/>
            <a:ext cx="359878" cy="367165"/>
            <a:chOff x="-65129950" y="2646800"/>
            <a:chExt cx="311125" cy="317425"/>
          </a:xfrm>
        </p:grpSpPr>
        <p:sp>
          <p:nvSpPr>
            <p:cNvPr id="9736" name="Google Shape;9736;p86"/>
            <p:cNvSpPr/>
            <p:nvPr/>
          </p:nvSpPr>
          <p:spPr>
            <a:xfrm>
              <a:off x="-65129950" y="2646800"/>
              <a:ext cx="311125" cy="317425"/>
            </a:xfrm>
            <a:custGeom>
              <a:rect b="b" l="l" r="r" t="t"/>
              <a:pathLst>
                <a:path extrusionOk="0" h="12697" w="12445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86"/>
            <p:cNvSpPr/>
            <p:nvPr/>
          </p:nvSpPr>
          <p:spPr>
            <a:xfrm>
              <a:off x="-65066950" y="2738175"/>
              <a:ext cx="187475" cy="185100"/>
            </a:xfrm>
            <a:custGeom>
              <a:rect b="b" l="l" r="r" t="t"/>
              <a:pathLst>
                <a:path extrusionOk="0" h="7404" w="7499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8" name="Google Shape;9738;p86"/>
          <p:cNvGrpSpPr/>
          <p:nvPr/>
        </p:nvGrpSpPr>
        <p:grpSpPr>
          <a:xfrm>
            <a:off x="3060897" y="1540332"/>
            <a:ext cx="368987" cy="369016"/>
            <a:chOff x="-63252250" y="1930850"/>
            <a:chExt cx="319000" cy="319025"/>
          </a:xfrm>
        </p:grpSpPr>
        <p:sp>
          <p:nvSpPr>
            <p:cNvPr id="9739" name="Google Shape;9739;p86"/>
            <p:cNvSpPr/>
            <p:nvPr/>
          </p:nvSpPr>
          <p:spPr>
            <a:xfrm>
              <a:off x="-63252250" y="1930850"/>
              <a:ext cx="319000" cy="319025"/>
            </a:xfrm>
            <a:custGeom>
              <a:rect b="b" l="l" r="r" t="t"/>
              <a:pathLst>
                <a:path extrusionOk="0" h="12761" w="1276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0" name="Google Shape;9740;p86"/>
            <p:cNvSpPr/>
            <p:nvPr/>
          </p:nvSpPr>
          <p:spPr>
            <a:xfrm>
              <a:off x="-63160900" y="2021425"/>
              <a:ext cx="137850" cy="137850"/>
            </a:xfrm>
            <a:custGeom>
              <a:rect b="b" l="l" r="r" t="t"/>
              <a:pathLst>
                <a:path extrusionOk="0" h="5514" w="5514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41" name="Google Shape;9741;p86"/>
          <p:cNvSpPr/>
          <p:nvPr/>
        </p:nvSpPr>
        <p:spPr>
          <a:xfrm>
            <a:off x="3052893" y="2021169"/>
            <a:ext cx="372371" cy="367946"/>
          </a:xfrm>
          <a:custGeom>
            <a:rect b="b" l="l" r="r" t="t"/>
            <a:pathLst>
              <a:path extrusionOk="0" h="12724" w="12877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42" name="Google Shape;9742;p86"/>
          <p:cNvGrpSpPr/>
          <p:nvPr/>
        </p:nvGrpSpPr>
        <p:grpSpPr>
          <a:xfrm>
            <a:off x="3061808" y="2486543"/>
            <a:ext cx="367165" cy="368091"/>
            <a:chOff x="-63250675" y="2664125"/>
            <a:chExt cx="317425" cy="318225"/>
          </a:xfrm>
        </p:grpSpPr>
        <p:sp>
          <p:nvSpPr>
            <p:cNvPr id="9743" name="Google Shape;9743;p86"/>
            <p:cNvSpPr/>
            <p:nvPr/>
          </p:nvSpPr>
          <p:spPr>
            <a:xfrm>
              <a:off x="-63250675" y="2664125"/>
              <a:ext cx="317425" cy="318225"/>
            </a:xfrm>
            <a:custGeom>
              <a:rect b="b" l="l" r="r" t="t"/>
              <a:pathLst>
                <a:path extrusionOk="0" h="12729" w="12697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86"/>
            <p:cNvSpPr/>
            <p:nvPr/>
          </p:nvSpPr>
          <p:spPr>
            <a:xfrm>
              <a:off x="-63167975" y="2747625"/>
              <a:ext cx="152025" cy="152025"/>
            </a:xfrm>
            <a:custGeom>
              <a:rect b="b" l="l" r="r" t="t"/>
              <a:pathLst>
                <a:path extrusionOk="0" h="6081" w="6081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5" name="Google Shape;9745;p86"/>
          <p:cNvGrpSpPr/>
          <p:nvPr/>
        </p:nvGrpSpPr>
        <p:grpSpPr>
          <a:xfrm>
            <a:off x="1738471" y="2962950"/>
            <a:ext cx="363522" cy="361266"/>
            <a:chOff x="-61354075" y="1940500"/>
            <a:chExt cx="314275" cy="312325"/>
          </a:xfrm>
        </p:grpSpPr>
        <p:sp>
          <p:nvSpPr>
            <p:cNvPr id="9746" name="Google Shape;9746;p86"/>
            <p:cNvSpPr/>
            <p:nvPr/>
          </p:nvSpPr>
          <p:spPr>
            <a:xfrm>
              <a:off x="-61354075" y="1940500"/>
              <a:ext cx="314275" cy="312325"/>
            </a:xfrm>
            <a:custGeom>
              <a:rect b="b" l="l" r="r" t="t"/>
              <a:pathLst>
                <a:path extrusionOk="0" h="12493" w="12571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86"/>
            <p:cNvSpPr/>
            <p:nvPr/>
          </p:nvSpPr>
          <p:spPr>
            <a:xfrm>
              <a:off x="-61268225" y="2024575"/>
              <a:ext cx="60650" cy="61475"/>
            </a:xfrm>
            <a:custGeom>
              <a:rect b="b" l="l" r="r" t="t"/>
              <a:pathLst>
                <a:path extrusionOk="0" h="2459" w="2426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8" name="Google Shape;9748;p86"/>
            <p:cNvSpPr/>
            <p:nvPr/>
          </p:nvSpPr>
          <p:spPr>
            <a:xfrm>
              <a:off x="-61187100" y="2107275"/>
              <a:ext cx="61450" cy="61475"/>
            </a:xfrm>
            <a:custGeom>
              <a:rect b="b" l="l" r="r" t="t"/>
              <a:pathLst>
                <a:path extrusionOk="0" h="2459" w="2458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9" name="Google Shape;9749;p86"/>
            <p:cNvSpPr/>
            <p:nvPr/>
          </p:nvSpPr>
          <p:spPr>
            <a:xfrm>
              <a:off x="-61250125" y="2044475"/>
              <a:ext cx="105575" cy="103600"/>
            </a:xfrm>
            <a:custGeom>
              <a:rect b="b" l="l" r="r" t="t"/>
              <a:pathLst>
                <a:path extrusionOk="0" h="4144" w="4223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50" name="Google Shape;9750;p86"/>
          <p:cNvGrpSpPr/>
          <p:nvPr/>
        </p:nvGrpSpPr>
        <p:grpSpPr>
          <a:xfrm>
            <a:off x="1737098" y="3411502"/>
            <a:ext cx="366269" cy="336195"/>
            <a:chOff x="-61354875" y="2322300"/>
            <a:chExt cx="316650" cy="290650"/>
          </a:xfrm>
        </p:grpSpPr>
        <p:sp>
          <p:nvSpPr>
            <p:cNvPr id="9751" name="Google Shape;9751;p86"/>
            <p:cNvSpPr/>
            <p:nvPr/>
          </p:nvSpPr>
          <p:spPr>
            <a:xfrm>
              <a:off x="-61354875" y="2322300"/>
              <a:ext cx="316650" cy="290650"/>
            </a:xfrm>
            <a:custGeom>
              <a:rect b="b" l="l" r="r" t="t"/>
              <a:pathLst>
                <a:path extrusionOk="0" h="11626" w="12666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86"/>
            <p:cNvSpPr/>
            <p:nvPr/>
          </p:nvSpPr>
          <p:spPr>
            <a:xfrm>
              <a:off x="-61313925" y="2364050"/>
              <a:ext cx="234750" cy="206375"/>
            </a:xfrm>
            <a:custGeom>
              <a:rect b="b" l="l" r="r" t="t"/>
              <a:pathLst>
                <a:path extrusionOk="0" h="8255" w="939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3" name="Google Shape;9753;p86"/>
            <p:cNvSpPr/>
            <p:nvPr/>
          </p:nvSpPr>
          <p:spPr>
            <a:xfrm>
              <a:off x="-61234375" y="2416225"/>
              <a:ext cx="104775" cy="102225"/>
            </a:xfrm>
            <a:custGeom>
              <a:rect b="b" l="l" r="r" t="t"/>
              <a:pathLst>
                <a:path extrusionOk="0" h="4089" w="4191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54" name="Google Shape;9754;p86"/>
          <p:cNvGrpSpPr/>
          <p:nvPr/>
        </p:nvGrpSpPr>
        <p:grpSpPr>
          <a:xfrm>
            <a:off x="1737098" y="3839066"/>
            <a:ext cx="366269" cy="366269"/>
            <a:chOff x="-61354875" y="2671225"/>
            <a:chExt cx="316650" cy="316650"/>
          </a:xfrm>
        </p:grpSpPr>
        <p:sp>
          <p:nvSpPr>
            <p:cNvPr id="9755" name="Google Shape;9755;p86"/>
            <p:cNvSpPr/>
            <p:nvPr/>
          </p:nvSpPr>
          <p:spPr>
            <a:xfrm>
              <a:off x="-61354875" y="2671225"/>
              <a:ext cx="316650" cy="316650"/>
            </a:xfrm>
            <a:custGeom>
              <a:rect b="b" l="l" r="r" t="t"/>
              <a:pathLst>
                <a:path extrusionOk="0" h="12666" w="12666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6" name="Google Shape;9756;p86"/>
            <p:cNvSpPr/>
            <p:nvPr/>
          </p:nvSpPr>
          <p:spPr>
            <a:xfrm>
              <a:off x="-61172925" y="2813775"/>
              <a:ext cx="62225" cy="145725"/>
            </a:xfrm>
            <a:custGeom>
              <a:rect b="b" l="l" r="r" t="t"/>
              <a:pathLst>
                <a:path extrusionOk="0" h="5829" w="2489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7" name="Google Shape;9757;p86"/>
            <p:cNvSpPr/>
            <p:nvPr/>
          </p:nvSpPr>
          <p:spPr>
            <a:xfrm>
              <a:off x="-61313925" y="2796450"/>
              <a:ext cx="40975" cy="20500"/>
            </a:xfrm>
            <a:custGeom>
              <a:rect b="b" l="l" r="r" t="t"/>
              <a:pathLst>
                <a:path extrusionOk="0" h="820" w="1639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86"/>
            <p:cNvSpPr/>
            <p:nvPr/>
          </p:nvSpPr>
          <p:spPr>
            <a:xfrm>
              <a:off x="-61313925" y="2837400"/>
              <a:ext cx="40975" cy="20500"/>
            </a:xfrm>
            <a:custGeom>
              <a:rect b="b" l="l" r="r" t="t"/>
              <a:pathLst>
                <a:path extrusionOk="0" h="820" w="1639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9" name="Google Shape;9759;p86"/>
            <p:cNvSpPr/>
            <p:nvPr/>
          </p:nvSpPr>
          <p:spPr>
            <a:xfrm>
              <a:off x="-61313925" y="2877575"/>
              <a:ext cx="40975" cy="22075"/>
            </a:xfrm>
            <a:custGeom>
              <a:rect b="b" l="l" r="r" t="t"/>
              <a:pathLst>
                <a:path extrusionOk="0" h="883" w="1639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0" name="Google Shape;9760;p86"/>
          <p:cNvGrpSpPr/>
          <p:nvPr/>
        </p:nvGrpSpPr>
        <p:grpSpPr>
          <a:xfrm>
            <a:off x="3952502" y="2958801"/>
            <a:ext cx="368987" cy="369566"/>
            <a:chOff x="-59502375" y="1904375"/>
            <a:chExt cx="319000" cy="319500"/>
          </a:xfrm>
        </p:grpSpPr>
        <p:sp>
          <p:nvSpPr>
            <p:cNvPr id="9761" name="Google Shape;9761;p86"/>
            <p:cNvSpPr/>
            <p:nvPr/>
          </p:nvSpPr>
          <p:spPr>
            <a:xfrm>
              <a:off x="-59455125" y="2097050"/>
              <a:ext cx="227650" cy="62225"/>
            </a:xfrm>
            <a:custGeom>
              <a:rect b="b" l="l" r="r" t="t"/>
              <a:pathLst>
                <a:path extrusionOk="0" h="2489" w="9106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2" name="Google Shape;9762;p86"/>
            <p:cNvSpPr/>
            <p:nvPr/>
          </p:nvSpPr>
          <p:spPr>
            <a:xfrm>
              <a:off x="-59502375" y="1966300"/>
              <a:ext cx="319000" cy="257575"/>
            </a:xfrm>
            <a:custGeom>
              <a:rect b="b" l="l" r="r" t="t"/>
              <a:pathLst>
                <a:path extrusionOk="0" h="10303" w="1276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86"/>
            <p:cNvSpPr/>
            <p:nvPr/>
          </p:nvSpPr>
          <p:spPr>
            <a:xfrm>
              <a:off x="-59322800" y="1904375"/>
              <a:ext cx="106350" cy="41175"/>
            </a:xfrm>
            <a:custGeom>
              <a:rect b="b" l="l" r="r" t="t"/>
              <a:pathLst>
                <a:path extrusionOk="0" h="1647" w="4254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4" name="Google Shape;9764;p86"/>
          <p:cNvGrpSpPr/>
          <p:nvPr/>
        </p:nvGrpSpPr>
        <p:grpSpPr>
          <a:xfrm>
            <a:off x="1298621" y="1543007"/>
            <a:ext cx="368987" cy="363666"/>
            <a:chOff x="-64774725" y="1916550"/>
            <a:chExt cx="319000" cy="314400"/>
          </a:xfrm>
        </p:grpSpPr>
        <p:sp>
          <p:nvSpPr>
            <p:cNvPr id="9765" name="Google Shape;9765;p86"/>
            <p:cNvSpPr/>
            <p:nvPr/>
          </p:nvSpPr>
          <p:spPr>
            <a:xfrm>
              <a:off x="-64774725" y="1916550"/>
              <a:ext cx="319000" cy="314400"/>
            </a:xfrm>
            <a:custGeom>
              <a:rect b="b" l="l" r="r" t="t"/>
              <a:pathLst>
                <a:path extrusionOk="0" h="12576" w="1276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6" name="Google Shape;9766;p86"/>
            <p:cNvSpPr/>
            <p:nvPr/>
          </p:nvSpPr>
          <p:spPr>
            <a:xfrm>
              <a:off x="-64636900" y="2010600"/>
              <a:ext cx="89800" cy="82525"/>
            </a:xfrm>
            <a:custGeom>
              <a:rect b="b" l="l" r="r" t="t"/>
              <a:pathLst>
                <a:path extrusionOk="0" h="3301" w="3592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7" name="Google Shape;9767;p86"/>
          <p:cNvGrpSpPr/>
          <p:nvPr/>
        </p:nvGrpSpPr>
        <p:grpSpPr>
          <a:xfrm>
            <a:off x="1299979" y="2020186"/>
            <a:ext cx="366269" cy="369913"/>
            <a:chOff x="-64764500" y="2280550"/>
            <a:chExt cx="316650" cy="319800"/>
          </a:xfrm>
        </p:grpSpPr>
        <p:sp>
          <p:nvSpPr>
            <p:cNvPr id="9768" name="Google Shape;9768;p86"/>
            <p:cNvSpPr/>
            <p:nvPr/>
          </p:nvSpPr>
          <p:spPr>
            <a:xfrm>
              <a:off x="-64764500" y="2280550"/>
              <a:ext cx="316650" cy="319800"/>
            </a:xfrm>
            <a:custGeom>
              <a:rect b="b" l="l" r="r" t="t"/>
              <a:pathLst>
                <a:path extrusionOk="0" h="12792" w="12666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9" name="Google Shape;9769;p86"/>
            <p:cNvSpPr/>
            <p:nvPr/>
          </p:nvSpPr>
          <p:spPr>
            <a:xfrm>
              <a:off x="-64679425" y="2364825"/>
              <a:ext cx="146500" cy="102450"/>
            </a:xfrm>
            <a:custGeom>
              <a:rect b="b" l="l" r="r" t="t"/>
              <a:pathLst>
                <a:path extrusionOk="0" h="4098" w="586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70" name="Google Shape;9770;p86"/>
          <p:cNvSpPr/>
          <p:nvPr/>
        </p:nvSpPr>
        <p:spPr>
          <a:xfrm>
            <a:off x="1316753" y="2487454"/>
            <a:ext cx="319799" cy="366269"/>
          </a:xfrm>
          <a:custGeom>
            <a:rect b="b" l="l" r="r" t="t"/>
            <a:pathLst>
              <a:path extrusionOk="0" h="12666" w="11059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71" name="Google Shape;9771;p86"/>
          <p:cNvGrpSpPr/>
          <p:nvPr/>
        </p:nvGrpSpPr>
        <p:grpSpPr>
          <a:xfrm>
            <a:off x="3512023" y="1579963"/>
            <a:ext cx="365344" cy="289753"/>
            <a:chOff x="-62882850" y="1999375"/>
            <a:chExt cx="315850" cy="250500"/>
          </a:xfrm>
        </p:grpSpPr>
        <p:sp>
          <p:nvSpPr>
            <p:cNvPr id="9772" name="Google Shape;9772;p86"/>
            <p:cNvSpPr/>
            <p:nvPr/>
          </p:nvSpPr>
          <p:spPr>
            <a:xfrm>
              <a:off x="-62882850" y="1999375"/>
              <a:ext cx="315850" cy="250500"/>
            </a:xfrm>
            <a:custGeom>
              <a:rect b="b" l="l" r="r" t="t"/>
              <a:pathLst>
                <a:path extrusionOk="0" h="10020" w="12634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3" name="Google Shape;9773;p86"/>
            <p:cNvSpPr/>
            <p:nvPr/>
          </p:nvSpPr>
          <p:spPr>
            <a:xfrm>
              <a:off x="-62806475" y="2062375"/>
              <a:ext cx="146525" cy="103800"/>
            </a:xfrm>
            <a:custGeom>
              <a:rect b="b" l="l" r="r" t="t"/>
              <a:pathLst>
                <a:path extrusionOk="0" h="4152" w="5861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74" name="Google Shape;9774;p86"/>
          <p:cNvGrpSpPr/>
          <p:nvPr/>
        </p:nvGrpSpPr>
        <p:grpSpPr>
          <a:xfrm>
            <a:off x="3503362" y="2021545"/>
            <a:ext cx="382665" cy="367194"/>
            <a:chOff x="-62890750" y="2296300"/>
            <a:chExt cx="330825" cy="317450"/>
          </a:xfrm>
        </p:grpSpPr>
        <p:sp>
          <p:nvSpPr>
            <p:cNvPr id="9775" name="Google Shape;9775;p86"/>
            <p:cNvSpPr/>
            <p:nvPr/>
          </p:nvSpPr>
          <p:spPr>
            <a:xfrm>
              <a:off x="-62890750" y="2296300"/>
              <a:ext cx="313500" cy="195375"/>
            </a:xfrm>
            <a:custGeom>
              <a:rect b="b" l="l" r="r" t="t"/>
              <a:pathLst>
                <a:path extrusionOk="0" h="7815" w="1254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86"/>
            <p:cNvSpPr/>
            <p:nvPr/>
          </p:nvSpPr>
          <p:spPr>
            <a:xfrm>
              <a:off x="-62874975" y="2417475"/>
              <a:ext cx="315050" cy="196275"/>
            </a:xfrm>
            <a:custGeom>
              <a:rect b="b" l="l" r="r" t="t"/>
              <a:pathLst>
                <a:path extrusionOk="0" h="7851" w="12602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86"/>
            <p:cNvSpPr/>
            <p:nvPr/>
          </p:nvSpPr>
          <p:spPr>
            <a:xfrm>
              <a:off x="-62822225" y="2357750"/>
              <a:ext cx="193000" cy="192975"/>
            </a:xfrm>
            <a:custGeom>
              <a:rect b="b" l="l" r="r" t="t"/>
              <a:pathLst>
                <a:path extrusionOk="0" h="7719" w="772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78" name="Google Shape;9778;p86"/>
          <p:cNvGrpSpPr/>
          <p:nvPr/>
        </p:nvGrpSpPr>
        <p:grpSpPr>
          <a:xfrm>
            <a:off x="3512023" y="2487006"/>
            <a:ext cx="365344" cy="367165"/>
            <a:chOff x="-62882850" y="2664925"/>
            <a:chExt cx="315850" cy="317425"/>
          </a:xfrm>
        </p:grpSpPr>
        <p:sp>
          <p:nvSpPr>
            <p:cNvPr id="9779" name="Google Shape;9779;p86"/>
            <p:cNvSpPr/>
            <p:nvPr/>
          </p:nvSpPr>
          <p:spPr>
            <a:xfrm>
              <a:off x="-62882850" y="2664925"/>
              <a:ext cx="315850" cy="317425"/>
            </a:xfrm>
            <a:custGeom>
              <a:rect b="b" l="l" r="r" t="t"/>
              <a:pathLst>
                <a:path extrusionOk="0" h="12697" w="12634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0" name="Google Shape;9780;p86"/>
            <p:cNvSpPr/>
            <p:nvPr/>
          </p:nvSpPr>
          <p:spPr>
            <a:xfrm>
              <a:off x="-62756050" y="2702725"/>
              <a:ext cx="62225" cy="146525"/>
            </a:xfrm>
            <a:custGeom>
              <a:rect b="b" l="l" r="r" t="t"/>
              <a:pathLst>
                <a:path extrusionOk="0" h="5861" w="2489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81" name="Google Shape;9781;p86"/>
          <p:cNvSpPr/>
          <p:nvPr/>
        </p:nvSpPr>
        <p:spPr>
          <a:xfrm>
            <a:off x="2175712" y="2961302"/>
            <a:ext cx="369016" cy="364563"/>
          </a:xfrm>
          <a:custGeom>
            <a:rect b="b" l="l" r="r" t="t"/>
            <a:pathLst>
              <a:path extrusionOk="0" h="12607" w="12761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82" name="Google Shape;9782;p86"/>
          <p:cNvGrpSpPr/>
          <p:nvPr/>
        </p:nvGrpSpPr>
        <p:grpSpPr>
          <a:xfrm>
            <a:off x="2183172" y="3399646"/>
            <a:ext cx="366269" cy="359907"/>
            <a:chOff x="-60988625" y="2310475"/>
            <a:chExt cx="316650" cy="311150"/>
          </a:xfrm>
        </p:grpSpPr>
        <p:sp>
          <p:nvSpPr>
            <p:cNvPr id="9783" name="Google Shape;9783;p86"/>
            <p:cNvSpPr/>
            <p:nvPr/>
          </p:nvSpPr>
          <p:spPr>
            <a:xfrm>
              <a:off x="-60988625" y="2310475"/>
              <a:ext cx="311125" cy="311150"/>
            </a:xfrm>
            <a:custGeom>
              <a:rect b="b" l="l" r="r" t="t"/>
              <a:pathLst>
                <a:path extrusionOk="0" h="12446" w="12445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4" name="Google Shape;9784;p86"/>
            <p:cNvSpPr/>
            <p:nvPr/>
          </p:nvSpPr>
          <p:spPr>
            <a:xfrm>
              <a:off x="-60947675" y="2353025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5" name="Google Shape;9785;p86"/>
            <p:cNvSpPr/>
            <p:nvPr/>
          </p:nvSpPr>
          <p:spPr>
            <a:xfrm>
              <a:off x="-60947675" y="241525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6" name="Google Shape;9786;p86"/>
            <p:cNvSpPr/>
            <p:nvPr/>
          </p:nvSpPr>
          <p:spPr>
            <a:xfrm>
              <a:off x="-60947675" y="2475875"/>
              <a:ext cx="145725" cy="22100"/>
            </a:xfrm>
            <a:custGeom>
              <a:rect b="b" l="l" r="r" t="t"/>
              <a:pathLst>
                <a:path extrusionOk="0" h="884" w="5829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86"/>
            <p:cNvSpPr/>
            <p:nvPr/>
          </p:nvSpPr>
          <p:spPr>
            <a:xfrm>
              <a:off x="-60947675" y="2538100"/>
              <a:ext cx="145725" cy="22075"/>
            </a:xfrm>
            <a:custGeom>
              <a:rect b="b" l="l" r="r" t="t"/>
              <a:pathLst>
                <a:path extrusionOk="0" h="883" w="5829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86"/>
            <p:cNvSpPr/>
            <p:nvPr/>
          </p:nvSpPr>
          <p:spPr>
            <a:xfrm>
              <a:off x="-60740525" y="2312050"/>
              <a:ext cx="68550" cy="233950"/>
            </a:xfrm>
            <a:custGeom>
              <a:rect b="b" l="l" r="r" t="t"/>
              <a:pathLst>
                <a:path extrusionOk="0" h="9358" w="2742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89" name="Google Shape;9789;p86"/>
          <p:cNvGrpSpPr/>
          <p:nvPr/>
        </p:nvGrpSpPr>
        <p:grpSpPr>
          <a:xfrm>
            <a:off x="2183634" y="3837809"/>
            <a:ext cx="365344" cy="368785"/>
            <a:chOff x="-60987050" y="2671400"/>
            <a:chExt cx="315850" cy="318825"/>
          </a:xfrm>
        </p:grpSpPr>
        <p:sp>
          <p:nvSpPr>
            <p:cNvPr id="9790" name="Google Shape;9790;p86"/>
            <p:cNvSpPr/>
            <p:nvPr/>
          </p:nvSpPr>
          <p:spPr>
            <a:xfrm>
              <a:off x="-60987050" y="2671400"/>
              <a:ext cx="315850" cy="318825"/>
            </a:xfrm>
            <a:custGeom>
              <a:rect b="b" l="l" r="r" t="t"/>
              <a:pathLst>
                <a:path extrusionOk="0" h="12753" w="12634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1" name="Google Shape;9791;p86"/>
            <p:cNvSpPr/>
            <p:nvPr/>
          </p:nvSpPr>
          <p:spPr>
            <a:xfrm>
              <a:off x="-60839775" y="27310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2" name="Google Shape;9792;p86"/>
          <p:cNvGrpSpPr/>
          <p:nvPr/>
        </p:nvGrpSpPr>
        <p:grpSpPr>
          <a:xfrm>
            <a:off x="3952500" y="3400571"/>
            <a:ext cx="368987" cy="358056"/>
            <a:chOff x="-59481900" y="2290800"/>
            <a:chExt cx="319000" cy="309550"/>
          </a:xfrm>
        </p:grpSpPr>
        <p:sp>
          <p:nvSpPr>
            <p:cNvPr id="9793" name="Google Shape;9793;p86"/>
            <p:cNvSpPr/>
            <p:nvPr/>
          </p:nvSpPr>
          <p:spPr>
            <a:xfrm>
              <a:off x="-59481900" y="2290800"/>
              <a:ext cx="319000" cy="309550"/>
            </a:xfrm>
            <a:custGeom>
              <a:rect b="b" l="l" r="r" t="t"/>
              <a:pathLst>
                <a:path extrusionOk="0" h="12382" w="1276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86"/>
            <p:cNvSpPr/>
            <p:nvPr/>
          </p:nvSpPr>
          <p:spPr>
            <a:xfrm>
              <a:off x="-59287350" y="2456200"/>
              <a:ext cx="83500" cy="21275"/>
            </a:xfrm>
            <a:custGeom>
              <a:rect b="b" l="l" r="r" t="t"/>
              <a:pathLst>
                <a:path extrusionOk="0" h="851" w="334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86"/>
            <p:cNvSpPr/>
            <p:nvPr/>
          </p:nvSpPr>
          <p:spPr>
            <a:xfrm>
              <a:off x="-59287350" y="2497950"/>
              <a:ext cx="83500" cy="21275"/>
            </a:xfrm>
            <a:custGeom>
              <a:rect b="b" l="l" r="r" t="t"/>
              <a:pathLst>
                <a:path extrusionOk="0" h="851" w="334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86"/>
            <p:cNvSpPr/>
            <p:nvPr/>
          </p:nvSpPr>
          <p:spPr>
            <a:xfrm>
              <a:off x="-59287350" y="2538900"/>
              <a:ext cx="82700" cy="22075"/>
            </a:xfrm>
            <a:custGeom>
              <a:rect b="b" l="l" r="r" t="t"/>
              <a:pathLst>
                <a:path extrusionOk="0" h="883" w="3308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7" name="Google Shape;9797;p86"/>
            <p:cNvSpPr/>
            <p:nvPr/>
          </p:nvSpPr>
          <p:spPr>
            <a:xfrm>
              <a:off x="-59439375" y="2425425"/>
              <a:ext cx="125250" cy="134750"/>
            </a:xfrm>
            <a:custGeom>
              <a:rect b="b" l="l" r="r" t="t"/>
              <a:pathLst>
                <a:path extrusionOk="0" h="5390" w="501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86"/>
            <p:cNvSpPr/>
            <p:nvPr/>
          </p:nvSpPr>
          <p:spPr>
            <a:xfrm>
              <a:off x="-59327525" y="2325450"/>
              <a:ext cx="13400" cy="13425"/>
            </a:xfrm>
            <a:custGeom>
              <a:rect b="b" l="l" r="r" t="t"/>
              <a:pathLst>
                <a:path extrusionOk="0" h="537" w="536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9" name="Google Shape;9799;p86"/>
          <p:cNvGrpSpPr/>
          <p:nvPr/>
        </p:nvGrpSpPr>
        <p:grpSpPr>
          <a:xfrm>
            <a:off x="1741805" y="1541344"/>
            <a:ext cx="368987" cy="366992"/>
            <a:chOff x="-64401400" y="1914475"/>
            <a:chExt cx="319000" cy="317275"/>
          </a:xfrm>
        </p:grpSpPr>
        <p:sp>
          <p:nvSpPr>
            <p:cNvPr id="9800" name="Google Shape;9800;p86"/>
            <p:cNvSpPr/>
            <p:nvPr/>
          </p:nvSpPr>
          <p:spPr>
            <a:xfrm>
              <a:off x="-64401400" y="1914475"/>
              <a:ext cx="319000" cy="317275"/>
            </a:xfrm>
            <a:custGeom>
              <a:rect b="b" l="l" r="r" t="t"/>
              <a:pathLst>
                <a:path extrusionOk="0" h="12691" w="1276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1" name="Google Shape;9801;p86"/>
            <p:cNvSpPr/>
            <p:nvPr/>
          </p:nvSpPr>
          <p:spPr>
            <a:xfrm>
              <a:off x="-64172200" y="2175800"/>
              <a:ext cx="48850" cy="22075"/>
            </a:xfrm>
            <a:custGeom>
              <a:rect b="b" l="l" r="r" t="t"/>
              <a:pathLst>
                <a:path extrusionOk="0" h="883" w="1954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2" name="Google Shape;9802;p86"/>
            <p:cNvSpPr/>
            <p:nvPr/>
          </p:nvSpPr>
          <p:spPr>
            <a:xfrm>
              <a:off x="-64212375" y="2210450"/>
              <a:ext cx="5525" cy="25"/>
            </a:xfrm>
            <a:custGeom>
              <a:rect b="b" l="l" r="r" t="t"/>
              <a:pathLst>
                <a:path extrusionOk="0" h="1" w="221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03" name="Google Shape;9803;p86"/>
          <p:cNvGrpSpPr/>
          <p:nvPr/>
        </p:nvGrpSpPr>
        <p:grpSpPr>
          <a:xfrm>
            <a:off x="1806493" y="2022383"/>
            <a:ext cx="239610" cy="365517"/>
            <a:chOff x="-64343900" y="2282125"/>
            <a:chExt cx="207150" cy="316000"/>
          </a:xfrm>
        </p:grpSpPr>
        <p:sp>
          <p:nvSpPr>
            <p:cNvPr id="9804" name="Google Shape;9804;p86"/>
            <p:cNvSpPr/>
            <p:nvPr/>
          </p:nvSpPr>
          <p:spPr>
            <a:xfrm>
              <a:off x="-64270650" y="2310475"/>
              <a:ext cx="61450" cy="147325"/>
            </a:xfrm>
            <a:custGeom>
              <a:rect b="b" l="l" r="r" t="t"/>
              <a:pathLst>
                <a:path extrusionOk="0" h="5893" w="2458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5" name="Google Shape;9805;p86"/>
            <p:cNvSpPr/>
            <p:nvPr/>
          </p:nvSpPr>
          <p:spPr>
            <a:xfrm>
              <a:off x="-64343900" y="2282125"/>
              <a:ext cx="207150" cy="316000"/>
            </a:xfrm>
            <a:custGeom>
              <a:rect b="b" l="l" r="r" t="t"/>
              <a:pathLst>
                <a:path extrusionOk="0" h="12640" w="8286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06" name="Google Shape;9806;p86"/>
          <p:cNvSpPr/>
          <p:nvPr/>
        </p:nvSpPr>
        <p:spPr>
          <a:xfrm>
            <a:off x="1736288" y="2485633"/>
            <a:ext cx="367165" cy="369913"/>
          </a:xfrm>
          <a:custGeom>
            <a:rect b="b" l="l" r="r" t="t"/>
            <a:pathLst>
              <a:path extrusionOk="0" h="12792" w="12697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07" name="Google Shape;9807;p86"/>
          <p:cNvGrpSpPr/>
          <p:nvPr/>
        </p:nvGrpSpPr>
        <p:grpSpPr>
          <a:xfrm>
            <a:off x="3986941" y="1541604"/>
            <a:ext cx="318873" cy="366471"/>
            <a:chOff x="-62496925" y="1931475"/>
            <a:chExt cx="275675" cy="316825"/>
          </a:xfrm>
        </p:grpSpPr>
        <p:sp>
          <p:nvSpPr>
            <p:cNvPr id="9808" name="Google Shape;9808;p86"/>
            <p:cNvSpPr/>
            <p:nvPr/>
          </p:nvSpPr>
          <p:spPr>
            <a:xfrm>
              <a:off x="-62496925" y="1931475"/>
              <a:ext cx="275675" cy="316825"/>
            </a:xfrm>
            <a:custGeom>
              <a:rect b="b" l="l" r="r" t="t"/>
              <a:pathLst>
                <a:path extrusionOk="0" h="12673" w="11027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9" name="Google Shape;9809;p86"/>
            <p:cNvSpPr/>
            <p:nvPr/>
          </p:nvSpPr>
          <p:spPr>
            <a:xfrm>
              <a:off x="-62390600" y="2016700"/>
              <a:ext cx="63025" cy="146525"/>
            </a:xfrm>
            <a:custGeom>
              <a:rect b="b" l="l" r="r" t="t"/>
              <a:pathLst>
                <a:path extrusionOk="0" h="5861" w="2521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10" name="Google Shape;9810;p86"/>
          <p:cNvGrpSpPr/>
          <p:nvPr/>
        </p:nvGrpSpPr>
        <p:grpSpPr>
          <a:xfrm>
            <a:off x="3963691" y="2021429"/>
            <a:ext cx="365373" cy="367426"/>
            <a:chOff x="-62516625" y="2297875"/>
            <a:chExt cx="315875" cy="317650"/>
          </a:xfrm>
        </p:grpSpPr>
        <p:sp>
          <p:nvSpPr>
            <p:cNvPr id="9811" name="Google Shape;9811;p86"/>
            <p:cNvSpPr/>
            <p:nvPr/>
          </p:nvSpPr>
          <p:spPr>
            <a:xfrm>
              <a:off x="-62516625" y="2297875"/>
              <a:ext cx="315875" cy="317650"/>
            </a:xfrm>
            <a:custGeom>
              <a:rect b="b" l="l" r="r" t="t"/>
              <a:pathLst>
                <a:path extrusionOk="0" h="12706" w="12635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86"/>
            <p:cNvSpPr/>
            <p:nvPr/>
          </p:nvSpPr>
          <p:spPr>
            <a:xfrm>
              <a:off x="-62335475" y="2438075"/>
              <a:ext cx="62250" cy="145750"/>
            </a:xfrm>
            <a:custGeom>
              <a:rect b="b" l="l" r="r" t="t"/>
              <a:pathLst>
                <a:path extrusionOk="0" h="5830" w="249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13" name="Google Shape;9813;p86"/>
          <p:cNvGrpSpPr/>
          <p:nvPr/>
        </p:nvGrpSpPr>
        <p:grpSpPr>
          <a:xfrm>
            <a:off x="3962332" y="2503388"/>
            <a:ext cx="368091" cy="334402"/>
            <a:chOff x="-62518200" y="2692475"/>
            <a:chExt cx="318225" cy="289100"/>
          </a:xfrm>
        </p:grpSpPr>
        <p:sp>
          <p:nvSpPr>
            <p:cNvPr id="9814" name="Google Shape;9814;p86"/>
            <p:cNvSpPr/>
            <p:nvPr/>
          </p:nvSpPr>
          <p:spPr>
            <a:xfrm>
              <a:off x="-62518200" y="2692475"/>
              <a:ext cx="318225" cy="289100"/>
            </a:xfrm>
            <a:custGeom>
              <a:rect b="b" l="l" r="r" t="t"/>
              <a:pathLst>
                <a:path extrusionOk="0" h="11564" w="12729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5" name="Google Shape;9815;p86"/>
            <p:cNvSpPr/>
            <p:nvPr/>
          </p:nvSpPr>
          <p:spPr>
            <a:xfrm>
              <a:off x="-62335475" y="2804325"/>
              <a:ext cx="62250" cy="146525"/>
            </a:xfrm>
            <a:custGeom>
              <a:rect b="b" l="l" r="r" t="t"/>
              <a:pathLst>
                <a:path extrusionOk="0" h="5861" w="249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16" name="Google Shape;9816;p86"/>
          <p:cNvGrpSpPr/>
          <p:nvPr/>
        </p:nvGrpSpPr>
        <p:grpSpPr>
          <a:xfrm>
            <a:off x="2648986" y="2960912"/>
            <a:ext cx="309793" cy="365344"/>
            <a:chOff x="-60597975" y="1939525"/>
            <a:chExt cx="267825" cy="315850"/>
          </a:xfrm>
        </p:grpSpPr>
        <p:sp>
          <p:nvSpPr>
            <p:cNvPr id="9817" name="Google Shape;9817;p86"/>
            <p:cNvSpPr/>
            <p:nvPr/>
          </p:nvSpPr>
          <p:spPr>
            <a:xfrm>
              <a:off x="-60597975" y="1939525"/>
              <a:ext cx="267825" cy="315850"/>
            </a:xfrm>
            <a:custGeom>
              <a:rect b="b" l="l" r="r" t="t"/>
              <a:pathLst>
                <a:path extrusionOk="0" h="12634" w="10713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8" name="Google Shape;9818;p86"/>
            <p:cNvSpPr/>
            <p:nvPr/>
          </p:nvSpPr>
          <p:spPr>
            <a:xfrm>
              <a:off x="-60494775" y="2097050"/>
              <a:ext cx="103175" cy="20500"/>
            </a:xfrm>
            <a:custGeom>
              <a:rect b="b" l="l" r="r" t="t"/>
              <a:pathLst>
                <a:path extrusionOk="0" h="820" w="4127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19" name="Google Shape;9819;p86"/>
          <p:cNvGrpSpPr/>
          <p:nvPr/>
        </p:nvGrpSpPr>
        <p:grpSpPr>
          <a:xfrm>
            <a:off x="2619389" y="3395337"/>
            <a:ext cx="368987" cy="368525"/>
            <a:chOff x="-60620800" y="2304600"/>
            <a:chExt cx="319000" cy="318600"/>
          </a:xfrm>
        </p:grpSpPr>
        <p:sp>
          <p:nvSpPr>
            <p:cNvPr id="9820" name="Google Shape;9820;p86"/>
            <p:cNvSpPr/>
            <p:nvPr/>
          </p:nvSpPr>
          <p:spPr>
            <a:xfrm>
              <a:off x="-60620800" y="2304600"/>
              <a:ext cx="319000" cy="318600"/>
            </a:xfrm>
            <a:custGeom>
              <a:rect b="b" l="l" r="r" t="t"/>
              <a:pathLst>
                <a:path extrusionOk="0" h="12744" w="1276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1" name="Google Shape;9821;p86"/>
            <p:cNvSpPr/>
            <p:nvPr/>
          </p:nvSpPr>
          <p:spPr>
            <a:xfrm>
              <a:off x="-60491625" y="2560150"/>
              <a:ext cx="144925" cy="20525"/>
            </a:xfrm>
            <a:custGeom>
              <a:rect b="b" l="l" r="r" t="t"/>
              <a:pathLst>
                <a:path extrusionOk="0" h="821" w="5797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2" name="Google Shape;9822;p86"/>
            <p:cNvSpPr/>
            <p:nvPr/>
          </p:nvSpPr>
          <p:spPr>
            <a:xfrm>
              <a:off x="-60573550" y="2445950"/>
              <a:ext cx="62250" cy="146525"/>
            </a:xfrm>
            <a:custGeom>
              <a:rect b="b" l="l" r="r" t="t"/>
              <a:pathLst>
                <a:path extrusionOk="0" h="5861" w="249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3" name="Google Shape;9823;p86"/>
          <p:cNvGrpSpPr/>
          <p:nvPr/>
        </p:nvGrpSpPr>
        <p:grpSpPr>
          <a:xfrm>
            <a:off x="2620748" y="3890988"/>
            <a:ext cx="366269" cy="262426"/>
            <a:chOff x="-60621600" y="2716100"/>
            <a:chExt cx="316650" cy="226875"/>
          </a:xfrm>
        </p:grpSpPr>
        <p:sp>
          <p:nvSpPr>
            <p:cNvPr id="9824" name="Google Shape;9824;p86"/>
            <p:cNvSpPr/>
            <p:nvPr/>
          </p:nvSpPr>
          <p:spPr>
            <a:xfrm>
              <a:off x="-60621600" y="2716100"/>
              <a:ext cx="316650" cy="226875"/>
            </a:xfrm>
            <a:custGeom>
              <a:rect b="b" l="l" r="r" t="t"/>
              <a:pathLst>
                <a:path extrusionOk="0" h="9075" w="12666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86"/>
            <p:cNvSpPr/>
            <p:nvPr/>
          </p:nvSpPr>
          <p:spPr>
            <a:xfrm>
              <a:off x="-60546775" y="2798025"/>
              <a:ext cx="166225" cy="104775"/>
            </a:xfrm>
            <a:custGeom>
              <a:rect b="b" l="l" r="r" t="t"/>
              <a:pathLst>
                <a:path extrusionOk="0" h="4191" w="6649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6" name="Google Shape;9826;p86"/>
          <p:cNvGrpSpPr/>
          <p:nvPr/>
        </p:nvGrpSpPr>
        <p:grpSpPr>
          <a:xfrm>
            <a:off x="3957965" y="3839081"/>
            <a:ext cx="358056" cy="366240"/>
            <a:chOff x="-59475600" y="2658625"/>
            <a:chExt cx="309550" cy="316625"/>
          </a:xfrm>
        </p:grpSpPr>
        <p:sp>
          <p:nvSpPr>
            <p:cNvPr id="9827" name="Google Shape;9827;p86"/>
            <p:cNvSpPr/>
            <p:nvPr/>
          </p:nvSpPr>
          <p:spPr>
            <a:xfrm>
              <a:off x="-59427550" y="291302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8" name="Google Shape;9828;p86"/>
            <p:cNvSpPr/>
            <p:nvPr/>
          </p:nvSpPr>
          <p:spPr>
            <a:xfrm>
              <a:off x="-59428350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9" name="Google Shape;9829;p86"/>
            <p:cNvSpPr/>
            <p:nvPr/>
          </p:nvSpPr>
          <p:spPr>
            <a:xfrm>
              <a:off x="-59330675" y="291302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0" name="Google Shape;9830;p86"/>
            <p:cNvSpPr/>
            <p:nvPr/>
          </p:nvSpPr>
          <p:spPr>
            <a:xfrm>
              <a:off x="-59330675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1" name="Google Shape;9831;p86"/>
            <p:cNvSpPr/>
            <p:nvPr/>
          </p:nvSpPr>
          <p:spPr>
            <a:xfrm>
              <a:off x="-59475600" y="2658625"/>
              <a:ext cx="309550" cy="316625"/>
            </a:xfrm>
            <a:custGeom>
              <a:rect b="b" l="l" r="r" t="t"/>
              <a:pathLst>
                <a:path extrusionOk="0" h="12665" w="12382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86"/>
            <p:cNvSpPr/>
            <p:nvPr/>
          </p:nvSpPr>
          <p:spPr>
            <a:xfrm>
              <a:off x="-59234600" y="2913025"/>
              <a:ext cx="19725" cy="19700"/>
            </a:xfrm>
            <a:custGeom>
              <a:rect b="b" l="l" r="r" t="t"/>
              <a:pathLst>
                <a:path extrusionOk="0" h="788" w="789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3" name="Google Shape;9833;p86"/>
            <p:cNvSpPr/>
            <p:nvPr/>
          </p:nvSpPr>
          <p:spPr>
            <a:xfrm>
              <a:off x="-59235375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34" name="Google Shape;9834;p86"/>
          <p:cNvSpPr/>
          <p:nvPr/>
        </p:nvSpPr>
        <p:spPr>
          <a:xfrm>
            <a:off x="2175657" y="1542168"/>
            <a:ext cx="365373" cy="365344"/>
          </a:xfrm>
          <a:custGeom>
            <a:rect b="b" l="l" r="r" t="t"/>
            <a:pathLst>
              <a:path extrusionOk="0" h="12634" w="12635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35" name="Google Shape;9835;p86"/>
          <p:cNvSpPr/>
          <p:nvPr/>
        </p:nvSpPr>
        <p:spPr>
          <a:xfrm>
            <a:off x="2203001" y="2020634"/>
            <a:ext cx="310690" cy="369016"/>
          </a:xfrm>
          <a:custGeom>
            <a:rect b="b" l="l" r="r" t="t"/>
            <a:pathLst>
              <a:path extrusionOk="0" h="12761" w="10744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36" name="Google Shape;9836;p86"/>
          <p:cNvGrpSpPr/>
          <p:nvPr/>
        </p:nvGrpSpPr>
        <p:grpSpPr>
          <a:xfrm>
            <a:off x="2233086" y="2487006"/>
            <a:ext cx="263294" cy="367165"/>
            <a:chOff x="-63987100" y="2646800"/>
            <a:chExt cx="227625" cy="317425"/>
          </a:xfrm>
        </p:grpSpPr>
        <p:sp>
          <p:nvSpPr>
            <p:cNvPr id="9837" name="Google Shape;9837;p86"/>
            <p:cNvSpPr/>
            <p:nvPr/>
          </p:nvSpPr>
          <p:spPr>
            <a:xfrm>
              <a:off x="-63987100" y="2646800"/>
              <a:ext cx="227625" cy="317425"/>
            </a:xfrm>
            <a:custGeom>
              <a:rect b="b" l="l" r="r" t="t"/>
              <a:pathLst>
                <a:path extrusionOk="0" h="12697" w="9105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8" name="Google Shape;9838;p86"/>
            <p:cNvSpPr/>
            <p:nvPr/>
          </p:nvSpPr>
          <p:spPr>
            <a:xfrm>
              <a:off x="-63883150" y="2826375"/>
              <a:ext cx="20500" cy="41775"/>
            </a:xfrm>
            <a:custGeom>
              <a:rect b="b" l="l" r="r" t="t"/>
              <a:pathLst>
                <a:path extrusionOk="0" h="1671" w="82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39" name="Google Shape;9839;p86"/>
          <p:cNvGrpSpPr/>
          <p:nvPr/>
        </p:nvGrpSpPr>
        <p:grpSpPr>
          <a:xfrm>
            <a:off x="852428" y="2958627"/>
            <a:ext cx="358056" cy="369913"/>
            <a:chOff x="-62148000" y="1930075"/>
            <a:chExt cx="309550" cy="319800"/>
          </a:xfrm>
        </p:grpSpPr>
        <p:sp>
          <p:nvSpPr>
            <p:cNvPr id="9840" name="Google Shape;9840;p86"/>
            <p:cNvSpPr/>
            <p:nvPr/>
          </p:nvSpPr>
          <p:spPr>
            <a:xfrm>
              <a:off x="-62148000" y="1930075"/>
              <a:ext cx="309550" cy="319800"/>
            </a:xfrm>
            <a:custGeom>
              <a:rect b="b" l="l" r="r" t="t"/>
              <a:pathLst>
                <a:path extrusionOk="0" h="12792" w="12382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1" name="Google Shape;9841;p86"/>
            <p:cNvSpPr/>
            <p:nvPr/>
          </p:nvSpPr>
          <p:spPr>
            <a:xfrm>
              <a:off x="-62044825" y="1972200"/>
              <a:ext cx="107125" cy="97700"/>
            </a:xfrm>
            <a:custGeom>
              <a:rect b="b" l="l" r="r" t="t"/>
              <a:pathLst>
                <a:path extrusionOk="0" h="3908" w="4285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2" name="Google Shape;9842;p86"/>
          <p:cNvGrpSpPr/>
          <p:nvPr/>
        </p:nvGrpSpPr>
        <p:grpSpPr>
          <a:xfrm>
            <a:off x="849695" y="3396913"/>
            <a:ext cx="363522" cy="365373"/>
            <a:chOff x="-62150375" y="2297875"/>
            <a:chExt cx="314275" cy="315875"/>
          </a:xfrm>
        </p:grpSpPr>
        <p:sp>
          <p:nvSpPr>
            <p:cNvPr id="9843" name="Google Shape;9843;p86"/>
            <p:cNvSpPr/>
            <p:nvPr/>
          </p:nvSpPr>
          <p:spPr>
            <a:xfrm>
              <a:off x="-61994425" y="2297875"/>
              <a:ext cx="64600" cy="69925"/>
            </a:xfrm>
            <a:custGeom>
              <a:rect b="b" l="l" r="r" t="t"/>
              <a:pathLst>
                <a:path extrusionOk="0" h="2797" w="2584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4" name="Google Shape;9844;p86"/>
            <p:cNvSpPr/>
            <p:nvPr/>
          </p:nvSpPr>
          <p:spPr>
            <a:xfrm>
              <a:off x="-62150375" y="2338050"/>
              <a:ext cx="314275" cy="275700"/>
            </a:xfrm>
            <a:custGeom>
              <a:rect b="b" l="l" r="r" t="t"/>
              <a:pathLst>
                <a:path extrusionOk="0" h="11028" w="12571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5" name="Google Shape;9845;p86"/>
            <p:cNvSpPr/>
            <p:nvPr/>
          </p:nvSpPr>
          <p:spPr>
            <a:xfrm>
              <a:off x="-61972375" y="2430200"/>
              <a:ext cx="20500" cy="60675"/>
            </a:xfrm>
            <a:custGeom>
              <a:rect b="b" l="l" r="r" t="t"/>
              <a:pathLst>
                <a:path extrusionOk="0" h="2427" w="82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6" name="Google Shape;9846;p86"/>
            <p:cNvSpPr/>
            <p:nvPr/>
          </p:nvSpPr>
          <p:spPr>
            <a:xfrm>
              <a:off x="-61909350" y="2430200"/>
              <a:ext cx="19700" cy="60675"/>
            </a:xfrm>
            <a:custGeom>
              <a:rect b="b" l="l" r="r" t="t"/>
              <a:pathLst>
                <a:path extrusionOk="0" h="2427" w="788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7" name="Google Shape;9847;p86"/>
            <p:cNvSpPr/>
            <p:nvPr/>
          </p:nvSpPr>
          <p:spPr>
            <a:xfrm>
              <a:off x="-62033800" y="2430200"/>
              <a:ext cx="21275" cy="60675"/>
            </a:xfrm>
            <a:custGeom>
              <a:rect b="b" l="l" r="r" t="t"/>
              <a:pathLst>
                <a:path extrusionOk="0" h="2427" w="851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8" name="Google Shape;9848;p86"/>
          <p:cNvGrpSpPr/>
          <p:nvPr/>
        </p:nvGrpSpPr>
        <p:grpSpPr>
          <a:xfrm>
            <a:off x="848322" y="3838156"/>
            <a:ext cx="366269" cy="368091"/>
            <a:chOff x="-62150375" y="2664925"/>
            <a:chExt cx="316650" cy="318225"/>
          </a:xfrm>
        </p:grpSpPr>
        <p:sp>
          <p:nvSpPr>
            <p:cNvPr id="9849" name="Google Shape;9849;p86"/>
            <p:cNvSpPr/>
            <p:nvPr/>
          </p:nvSpPr>
          <p:spPr>
            <a:xfrm>
              <a:off x="-62150375" y="2961850"/>
              <a:ext cx="316650" cy="21300"/>
            </a:xfrm>
            <a:custGeom>
              <a:rect b="b" l="l" r="r" t="t"/>
              <a:pathLst>
                <a:path extrusionOk="0" h="852" w="12666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0" name="Google Shape;9850;p86"/>
            <p:cNvSpPr/>
            <p:nvPr/>
          </p:nvSpPr>
          <p:spPr>
            <a:xfrm>
              <a:off x="-62150375" y="2838200"/>
              <a:ext cx="82725" cy="102400"/>
            </a:xfrm>
            <a:custGeom>
              <a:rect b="b" l="l" r="r" t="t"/>
              <a:pathLst>
                <a:path extrusionOk="0" h="4096" w="3309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1" name="Google Shape;9851;p86"/>
            <p:cNvSpPr/>
            <p:nvPr/>
          </p:nvSpPr>
          <p:spPr>
            <a:xfrm>
              <a:off x="-62033800" y="2664925"/>
              <a:ext cx="82725" cy="274900"/>
            </a:xfrm>
            <a:custGeom>
              <a:rect b="b" l="l" r="r" t="t"/>
              <a:pathLst>
                <a:path extrusionOk="0" h="10996" w="3309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2" name="Google Shape;9852;p86"/>
            <p:cNvSpPr/>
            <p:nvPr/>
          </p:nvSpPr>
          <p:spPr>
            <a:xfrm>
              <a:off x="-61917225" y="2754700"/>
              <a:ext cx="83500" cy="185900"/>
            </a:xfrm>
            <a:custGeom>
              <a:rect b="b" l="l" r="r" t="t"/>
              <a:pathLst>
                <a:path extrusionOk="0" h="7436" w="334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3" name="Google Shape;9853;p86"/>
          <p:cNvGrpSpPr/>
          <p:nvPr/>
        </p:nvGrpSpPr>
        <p:grpSpPr>
          <a:xfrm>
            <a:off x="3065911" y="2959133"/>
            <a:ext cx="367165" cy="368901"/>
            <a:chOff x="-60254550" y="1938025"/>
            <a:chExt cx="317425" cy="318925"/>
          </a:xfrm>
        </p:grpSpPr>
        <p:sp>
          <p:nvSpPr>
            <p:cNvPr id="9854" name="Google Shape;9854;p86"/>
            <p:cNvSpPr/>
            <p:nvPr/>
          </p:nvSpPr>
          <p:spPr>
            <a:xfrm>
              <a:off x="-60254550" y="2049000"/>
              <a:ext cx="317425" cy="207950"/>
            </a:xfrm>
            <a:custGeom>
              <a:rect b="b" l="l" r="r" t="t"/>
              <a:pathLst>
                <a:path extrusionOk="0" h="8318" w="12697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86"/>
            <p:cNvSpPr/>
            <p:nvPr/>
          </p:nvSpPr>
          <p:spPr>
            <a:xfrm>
              <a:off x="-60219125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6" name="Google Shape;9856;p86"/>
            <p:cNvSpPr/>
            <p:nvPr/>
          </p:nvSpPr>
          <p:spPr>
            <a:xfrm>
              <a:off x="-60156900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7" name="Google Shape;9857;p86"/>
            <p:cNvSpPr/>
            <p:nvPr/>
          </p:nvSpPr>
          <p:spPr>
            <a:xfrm>
              <a:off x="-60094675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8" name="Google Shape;9858;p86"/>
          <p:cNvGrpSpPr/>
          <p:nvPr/>
        </p:nvGrpSpPr>
        <p:grpSpPr>
          <a:xfrm>
            <a:off x="3040249" y="3396389"/>
            <a:ext cx="366648" cy="366420"/>
            <a:chOff x="6479471" y="2079003"/>
            <a:chExt cx="348923" cy="348706"/>
          </a:xfrm>
        </p:grpSpPr>
        <p:sp>
          <p:nvSpPr>
            <p:cNvPr id="9859" name="Google Shape;9859;p86"/>
            <p:cNvSpPr/>
            <p:nvPr/>
          </p:nvSpPr>
          <p:spPr>
            <a:xfrm>
              <a:off x="6479471" y="2200291"/>
              <a:ext cx="38170" cy="22566"/>
            </a:xfrm>
            <a:custGeom>
              <a:rect b="b" l="l" r="r" t="t"/>
              <a:pathLst>
                <a:path extrusionOk="0" h="820" w="1387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860" name="Google Shape;9860;p86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9861" name="Google Shape;9861;p86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rect b="b" l="l" r="r" t="t"/>
                <a:pathLst>
                  <a:path extrusionOk="0" h="12671" w="9421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2" name="Google Shape;9862;p86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rect b="b" l="l" r="r" t="t"/>
                <a:pathLst>
                  <a:path extrusionOk="0" h="5830" w="249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3" name="Google Shape;9863;p86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rect b="b" l="l" r="r" t="t"/>
                <a:pathLst>
                  <a:path extrusionOk="0" h="1213" w="1293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4" name="Google Shape;9864;p86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rect b="b" l="l" r="r" t="t"/>
                <a:pathLst>
                  <a:path extrusionOk="0" h="1214" w="1292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5" name="Google Shape;9865;p86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rect b="b" l="l" r="r" t="t"/>
                <a:pathLst>
                  <a:path extrusionOk="0" h="1213" w="1292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6" name="Google Shape;9866;p86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rect b="b" l="l" r="r" t="t"/>
                <a:pathLst>
                  <a:path extrusionOk="0" h="1214" w="1293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7" name="Google Shape;9867;p86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rect b="b" l="l" r="r" t="t"/>
                <a:pathLst>
                  <a:path extrusionOk="0" h="820" w="1419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868" name="Google Shape;9868;p86"/>
          <p:cNvGrpSpPr/>
          <p:nvPr/>
        </p:nvGrpSpPr>
        <p:grpSpPr>
          <a:xfrm>
            <a:off x="3094149" y="3837707"/>
            <a:ext cx="310690" cy="368987"/>
            <a:chOff x="-60232500" y="2671225"/>
            <a:chExt cx="268600" cy="319000"/>
          </a:xfrm>
        </p:grpSpPr>
        <p:sp>
          <p:nvSpPr>
            <p:cNvPr id="9869" name="Google Shape;9869;p86"/>
            <p:cNvSpPr/>
            <p:nvPr/>
          </p:nvSpPr>
          <p:spPr>
            <a:xfrm>
              <a:off x="-60222275" y="2843700"/>
              <a:ext cx="63025" cy="146525"/>
            </a:xfrm>
            <a:custGeom>
              <a:rect b="b" l="l" r="r" t="t"/>
              <a:pathLst>
                <a:path extrusionOk="0" h="5861" w="2521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0" name="Google Shape;9870;p86"/>
            <p:cNvSpPr/>
            <p:nvPr/>
          </p:nvSpPr>
          <p:spPr>
            <a:xfrm>
              <a:off x="-60232500" y="2671225"/>
              <a:ext cx="268600" cy="318225"/>
            </a:xfrm>
            <a:custGeom>
              <a:rect b="b" l="l" r="r" t="t"/>
              <a:pathLst>
                <a:path extrusionOk="0" h="12729" w="10744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71" name="Google Shape;9871;p86"/>
          <p:cNvGrpSpPr/>
          <p:nvPr/>
        </p:nvGrpSpPr>
        <p:grpSpPr>
          <a:xfrm>
            <a:off x="2179643" y="4286341"/>
            <a:ext cx="365373" cy="368987"/>
            <a:chOff x="-59100700" y="1911950"/>
            <a:chExt cx="315875" cy="319000"/>
          </a:xfrm>
        </p:grpSpPr>
        <p:sp>
          <p:nvSpPr>
            <p:cNvPr id="9872" name="Google Shape;9872;p86"/>
            <p:cNvSpPr/>
            <p:nvPr/>
          </p:nvSpPr>
          <p:spPr>
            <a:xfrm>
              <a:off x="-59015625" y="19938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3" name="Google Shape;9873;p86"/>
            <p:cNvSpPr/>
            <p:nvPr/>
          </p:nvSpPr>
          <p:spPr>
            <a:xfrm>
              <a:off x="-58954200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4" name="Google Shape;9874;p86"/>
            <p:cNvSpPr/>
            <p:nvPr/>
          </p:nvSpPr>
          <p:spPr>
            <a:xfrm>
              <a:off x="-58891975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5" name="Google Shape;9875;p86"/>
            <p:cNvSpPr/>
            <p:nvPr/>
          </p:nvSpPr>
          <p:spPr>
            <a:xfrm>
              <a:off x="-59015625" y="2034825"/>
              <a:ext cx="20500" cy="21275"/>
            </a:xfrm>
            <a:custGeom>
              <a:rect b="b" l="l" r="r" t="t"/>
              <a:pathLst>
                <a:path extrusionOk="0" h="851" w="82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6" name="Google Shape;9876;p86"/>
            <p:cNvSpPr/>
            <p:nvPr/>
          </p:nvSpPr>
          <p:spPr>
            <a:xfrm>
              <a:off x="-58954200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7" name="Google Shape;9877;p86"/>
            <p:cNvSpPr/>
            <p:nvPr/>
          </p:nvSpPr>
          <p:spPr>
            <a:xfrm>
              <a:off x="-58891975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8" name="Google Shape;9878;p86"/>
            <p:cNvSpPr/>
            <p:nvPr/>
          </p:nvSpPr>
          <p:spPr>
            <a:xfrm>
              <a:off x="-59015625" y="20765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9" name="Google Shape;9879;p86"/>
            <p:cNvSpPr/>
            <p:nvPr/>
          </p:nvSpPr>
          <p:spPr>
            <a:xfrm>
              <a:off x="-58954200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86"/>
            <p:cNvSpPr/>
            <p:nvPr/>
          </p:nvSpPr>
          <p:spPr>
            <a:xfrm>
              <a:off x="-58891975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1" name="Google Shape;9881;p86"/>
            <p:cNvSpPr/>
            <p:nvPr/>
          </p:nvSpPr>
          <p:spPr>
            <a:xfrm>
              <a:off x="-59100700" y="1911950"/>
              <a:ext cx="315875" cy="319000"/>
            </a:xfrm>
            <a:custGeom>
              <a:rect b="b" l="l" r="r" t="t"/>
              <a:pathLst>
                <a:path extrusionOk="0" h="12760" w="12635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82" name="Google Shape;9882;p86"/>
          <p:cNvGrpSpPr/>
          <p:nvPr/>
        </p:nvGrpSpPr>
        <p:grpSpPr>
          <a:xfrm>
            <a:off x="2621810" y="1541821"/>
            <a:ext cx="379918" cy="366038"/>
            <a:chOff x="-63665750" y="1914325"/>
            <a:chExt cx="328450" cy="316450"/>
          </a:xfrm>
        </p:grpSpPr>
        <p:sp>
          <p:nvSpPr>
            <p:cNvPr id="9883" name="Google Shape;9883;p86"/>
            <p:cNvSpPr/>
            <p:nvPr/>
          </p:nvSpPr>
          <p:spPr>
            <a:xfrm>
              <a:off x="-63665750" y="1914325"/>
              <a:ext cx="328450" cy="316450"/>
            </a:xfrm>
            <a:custGeom>
              <a:rect b="b" l="l" r="r" t="t"/>
              <a:pathLst>
                <a:path extrusionOk="0" h="12658" w="13138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4" name="Google Shape;9884;p86"/>
            <p:cNvSpPr/>
            <p:nvPr/>
          </p:nvSpPr>
          <p:spPr>
            <a:xfrm>
              <a:off x="-63524775" y="1955275"/>
              <a:ext cx="123675" cy="134700"/>
            </a:xfrm>
            <a:custGeom>
              <a:rect b="b" l="l" r="r" t="t"/>
              <a:pathLst>
                <a:path extrusionOk="0" h="5388" w="4947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85" name="Google Shape;9885;p86"/>
          <p:cNvGrpSpPr/>
          <p:nvPr/>
        </p:nvGrpSpPr>
        <p:grpSpPr>
          <a:xfrm>
            <a:off x="2626814" y="2020865"/>
            <a:ext cx="369913" cy="368554"/>
            <a:chOff x="-63666550" y="2278975"/>
            <a:chExt cx="319800" cy="318625"/>
          </a:xfrm>
        </p:grpSpPr>
        <p:sp>
          <p:nvSpPr>
            <p:cNvPr id="9886" name="Google Shape;9886;p86"/>
            <p:cNvSpPr/>
            <p:nvPr/>
          </p:nvSpPr>
          <p:spPr>
            <a:xfrm>
              <a:off x="-63481450" y="2309700"/>
              <a:ext cx="62225" cy="146525"/>
            </a:xfrm>
            <a:custGeom>
              <a:rect b="b" l="l" r="r" t="t"/>
              <a:pathLst>
                <a:path extrusionOk="0" h="5861" w="2489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7" name="Google Shape;9887;p86"/>
            <p:cNvSpPr/>
            <p:nvPr/>
          </p:nvSpPr>
          <p:spPr>
            <a:xfrm>
              <a:off x="-63666550" y="2278975"/>
              <a:ext cx="319800" cy="318625"/>
            </a:xfrm>
            <a:custGeom>
              <a:rect b="b" l="l" r="r" t="t"/>
              <a:pathLst>
                <a:path extrusionOk="0" h="12745" w="12792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88" name="Google Shape;9888;p86"/>
          <p:cNvGrpSpPr/>
          <p:nvPr/>
        </p:nvGrpSpPr>
        <p:grpSpPr>
          <a:xfrm>
            <a:off x="2624081" y="2486890"/>
            <a:ext cx="375378" cy="367397"/>
            <a:chOff x="-63669700" y="2646600"/>
            <a:chExt cx="324525" cy="317625"/>
          </a:xfrm>
        </p:grpSpPr>
        <p:sp>
          <p:nvSpPr>
            <p:cNvPr id="9889" name="Google Shape;9889;p86"/>
            <p:cNvSpPr/>
            <p:nvPr/>
          </p:nvSpPr>
          <p:spPr>
            <a:xfrm>
              <a:off x="-63669700" y="2646600"/>
              <a:ext cx="324525" cy="317550"/>
            </a:xfrm>
            <a:custGeom>
              <a:rect b="b" l="l" r="r" t="t"/>
              <a:pathLst>
                <a:path extrusionOk="0" h="12702" w="12981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0" name="Google Shape;9890;p86"/>
            <p:cNvSpPr/>
            <p:nvPr/>
          </p:nvSpPr>
          <p:spPr>
            <a:xfrm>
              <a:off x="-63532650" y="2901200"/>
              <a:ext cx="185900" cy="63025"/>
            </a:xfrm>
            <a:custGeom>
              <a:rect b="b" l="l" r="r" t="t"/>
              <a:pathLst>
                <a:path extrusionOk="0" h="2521" w="7436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91" name="Google Shape;9891;p86"/>
          <p:cNvGrpSpPr/>
          <p:nvPr/>
        </p:nvGrpSpPr>
        <p:grpSpPr>
          <a:xfrm>
            <a:off x="1286361" y="2960218"/>
            <a:ext cx="366269" cy="366732"/>
            <a:chOff x="-61784125" y="1931250"/>
            <a:chExt cx="316650" cy="317050"/>
          </a:xfrm>
        </p:grpSpPr>
        <p:sp>
          <p:nvSpPr>
            <p:cNvPr id="9892" name="Google Shape;9892;p86"/>
            <p:cNvSpPr/>
            <p:nvPr/>
          </p:nvSpPr>
          <p:spPr>
            <a:xfrm>
              <a:off x="-61688025" y="1931250"/>
              <a:ext cx="124450" cy="134300"/>
            </a:xfrm>
            <a:custGeom>
              <a:rect b="b" l="l" r="r" t="t"/>
              <a:pathLst>
                <a:path extrusionOk="0" h="5372" w="4978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3" name="Google Shape;9893;p86"/>
            <p:cNvSpPr/>
            <p:nvPr/>
          </p:nvSpPr>
          <p:spPr>
            <a:xfrm>
              <a:off x="-61784125" y="2113325"/>
              <a:ext cx="124450" cy="134975"/>
            </a:xfrm>
            <a:custGeom>
              <a:rect b="b" l="l" r="r" t="t"/>
              <a:pathLst>
                <a:path extrusionOk="0" h="5399" w="4978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4" name="Google Shape;9894;p86"/>
            <p:cNvSpPr/>
            <p:nvPr/>
          </p:nvSpPr>
          <p:spPr>
            <a:xfrm>
              <a:off x="-61591150" y="2113325"/>
              <a:ext cx="123675" cy="134175"/>
            </a:xfrm>
            <a:custGeom>
              <a:rect b="b" l="l" r="r" t="t"/>
              <a:pathLst>
                <a:path extrusionOk="0" h="5367" w="4947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5" name="Google Shape;9895;p86"/>
            <p:cNvSpPr/>
            <p:nvPr/>
          </p:nvSpPr>
          <p:spPr>
            <a:xfrm>
              <a:off x="-61677800" y="2072225"/>
              <a:ext cx="106350" cy="62450"/>
            </a:xfrm>
            <a:custGeom>
              <a:rect b="b" l="l" r="r" t="t"/>
              <a:pathLst>
                <a:path extrusionOk="0" h="2498" w="4254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96" name="Google Shape;9896;p86"/>
          <p:cNvGrpSpPr/>
          <p:nvPr/>
        </p:nvGrpSpPr>
        <p:grpSpPr>
          <a:xfrm>
            <a:off x="1286360" y="3396465"/>
            <a:ext cx="366269" cy="366269"/>
            <a:chOff x="-61783350" y="2297100"/>
            <a:chExt cx="316650" cy="316650"/>
          </a:xfrm>
        </p:grpSpPr>
        <p:sp>
          <p:nvSpPr>
            <p:cNvPr id="9897" name="Google Shape;9897;p86"/>
            <p:cNvSpPr/>
            <p:nvPr/>
          </p:nvSpPr>
          <p:spPr>
            <a:xfrm>
              <a:off x="-61783350" y="2297100"/>
              <a:ext cx="316650" cy="316650"/>
            </a:xfrm>
            <a:custGeom>
              <a:rect b="b" l="l" r="r" t="t"/>
              <a:pathLst>
                <a:path extrusionOk="0" h="12666" w="12666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8" name="Google Shape;9898;p86"/>
            <p:cNvSpPr/>
            <p:nvPr/>
          </p:nvSpPr>
          <p:spPr>
            <a:xfrm>
              <a:off x="-61742375" y="2387675"/>
              <a:ext cx="275675" cy="151250"/>
            </a:xfrm>
            <a:custGeom>
              <a:rect b="b" l="l" r="r" t="t"/>
              <a:pathLst>
                <a:path extrusionOk="0" h="6050" w="11027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99" name="Google Shape;9899;p86"/>
          <p:cNvGrpSpPr/>
          <p:nvPr/>
        </p:nvGrpSpPr>
        <p:grpSpPr>
          <a:xfrm>
            <a:off x="1286360" y="3837548"/>
            <a:ext cx="366269" cy="369305"/>
            <a:chOff x="-61782550" y="2664925"/>
            <a:chExt cx="316650" cy="319275"/>
          </a:xfrm>
        </p:grpSpPr>
        <p:sp>
          <p:nvSpPr>
            <p:cNvPr id="9900" name="Google Shape;9900;p86"/>
            <p:cNvSpPr/>
            <p:nvPr/>
          </p:nvSpPr>
          <p:spPr>
            <a:xfrm>
              <a:off x="-61782550" y="2664925"/>
              <a:ext cx="316650" cy="319275"/>
            </a:xfrm>
            <a:custGeom>
              <a:rect b="b" l="l" r="r" t="t"/>
              <a:pathLst>
                <a:path extrusionOk="0" h="12771" w="12666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86"/>
            <p:cNvSpPr/>
            <p:nvPr/>
          </p:nvSpPr>
          <p:spPr>
            <a:xfrm>
              <a:off x="-61701425" y="2705875"/>
              <a:ext cx="151250" cy="21275"/>
            </a:xfrm>
            <a:custGeom>
              <a:rect b="b" l="l" r="r" t="t"/>
              <a:pathLst>
                <a:path extrusionOk="0" h="851" w="605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2" name="Google Shape;9902;p86"/>
            <p:cNvSpPr/>
            <p:nvPr/>
          </p:nvSpPr>
          <p:spPr>
            <a:xfrm>
              <a:off x="-61742375" y="2747625"/>
              <a:ext cx="233925" cy="22075"/>
            </a:xfrm>
            <a:custGeom>
              <a:rect b="b" l="l" r="r" t="t"/>
              <a:pathLst>
                <a:path extrusionOk="0" h="883" w="9357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03" name="Google Shape;9903;p86"/>
          <p:cNvGrpSpPr/>
          <p:nvPr/>
        </p:nvGrpSpPr>
        <p:grpSpPr>
          <a:xfrm>
            <a:off x="3508137" y="2968936"/>
            <a:ext cx="367165" cy="349294"/>
            <a:chOff x="-59889100" y="1945025"/>
            <a:chExt cx="317425" cy="301975"/>
          </a:xfrm>
        </p:grpSpPr>
        <p:sp>
          <p:nvSpPr>
            <p:cNvPr id="9904" name="Google Shape;9904;p86"/>
            <p:cNvSpPr/>
            <p:nvPr/>
          </p:nvSpPr>
          <p:spPr>
            <a:xfrm>
              <a:off x="-59845000" y="2074200"/>
              <a:ext cx="63025" cy="61450"/>
            </a:xfrm>
            <a:custGeom>
              <a:rect b="b" l="l" r="r" t="t"/>
              <a:pathLst>
                <a:path extrusionOk="0" h="2458" w="2521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86"/>
            <p:cNvSpPr/>
            <p:nvPr/>
          </p:nvSpPr>
          <p:spPr>
            <a:xfrm>
              <a:off x="-59761500" y="1990700"/>
              <a:ext cx="61450" cy="144950"/>
            </a:xfrm>
            <a:custGeom>
              <a:rect b="b" l="l" r="r" t="t"/>
              <a:pathLst>
                <a:path extrusionOk="0" h="5798" w="2458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86"/>
            <p:cNvSpPr/>
            <p:nvPr/>
          </p:nvSpPr>
          <p:spPr>
            <a:xfrm>
              <a:off x="-59678800" y="2053725"/>
              <a:ext cx="61450" cy="81925"/>
            </a:xfrm>
            <a:custGeom>
              <a:rect b="b" l="l" r="r" t="t"/>
              <a:pathLst>
                <a:path extrusionOk="0" h="3277" w="2458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7" name="Google Shape;9907;p86"/>
            <p:cNvSpPr/>
            <p:nvPr/>
          </p:nvSpPr>
          <p:spPr>
            <a:xfrm>
              <a:off x="-59889100" y="1945025"/>
              <a:ext cx="317425" cy="301975"/>
            </a:xfrm>
            <a:custGeom>
              <a:rect b="b" l="l" r="r" t="t"/>
              <a:pathLst>
                <a:path extrusionOk="0" h="12079" w="12697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08" name="Google Shape;9908;p86"/>
          <p:cNvSpPr/>
          <p:nvPr/>
        </p:nvSpPr>
        <p:spPr>
          <a:xfrm>
            <a:off x="3501697" y="3436096"/>
            <a:ext cx="368091" cy="287006"/>
          </a:xfrm>
          <a:custGeom>
            <a:rect b="b" l="l" r="r" t="t"/>
            <a:pathLst>
              <a:path extrusionOk="0" h="9925" w="12729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09" name="Google Shape;9909;p86"/>
          <p:cNvGrpSpPr/>
          <p:nvPr/>
        </p:nvGrpSpPr>
        <p:grpSpPr>
          <a:xfrm>
            <a:off x="3507226" y="3839471"/>
            <a:ext cx="368987" cy="365459"/>
            <a:chOff x="-59889100" y="2671925"/>
            <a:chExt cx="319000" cy="315950"/>
          </a:xfrm>
        </p:grpSpPr>
        <p:sp>
          <p:nvSpPr>
            <p:cNvPr id="9910" name="Google Shape;9910;p86"/>
            <p:cNvSpPr/>
            <p:nvPr/>
          </p:nvSpPr>
          <p:spPr>
            <a:xfrm>
              <a:off x="-59889100" y="2672000"/>
              <a:ext cx="149675" cy="256025"/>
            </a:xfrm>
            <a:custGeom>
              <a:rect b="b" l="l" r="r" t="t"/>
              <a:pathLst>
                <a:path extrusionOk="0" h="10241" w="5987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1" name="Google Shape;9911;p86"/>
            <p:cNvSpPr/>
            <p:nvPr/>
          </p:nvSpPr>
          <p:spPr>
            <a:xfrm>
              <a:off x="-59830825" y="2892525"/>
              <a:ext cx="201650" cy="95350"/>
            </a:xfrm>
            <a:custGeom>
              <a:rect b="b" l="l" r="r" t="t"/>
              <a:pathLst>
                <a:path extrusionOk="0" h="3814" w="8066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86"/>
            <p:cNvSpPr/>
            <p:nvPr/>
          </p:nvSpPr>
          <p:spPr>
            <a:xfrm>
              <a:off x="-59719775" y="2671925"/>
              <a:ext cx="149675" cy="256425"/>
            </a:xfrm>
            <a:custGeom>
              <a:rect b="b" l="l" r="r" t="t"/>
              <a:pathLst>
                <a:path extrusionOk="0" h="10257" w="5987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86"/>
            <p:cNvSpPr/>
            <p:nvPr/>
          </p:nvSpPr>
          <p:spPr>
            <a:xfrm>
              <a:off x="-59762300" y="2757075"/>
              <a:ext cx="63025" cy="145725"/>
            </a:xfrm>
            <a:custGeom>
              <a:rect b="b" l="l" r="r" t="t"/>
              <a:pathLst>
                <a:path extrusionOk="0" h="5829" w="2521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14" name="Google Shape;9914;p86"/>
          <p:cNvGrpSpPr/>
          <p:nvPr/>
        </p:nvGrpSpPr>
        <p:grpSpPr>
          <a:xfrm>
            <a:off x="2620204" y="4281976"/>
            <a:ext cx="367165" cy="366269"/>
            <a:chOff x="-59092025" y="2296300"/>
            <a:chExt cx="317425" cy="316650"/>
          </a:xfrm>
        </p:grpSpPr>
        <p:sp>
          <p:nvSpPr>
            <p:cNvPr id="9915" name="Google Shape;9915;p86"/>
            <p:cNvSpPr/>
            <p:nvPr/>
          </p:nvSpPr>
          <p:spPr>
            <a:xfrm>
              <a:off x="-58994350" y="2382950"/>
              <a:ext cx="122875" cy="133925"/>
            </a:xfrm>
            <a:custGeom>
              <a:rect b="b" l="l" r="r" t="t"/>
              <a:pathLst>
                <a:path extrusionOk="0" h="5357" w="4915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6" name="Google Shape;9916;p86"/>
            <p:cNvSpPr/>
            <p:nvPr/>
          </p:nvSpPr>
          <p:spPr>
            <a:xfrm>
              <a:off x="-59092025" y="2296300"/>
              <a:ext cx="317425" cy="316650"/>
            </a:xfrm>
            <a:custGeom>
              <a:rect b="b" l="l" r="r" t="t"/>
              <a:pathLst>
                <a:path extrusionOk="0" h="12666" w="12697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17" name="Google Shape;9917;p86"/>
          <p:cNvGrpSpPr/>
          <p:nvPr/>
        </p:nvGrpSpPr>
        <p:grpSpPr>
          <a:xfrm>
            <a:off x="4865611" y="1532895"/>
            <a:ext cx="353174" cy="347599"/>
            <a:chOff x="683125" y="1955275"/>
            <a:chExt cx="299325" cy="294600"/>
          </a:xfrm>
        </p:grpSpPr>
        <p:sp>
          <p:nvSpPr>
            <p:cNvPr id="9918" name="Google Shape;9918;p86"/>
            <p:cNvSpPr/>
            <p:nvPr/>
          </p:nvSpPr>
          <p:spPr>
            <a:xfrm>
              <a:off x="876875" y="1989925"/>
              <a:ext cx="52800" cy="63825"/>
            </a:xfrm>
            <a:custGeom>
              <a:rect b="b" l="l" r="r" t="t"/>
              <a:pathLst>
                <a:path extrusionOk="0" h="2553" w="2112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86"/>
            <p:cNvSpPr/>
            <p:nvPr/>
          </p:nvSpPr>
          <p:spPr>
            <a:xfrm>
              <a:off x="683125" y="2058450"/>
              <a:ext cx="159900" cy="191425"/>
            </a:xfrm>
            <a:custGeom>
              <a:rect b="b" l="l" r="r" t="t"/>
              <a:pathLst>
                <a:path extrusionOk="0" h="7657" w="6396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86"/>
            <p:cNvSpPr/>
            <p:nvPr/>
          </p:nvSpPr>
          <p:spPr>
            <a:xfrm>
              <a:off x="824900" y="1955275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86"/>
            <p:cNvSpPr/>
            <p:nvPr/>
          </p:nvSpPr>
          <p:spPr>
            <a:xfrm>
              <a:off x="895000" y="205845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22" name="Google Shape;9922;p86"/>
          <p:cNvGrpSpPr/>
          <p:nvPr/>
        </p:nvGrpSpPr>
        <p:grpSpPr>
          <a:xfrm>
            <a:off x="4866541" y="1983453"/>
            <a:ext cx="351315" cy="349486"/>
            <a:chOff x="685475" y="2318350"/>
            <a:chExt cx="297750" cy="296200"/>
          </a:xfrm>
        </p:grpSpPr>
        <p:sp>
          <p:nvSpPr>
            <p:cNvPr id="9923" name="Google Shape;9923;p86"/>
            <p:cNvSpPr/>
            <p:nvPr/>
          </p:nvSpPr>
          <p:spPr>
            <a:xfrm>
              <a:off x="685475" y="2371925"/>
              <a:ext cx="142600" cy="241975"/>
            </a:xfrm>
            <a:custGeom>
              <a:rect b="b" l="l" r="r" t="t"/>
              <a:pathLst>
                <a:path extrusionOk="0" h="9679" w="5704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86"/>
            <p:cNvSpPr/>
            <p:nvPr/>
          </p:nvSpPr>
          <p:spPr>
            <a:xfrm>
              <a:off x="839850" y="2371925"/>
              <a:ext cx="143375" cy="242625"/>
            </a:xfrm>
            <a:custGeom>
              <a:rect b="b" l="l" r="r" t="t"/>
              <a:pathLst>
                <a:path extrusionOk="0" h="9705" w="5735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86"/>
            <p:cNvSpPr/>
            <p:nvPr/>
          </p:nvSpPr>
          <p:spPr>
            <a:xfrm>
              <a:off x="772900" y="2318350"/>
              <a:ext cx="122125" cy="105075"/>
            </a:xfrm>
            <a:custGeom>
              <a:rect b="b" l="l" r="r" t="t"/>
              <a:pathLst>
                <a:path extrusionOk="0" h="4203" w="4885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26" name="Google Shape;9926;p86"/>
          <p:cNvSpPr/>
          <p:nvPr/>
        </p:nvSpPr>
        <p:spPr>
          <a:xfrm>
            <a:off x="4867924" y="2425254"/>
            <a:ext cx="348513" cy="349427"/>
          </a:xfrm>
          <a:custGeom>
            <a:rect b="b" l="l" r="r" t="t"/>
            <a:pathLst>
              <a:path extrusionOk="0" h="11846" w="11815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27" name="Google Shape;9927;p86"/>
          <p:cNvGrpSpPr/>
          <p:nvPr/>
        </p:nvGrpSpPr>
        <p:grpSpPr>
          <a:xfrm>
            <a:off x="7094699" y="1532659"/>
            <a:ext cx="309517" cy="348071"/>
            <a:chOff x="2523000" y="1954875"/>
            <a:chExt cx="262325" cy="295000"/>
          </a:xfrm>
        </p:grpSpPr>
        <p:sp>
          <p:nvSpPr>
            <p:cNvPr id="9928" name="Google Shape;9928;p86"/>
            <p:cNvSpPr/>
            <p:nvPr/>
          </p:nvSpPr>
          <p:spPr>
            <a:xfrm>
              <a:off x="2523000" y="1954875"/>
              <a:ext cx="262325" cy="295000"/>
            </a:xfrm>
            <a:custGeom>
              <a:rect b="b" l="l" r="r" t="t"/>
              <a:pathLst>
                <a:path extrusionOk="0" h="11800" w="10493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86"/>
            <p:cNvSpPr/>
            <p:nvPr/>
          </p:nvSpPr>
          <p:spPr>
            <a:xfrm>
              <a:off x="2595475" y="202457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30" name="Google Shape;9930;p86"/>
          <p:cNvGrpSpPr/>
          <p:nvPr/>
        </p:nvGrpSpPr>
        <p:grpSpPr>
          <a:xfrm>
            <a:off x="7073800" y="1983925"/>
            <a:ext cx="351315" cy="348542"/>
            <a:chOff x="2508825" y="2318350"/>
            <a:chExt cx="297750" cy="295400"/>
          </a:xfrm>
        </p:grpSpPr>
        <p:sp>
          <p:nvSpPr>
            <p:cNvPr id="9931" name="Google Shape;9931;p86"/>
            <p:cNvSpPr/>
            <p:nvPr/>
          </p:nvSpPr>
          <p:spPr>
            <a:xfrm>
              <a:off x="2508825" y="2318350"/>
              <a:ext cx="297750" cy="295400"/>
            </a:xfrm>
            <a:custGeom>
              <a:rect b="b" l="l" r="r" t="t"/>
              <a:pathLst>
                <a:path extrusionOk="0" h="11816" w="1191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86"/>
            <p:cNvSpPr/>
            <p:nvPr/>
          </p:nvSpPr>
          <p:spPr>
            <a:xfrm>
              <a:off x="2629350" y="2353025"/>
              <a:ext cx="54350" cy="121300"/>
            </a:xfrm>
            <a:custGeom>
              <a:rect b="b" l="l" r="r" t="t"/>
              <a:pathLst>
                <a:path extrusionOk="0" h="4852" w="2174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33" name="Google Shape;9933;p86"/>
          <p:cNvSpPr/>
          <p:nvPr/>
        </p:nvSpPr>
        <p:spPr>
          <a:xfrm>
            <a:off x="7074663" y="2425254"/>
            <a:ext cx="349457" cy="349427"/>
          </a:xfrm>
          <a:custGeom>
            <a:rect b="b" l="l" r="r" t="t"/>
            <a:pathLst>
              <a:path extrusionOk="0" h="11846" w="11847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34" name="Google Shape;9934;p86"/>
          <p:cNvGrpSpPr/>
          <p:nvPr/>
        </p:nvGrpSpPr>
        <p:grpSpPr>
          <a:xfrm>
            <a:off x="5747373" y="2897978"/>
            <a:ext cx="347599" cy="348513"/>
            <a:chOff x="4321150" y="1946600"/>
            <a:chExt cx="294600" cy="295375"/>
          </a:xfrm>
        </p:grpSpPr>
        <p:sp>
          <p:nvSpPr>
            <p:cNvPr id="9935" name="Google Shape;9935;p86"/>
            <p:cNvSpPr/>
            <p:nvPr/>
          </p:nvSpPr>
          <p:spPr>
            <a:xfrm>
              <a:off x="4321150" y="1946600"/>
              <a:ext cx="294600" cy="295375"/>
            </a:xfrm>
            <a:custGeom>
              <a:rect b="b" l="l" r="r" t="t"/>
              <a:pathLst>
                <a:path extrusionOk="0" h="11815" w="11784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6" name="Google Shape;9936;p86"/>
            <p:cNvSpPr/>
            <p:nvPr/>
          </p:nvSpPr>
          <p:spPr>
            <a:xfrm>
              <a:off x="4564525" y="20316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7" name="Google Shape;9937;p86"/>
            <p:cNvSpPr/>
            <p:nvPr/>
          </p:nvSpPr>
          <p:spPr>
            <a:xfrm>
              <a:off x="4414100" y="2084450"/>
              <a:ext cx="106350" cy="122100"/>
            </a:xfrm>
            <a:custGeom>
              <a:rect b="b" l="l" r="r" t="t"/>
              <a:pathLst>
                <a:path extrusionOk="0" h="4884" w="4254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38" name="Google Shape;9938;p86"/>
          <p:cNvSpPr/>
          <p:nvPr/>
        </p:nvSpPr>
        <p:spPr>
          <a:xfrm>
            <a:off x="5744000" y="3398060"/>
            <a:ext cx="354117" cy="326242"/>
          </a:xfrm>
          <a:custGeom>
            <a:rect b="b" l="l" r="r" t="t"/>
            <a:pathLst>
              <a:path extrusionOk="0" h="11060" w="12005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39" name="Google Shape;9939;p86"/>
          <p:cNvSpPr/>
          <p:nvPr/>
        </p:nvSpPr>
        <p:spPr>
          <a:xfrm>
            <a:off x="5744472" y="3836225"/>
            <a:ext cx="353174" cy="348513"/>
          </a:xfrm>
          <a:custGeom>
            <a:rect b="b" l="l" r="r" t="t"/>
            <a:pathLst>
              <a:path extrusionOk="0" h="11815" w="11973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40" name="Google Shape;9940;p86"/>
          <p:cNvSpPr/>
          <p:nvPr/>
        </p:nvSpPr>
        <p:spPr>
          <a:xfrm>
            <a:off x="8020096" y="2898870"/>
            <a:ext cx="224004" cy="346655"/>
          </a:xfrm>
          <a:custGeom>
            <a:rect b="b" l="l" r="r" t="t"/>
            <a:pathLst>
              <a:path extrusionOk="0" h="11752" w="7594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41" name="Google Shape;9941;p86"/>
          <p:cNvSpPr/>
          <p:nvPr/>
        </p:nvSpPr>
        <p:spPr>
          <a:xfrm>
            <a:off x="5310365" y="1531929"/>
            <a:ext cx="351286" cy="349457"/>
          </a:xfrm>
          <a:custGeom>
            <a:rect b="b" l="l" r="r" t="t"/>
            <a:pathLst>
              <a:path extrusionOk="0" h="11847" w="11909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42" name="Google Shape;9942;p86"/>
          <p:cNvGrpSpPr/>
          <p:nvPr/>
        </p:nvGrpSpPr>
        <p:grpSpPr>
          <a:xfrm>
            <a:off x="5309921" y="1983925"/>
            <a:ext cx="352230" cy="348542"/>
            <a:chOff x="1049375" y="2318350"/>
            <a:chExt cx="298525" cy="295400"/>
          </a:xfrm>
        </p:grpSpPr>
        <p:sp>
          <p:nvSpPr>
            <p:cNvPr id="9943" name="Google Shape;9943;p86"/>
            <p:cNvSpPr/>
            <p:nvPr/>
          </p:nvSpPr>
          <p:spPr>
            <a:xfrm>
              <a:off x="1101350" y="2492325"/>
              <a:ext cx="70125" cy="50525"/>
            </a:xfrm>
            <a:custGeom>
              <a:rect b="b" l="l" r="r" t="t"/>
              <a:pathLst>
                <a:path extrusionOk="0" h="2021" w="2805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86"/>
            <p:cNvSpPr/>
            <p:nvPr/>
          </p:nvSpPr>
          <p:spPr>
            <a:xfrm>
              <a:off x="1101350" y="2440525"/>
              <a:ext cx="70125" cy="51150"/>
            </a:xfrm>
            <a:custGeom>
              <a:rect b="b" l="l" r="r" t="t"/>
              <a:pathLst>
                <a:path extrusionOk="0" h="2046" w="2805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5" name="Google Shape;9945;p86"/>
            <p:cNvSpPr/>
            <p:nvPr/>
          </p:nvSpPr>
          <p:spPr>
            <a:xfrm>
              <a:off x="1101350" y="2388550"/>
              <a:ext cx="70125" cy="51125"/>
            </a:xfrm>
            <a:custGeom>
              <a:rect b="b" l="l" r="r" t="t"/>
              <a:pathLst>
                <a:path extrusionOk="0" h="2045" w="2805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6" name="Google Shape;9946;p86"/>
            <p:cNvSpPr/>
            <p:nvPr/>
          </p:nvSpPr>
          <p:spPr>
            <a:xfrm>
              <a:off x="1049375" y="2318350"/>
              <a:ext cx="298525" cy="295400"/>
            </a:xfrm>
            <a:custGeom>
              <a:rect b="b" l="l" r="r" t="t"/>
              <a:pathLst>
                <a:path extrusionOk="0" h="11816" w="11941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47" name="Google Shape;9947;p86"/>
          <p:cNvGrpSpPr/>
          <p:nvPr/>
        </p:nvGrpSpPr>
        <p:grpSpPr>
          <a:xfrm>
            <a:off x="5310393" y="2424376"/>
            <a:ext cx="351286" cy="351286"/>
            <a:chOff x="1049375" y="2680675"/>
            <a:chExt cx="297725" cy="297725"/>
          </a:xfrm>
        </p:grpSpPr>
        <p:sp>
          <p:nvSpPr>
            <p:cNvPr id="9948" name="Google Shape;9948;p86"/>
            <p:cNvSpPr/>
            <p:nvPr/>
          </p:nvSpPr>
          <p:spPr>
            <a:xfrm>
              <a:off x="1113175" y="2752350"/>
              <a:ext cx="161475" cy="155975"/>
            </a:xfrm>
            <a:custGeom>
              <a:rect b="b" l="l" r="r" t="t"/>
              <a:pathLst>
                <a:path extrusionOk="0" h="6239" w="6459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9" name="Google Shape;9949;p86"/>
            <p:cNvSpPr/>
            <p:nvPr/>
          </p:nvSpPr>
          <p:spPr>
            <a:xfrm>
              <a:off x="1049375" y="2680675"/>
              <a:ext cx="297725" cy="297725"/>
            </a:xfrm>
            <a:custGeom>
              <a:rect b="b" l="l" r="r" t="t"/>
              <a:pathLst>
                <a:path extrusionOk="0" h="11909" w="11909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50" name="Google Shape;9950;p86"/>
          <p:cNvGrpSpPr/>
          <p:nvPr/>
        </p:nvGrpSpPr>
        <p:grpSpPr>
          <a:xfrm>
            <a:off x="7523845" y="1532423"/>
            <a:ext cx="348513" cy="348542"/>
            <a:chOff x="2872725" y="1954475"/>
            <a:chExt cx="295375" cy="295400"/>
          </a:xfrm>
        </p:grpSpPr>
        <p:sp>
          <p:nvSpPr>
            <p:cNvPr id="9951" name="Google Shape;9951;p86"/>
            <p:cNvSpPr/>
            <p:nvPr/>
          </p:nvSpPr>
          <p:spPr>
            <a:xfrm>
              <a:off x="2959350" y="1954475"/>
              <a:ext cx="122100" cy="139450"/>
            </a:xfrm>
            <a:custGeom>
              <a:rect b="b" l="l" r="r" t="t"/>
              <a:pathLst>
                <a:path extrusionOk="0" h="5578" w="4884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2" name="Google Shape;9952;p86"/>
            <p:cNvSpPr/>
            <p:nvPr/>
          </p:nvSpPr>
          <p:spPr>
            <a:xfrm>
              <a:off x="2906575" y="2146650"/>
              <a:ext cx="191425" cy="69350"/>
            </a:xfrm>
            <a:custGeom>
              <a:rect b="b" l="l" r="r" t="t"/>
              <a:pathLst>
                <a:path extrusionOk="0" h="2774" w="7657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3" name="Google Shape;9953;p86"/>
            <p:cNvSpPr/>
            <p:nvPr/>
          </p:nvSpPr>
          <p:spPr>
            <a:xfrm>
              <a:off x="2872725" y="2112000"/>
              <a:ext cx="295375" cy="137875"/>
            </a:xfrm>
            <a:custGeom>
              <a:rect b="b" l="l" r="r" t="t"/>
              <a:pathLst>
                <a:path extrusionOk="0" h="5515" w="11815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54" name="Google Shape;9954;p86"/>
          <p:cNvGrpSpPr/>
          <p:nvPr/>
        </p:nvGrpSpPr>
        <p:grpSpPr>
          <a:xfrm>
            <a:off x="7545216" y="1982996"/>
            <a:ext cx="305771" cy="350401"/>
            <a:chOff x="2890050" y="2318350"/>
            <a:chExt cx="259150" cy="296975"/>
          </a:xfrm>
        </p:grpSpPr>
        <p:sp>
          <p:nvSpPr>
            <p:cNvPr id="9955" name="Google Shape;9955;p86"/>
            <p:cNvSpPr/>
            <p:nvPr/>
          </p:nvSpPr>
          <p:spPr>
            <a:xfrm>
              <a:off x="2936525" y="2353025"/>
              <a:ext cx="160700" cy="155975"/>
            </a:xfrm>
            <a:custGeom>
              <a:rect b="b" l="l" r="r" t="t"/>
              <a:pathLst>
                <a:path extrusionOk="0" h="6239" w="6428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6" name="Google Shape;9956;p86"/>
            <p:cNvSpPr/>
            <p:nvPr/>
          </p:nvSpPr>
          <p:spPr>
            <a:xfrm>
              <a:off x="2890050" y="2318350"/>
              <a:ext cx="259150" cy="296975"/>
            </a:xfrm>
            <a:custGeom>
              <a:rect b="b" l="l" r="r" t="t"/>
              <a:pathLst>
                <a:path extrusionOk="0" h="11879" w="10366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57" name="Google Shape;9957;p86"/>
          <p:cNvSpPr/>
          <p:nvPr/>
        </p:nvSpPr>
        <p:spPr>
          <a:xfrm>
            <a:off x="7585093" y="2424782"/>
            <a:ext cx="225862" cy="350371"/>
          </a:xfrm>
          <a:custGeom>
            <a:rect b="b" l="l" r="r" t="t"/>
            <a:pathLst>
              <a:path extrusionOk="0" h="11878" w="7657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58" name="Google Shape;9958;p86"/>
          <p:cNvGrpSpPr/>
          <p:nvPr/>
        </p:nvGrpSpPr>
        <p:grpSpPr>
          <a:xfrm>
            <a:off x="6187732" y="2898450"/>
            <a:ext cx="347569" cy="347569"/>
            <a:chOff x="4685050" y="1945825"/>
            <a:chExt cx="294575" cy="294575"/>
          </a:xfrm>
        </p:grpSpPr>
        <p:sp>
          <p:nvSpPr>
            <p:cNvPr id="9959" name="Google Shape;9959;p86"/>
            <p:cNvSpPr/>
            <p:nvPr/>
          </p:nvSpPr>
          <p:spPr>
            <a:xfrm>
              <a:off x="4720475" y="2086025"/>
              <a:ext cx="104775" cy="121300"/>
            </a:xfrm>
            <a:custGeom>
              <a:rect b="b" l="l" r="r" t="t"/>
              <a:pathLst>
                <a:path extrusionOk="0" h="4852" w="4191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0" name="Google Shape;9960;p86"/>
            <p:cNvSpPr/>
            <p:nvPr/>
          </p:nvSpPr>
          <p:spPr>
            <a:xfrm>
              <a:off x="4685050" y="1945825"/>
              <a:ext cx="294575" cy="294575"/>
            </a:xfrm>
            <a:custGeom>
              <a:rect b="b" l="l" r="r" t="t"/>
              <a:pathLst>
                <a:path extrusionOk="0" h="11783" w="11783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1" name="Google Shape;9961;p86"/>
            <p:cNvSpPr/>
            <p:nvPr/>
          </p:nvSpPr>
          <p:spPr>
            <a:xfrm>
              <a:off x="4840200" y="2103350"/>
              <a:ext cx="104775" cy="17350"/>
            </a:xfrm>
            <a:custGeom>
              <a:rect b="b" l="l" r="r" t="t"/>
              <a:pathLst>
                <a:path extrusionOk="0" h="694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2" name="Google Shape;9962;p86"/>
            <p:cNvSpPr/>
            <p:nvPr/>
          </p:nvSpPr>
          <p:spPr>
            <a:xfrm>
              <a:off x="4840200" y="2137200"/>
              <a:ext cx="104775" cy="18150"/>
            </a:xfrm>
            <a:custGeom>
              <a:rect b="b" l="l" r="r" t="t"/>
              <a:pathLst>
                <a:path extrusionOk="0" h="726" w="4191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3" name="Google Shape;9963;p86"/>
            <p:cNvSpPr/>
            <p:nvPr/>
          </p:nvSpPr>
          <p:spPr>
            <a:xfrm>
              <a:off x="4840200" y="2171875"/>
              <a:ext cx="104775" cy="18125"/>
            </a:xfrm>
            <a:custGeom>
              <a:rect b="b" l="l" r="r" t="t"/>
              <a:pathLst>
                <a:path extrusionOk="0" h="725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64" name="Google Shape;9964;p86"/>
          <p:cNvSpPr/>
          <p:nvPr/>
        </p:nvSpPr>
        <p:spPr>
          <a:xfrm>
            <a:off x="6187137" y="3387382"/>
            <a:ext cx="348513" cy="347599"/>
          </a:xfrm>
          <a:custGeom>
            <a:rect b="b" l="l" r="r" t="t"/>
            <a:pathLst>
              <a:path extrusionOk="0" h="11784" w="11815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65" name="Google Shape;9965;p86"/>
          <p:cNvSpPr/>
          <p:nvPr/>
        </p:nvSpPr>
        <p:spPr>
          <a:xfrm>
            <a:off x="6208050" y="3835296"/>
            <a:ext cx="306686" cy="350371"/>
          </a:xfrm>
          <a:custGeom>
            <a:rect b="b" l="l" r="r" t="t"/>
            <a:pathLst>
              <a:path extrusionOk="0" h="11878" w="10397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66" name="Google Shape;9966;p86"/>
          <p:cNvGrpSpPr/>
          <p:nvPr/>
        </p:nvGrpSpPr>
        <p:grpSpPr>
          <a:xfrm>
            <a:off x="7958004" y="3387425"/>
            <a:ext cx="348513" cy="347599"/>
            <a:chOff x="6131900" y="2301825"/>
            <a:chExt cx="295375" cy="294600"/>
          </a:xfrm>
        </p:grpSpPr>
        <p:sp>
          <p:nvSpPr>
            <p:cNvPr id="9967" name="Google Shape;9967;p86"/>
            <p:cNvSpPr/>
            <p:nvPr/>
          </p:nvSpPr>
          <p:spPr>
            <a:xfrm>
              <a:off x="6131900" y="2301825"/>
              <a:ext cx="295375" cy="294600"/>
            </a:xfrm>
            <a:custGeom>
              <a:rect b="b" l="l" r="r" t="t"/>
              <a:pathLst>
                <a:path extrusionOk="0" h="11784" w="11815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8" name="Google Shape;9968;p86"/>
            <p:cNvSpPr/>
            <p:nvPr/>
          </p:nvSpPr>
          <p:spPr>
            <a:xfrm>
              <a:off x="6218550" y="2456200"/>
              <a:ext cx="122100" cy="51225"/>
            </a:xfrm>
            <a:custGeom>
              <a:rect b="b" l="l" r="r" t="t"/>
              <a:pathLst>
                <a:path extrusionOk="0" h="2049" w="4884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9" name="Google Shape;9969;p86"/>
            <p:cNvSpPr/>
            <p:nvPr/>
          </p:nvSpPr>
          <p:spPr>
            <a:xfrm>
              <a:off x="6340625" y="2353025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0" name="Google Shape;9970;p86"/>
            <p:cNvSpPr/>
            <p:nvPr/>
          </p:nvSpPr>
          <p:spPr>
            <a:xfrm>
              <a:off x="6183100" y="2369550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71" name="Google Shape;9971;p86"/>
          <p:cNvGrpSpPr/>
          <p:nvPr/>
        </p:nvGrpSpPr>
        <p:grpSpPr>
          <a:xfrm>
            <a:off x="5753997" y="1531966"/>
            <a:ext cx="351315" cy="349457"/>
            <a:chOff x="1412450" y="1954475"/>
            <a:chExt cx="297750" cy="296175"/>
          </a:xfrm>
        </p:grpSpPr>
        <p:sp>
          <p:nvSpPr>
            <p:cNvPr id="9972" name="Google Shape;9972;p86"/>
            <p:cNvSpPr/>
            <p:nvPr/>
          </p:nvSpPr>
          <p:spPr>
            <a:xfrm>
              <a:off x="1483350" y="2023800"/>
              <a:ext cx="155975" cy="155975"/>
            </a:xfrm>
            <a:custGeom>
              <a:rect b="b" l="l" r="r" t="t"/>
              <a:pathLst>
                <a:path extrusionOk="0" h="6239" w="6239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86"/>
            <p:cNvSpPr/>
            <p:nvPr/>
          </p:nvSpPr>
          <p:spPr>
            <a:xfrm>
              <a:off x="1412450" y="1954475"/>
              <a:ext cx="297750" cy="296175"/>
            </a:xfrm>
            <a:custGeom>
              <a:rect b="b" l="l" r="r" t="t"/>
              <a:pathLst>
                <a:path extrusionOk="0" h="11847" w="1191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74" name="Google Shape;9974;p86"/>
          <p:cNvSpPr/>
          <p:nvPr/>
        </p:nvSpPr>
        <p:spPr>
          <a:xfrm>
            <a:off x="5755346" y="1985282"/>
            <a:ext cx="348542" cy="345740"/>
          </a:xfrm>
          <a:custGeom>
            <a:rect b="b" l="l" r="r" t="t"/>
            <a:pathLst>
              <a:path extrusionOk="0" h="11721" w="11816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75" name="Google Shape;9975;p86"/>
          <p:cNvGrpSpPr/>
          <p:nvPr/>
        </p:nvGrpSpPr>
        <p:grpSpPr>
          <a:xfrm>
            <a:off x="5753997" y="2424494"/>
            <a:ext cx="351315" cy="351050"/>
            <a:chOff x="1413250" y="2680675"/>
            <a:chExt cx="297750" cy="297525"/>
          </a:xfrm>
        </p:grpSpPr>
        <p:sp>
          <p:nvSpPr>
            <p:cNvPr id="9976" name="Google Shape;9976;p86"/>
            <p:cNvSpPr/>
            <p:nvPr/>
          </p:nvSpPr>
          <p:spPr>
            <a:xfrm>
              <a:off x="1413250" y="2680675"/>
              <a:ext cx="297750" cy="297525"/>
            </a:xfrm>
            <a:custGeom>
              <a:rect b="b" l="l" r="r" t="t"/>
              <a:pathLst>
                <a:path extrusionOk="0" h="11901" w="1191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86"/>
            <p:cNvSpPr/>
            <p:nvPr/>
          </p:nvSpPr>
          <p:spPr>
            <a:xfrm>
              <a:off x="1465225" y="2805100"/>
              <a:ext cx="52800" cy="52025"/>
            </a:xfrm>
            <a:custGeom>
              <a:rect b="b" l="l" r="r" t="t"/>
              <a:pathLst>
                <a:path extrusionOk="0" h="2081" w="2112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86"/>
            <p:cNvSpPr/>
            <p:nvPr/>
          </p:nvSpPr>
          <p:spPr>
            <a:xfrm>
              <a:off x="1535325" y="2769675"/>
              <a:ext cx="52800" cy="87450"/>
            </a:xfrm>
            <a:custGeom>
              <a:rect b="b" l="l" r="r" t="t"/>
              <a:pathLst>
                <a:path extrusionOk="0" h="3498" w="2112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9" name="Google Shape;9979;p86"/>
            <p:cNvSpPr/>
            <p:nvPr/>
          </p:nvSpPr>
          <p:spPr>
            <a:xfrm>
              <a:off x="1604650" y="2733425"/>
              <a:ext cx="52775" cy="122900"/>
            </a:xfrm>
            <a:custGeom>
              <a:rect b="b" l="l" r="r" t="t"/>
              <a:pathLst>
                <a:path extrusionOk="0" h="4916" w="2111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80" name="Google Shape;9980;p86"/>
          <p:cNvSpPr/>
          <p:nvPr/>
        </p:nvSpPr>
        <p:spPr>
          <a:xfrm>
            <a:off x="8012357" y="1531944"/>
            <a:ext cx="270463" cy="349427"/>
          </a:xfrm>
          <a:custGeom>
            <a:rect b="b" l="l" r="r" t="t"/>
            <a:pathLst>
              <a:path extrusionOk="0" h="11846" w="9169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81" name="Google Shape;9981;p86"/>
          <p:cNvSpPr/>
          <p:nvPr/>
        </p:nvSpPr>
        <p:spPr>
          <a:xfrm>
            <a:off x="7964498" y="1984131"/>
            <a:ext cx="366182" cy="348041"/>
          </a:xfrm>
          <a:custGeom>
            <a:rect b="b" l="l" r="r" t="t"/>
            <a:pathLst>
              <a:path extrusionOk="0" h="11799" w="12414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82" name="Google Shape;9982;p86"/>
          <p:cNvSpPr/>
          <p:nvPr/>
        </p:nvSpPr>
        <p:spPr>
          <a:xfrm>
            <a:off x="7971931" y="2425254"/>
            <a:ext cx="351315" cy="349427"/>
          </a:xfrm>
          <a:custGeom>
            <a:rect b="b" l="l" r="r" t="t"/>
            <a:pathLst>
              <a:path extrusionOk="0" h="11846" w="1191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83" name="Google Shape;9983;p86"/>
          <p:cNvGrpSpPr/>
          <p:nvPr/>
        </p:nvGrpSpPr>
        <p:grpSpPr>
          <a:xfrm>
            <a:off x="6630407" y="2898111"/>
            <a:ext cx="350371" cy="348247"/>
            <a:chOff x="5045775" y="1946400"/>
            <a:chExt cx="296950" cy="295150"/>
          </a:xfrm>
        </p:grpSpPr>
        <p:sp>
          <p:nvSpPr>
            <p:cNvPr id="9984" name="Google Shape;9984;p86"/>
            <p:cNvSpPr/>
            <p:nvPr/>
          </p:nvSpPr>
          <p:spPr>
            <a:xfrm>
              <a:off x="5113500" y="1998600"/>
              <a:ext cx="160700" cy="155950"/>
            </a:xfrm>
            <a:custGeom>
              <a:rect b="b" l="l" r="r" t="t"/>
              <a:pathLst>
                <a:path extrusionOk="0" h="6238" w="6428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5" name="Google Shape;9985;p86"/>
            <p:cNvSpPr/>
            <p:nvPr/>
          </p:nvSpPr>
          <p:spPr>
            <a:xfrm>
              <a:off x="5045775" y="1946400"/>
              <a:ext cx="296950" cy="295150"/>
            </a:xfrm>
            <a:custGeom>
              <a:rect b="b" l="l" r="r" t="t"/>
              <a:pathLst>
                <a:path extrusionOk="0" h="11806" w="11878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86" name="Google Shape;9986;p86"/>
          <p:cNvGrpSpPr/>
          <p:nvPr/>
        </p:nvGrpSpPr>
        <p:grpSpPr>
          <a:xfrm>
            <a:off x="6629006" y="3406938"/>
            <a:ext cx="353174" cy="308573"/>
            <a:chOff x="5046550" y="2327025"/>
            <a:chExt cx="299325" cy="261525"/>
          </a:xfrm>
        </p:grpSpPr>
        <p:sp>
          <p:nvSpPr>
            <p:cNvPr id="9987" name="Google Shape;9987;p86"/>
            <p:cNvSpPr/>
            <p:nvPr/>
          </p:nvSpPr>
          <p:spPr>
            <a:xfrm>
              <a:off x="5046550" y="2448325"/>
              <a:ext cx="297750" cy="140225"/>
            </a:xfrm>
            <a:custGeom>
              <a:rect b="b" l="l" r="r" t="t"/>
              <a:pathLst>
                <a:path extrusionOk="0" h="5609" w="1191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86"/>
            <p:cNvSpPr/>
            <p:nvPr/>
          </p:nvSpPr>
          <p:spPr>
            <a:xfrm>
              <a:off x="5241900" y="2327025"/>
              <a:ext cx="103975" cy="121325"/>
            </a:xfrm>
            <a:custGeom>
              <a:rect b="b" l="l" r="r" t="t"/>
              <a:pathLst>
                <a:path extrusionOk="0" h="4853" w="4159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86"/>
            <p:cNvSpPr/>
            <p:nvPr/>
          </p:nvSpPr>
          <p:spPr>
            <a:xfrm>
              <a:off x="5048925" y="2328600"/>
              <a:ext cx="103975" cy="121325"/>
            </a:xfrm>
            <a:custGeom>
              <a:rect b="b" l="l" r="r" t="t"/>
              <a:pathLst>
                <a:path extrusionOk="0" h="4853" w="4159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90" name="Google Shape;9990;p86"/>
          <p:cNvSpPr/>
          <p:nvPr/>
        </p:nvSpPr>
        <p:spPr>
          <a:xfrm>
            <a:off x="6707866" y="3835296"/>
            <a:ext cx="195185" cy="350371"/>
          </a:xfrm>
          <a:custGeom>
            <a:rect b="b" l="l" r="r" t="t"/>
            <a:pathLst>
              <a:path extrusionOk="0" h="11878" w="6617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91" name="Google Shape;9991;p86"/>
          <p:cNvGrpSpPr/>
          <p:nvPr/>
        </p:nvGrpSpPr>
        <p:grpSpPr>
          <a:xfrm>
            <a:off x="7956604" y="3836276"/>
            <a:ext cx="351315" cy="348513"/>
            <a:chOff x="6167350" y="2672800"/>
            <a:chExt cx="297750" cy="295375"/>
          </a:xfrm>
        </p:grpSpPr>
        <p:sp>
          <p:nvSpPr>
            <p:cNvPr id="9992" name="Google Shape;9992;p86"/>
            <p:cNvSpPr/>
            <p:nvPr/>
          </p:nvSpPr>
          <p:spPr>
            <a:xfrm>
              <a:off x="6167350" y="2672800"/>
              <a:ext cx="226850" cy="295375"/>
            </a:xfrm>
            <a:custGeom>
              <a:rect b="b" l="l" r="r" t="t"/>
              <a:pathLst>
                <a:path extrusionOk="0" h="11815" w="9074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86"/>
            <p:cNvSpPr/>
            <p:nvPr/>
          </p:nvSpPr>
          <p:spPr>
            <a:xfrm>
              <a:off x="6201225" y="2762575"/>
              <a:ext cx="52775" cy="49650"/>
            </a:xfrm>
            <a:custGeom>
              <a:rect b="b" l="l" r="r" t="t"/>
              <a:pathLst>
                <a:path extrusionOk="0" h="1986" w="2111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86"/>
            <p:cNvSpPr/>
            <p:nvPr/>
          </p:nvSpPr>
          <p:spPr>
            <a:xfrm>
              <a:off x="6308325" y="288230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86"/>
            <p:cNvSpPr/>
            <p:nvPr/>
          </p:nvSpPr>
          <p:spPr>
            <a:xfrm>
              <a:off x="6200425" y="2759425"/>
              <a:ext cx="156775" cy="174875"/>
            </a:xfrm>
            <a:custGeom>
              <a:rect b="b" l="l" r="r" t="t"/>
              <a:pathLst>
                <a:path extrusionOk="0" h="6995" w="6271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6" name="Google Shape;9996;p86"/>
            <p:cNvSpPr/>
            <p:nvPr/>
          </p:nvSpPr>
          <p:spPr>
            <a:xfrm>
              <a:off x="6412300" y="2742900"/>
              <a:ext cx="52800" cy="208725"/>
            </a:xfrm>
            <a:custGeom>
              <a:rect b="b" l="l" r="r" t="t"/>
              <a:pathLst>
                <a:path extrusionOk="0" h="8349" w="2112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97" name="Google Shape;9997;p86"/>
          <p:cNvGrpSpPr/>
          <p:nvPr/>
        </p:nvGrpSpPr>
        <p:grpSpPr>
          <a:xfrm>
            <a:off x="6197601" y="1531509"/>
            <a:ext cx="347599" cy="350371"/>
            <a:chOff x="1777925" y="1953700"/>
            <a:chExt cx="294600" cy="296950"/>
          </a:xfrm>
        </p:grpSpPr>
        <p:sp>
          <p:nvSpPr>
            <p:cNvPr id="9998" name="Google Shape;9998;p86"/>
            <p:cNvSpPr/>
            <p:nvPr/>
          </p:nvSpPr>
          <p:spPr>
            <a:xfrm>
              <a:off x="1794450" y="2052125"/>
              <a:ext cx="278075" cy="198525"/>
            </a:xfrm>
            <a:custGeom>
              <a:rect b="b" l="l" r="r" t="t"/>
              <a:pathLst>
                <a:path extrusionOk="0" h="7941" w="11123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9" name="Google Shape;9999;p86"/>
            <p:cNvSpPr/>
            <p:nvPr/>
          </p:nvSpPr>
          <p:spPr>
            <a:xfrm>
              <a:off x="1777925" y="1953700"/>
              <a:ext cx="278050" cy="198675"/>
            </a:xfrm>
            <a:custGeom>
              <a:rect b="b" l="l" r="r" t="t"/>
              <a:pathLst>
                <a:path extrusionOk="0" h="7947" w="11122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0" name="Google Shape;10000;p86"/>
            <p:cNvSpPr/>
            <p:nvPr/>
          </p:nvSpPr>
          <p:spPr>
            <a:xfrm>
              <a:off x="1829125" y="2006475"/>
              <a:ext cx="191400" cy="191400"/>
            </a:xfrm>
            <a:custGeom>
              <a:rect b="b" l="l" r="r" t="t"/>
              <a:pathLst>
                <a:path extrusionOk="0" h="7656" w="7656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1" name="Google Shape;10001;p86"/>
            <p:cNvSpPr/>
            <p:nvPr/>
          </p:nvSpPr>
          <p:spPr>
            <a:xfrm>
              <a:off x="1915750" y="2058450"/>
              <a:ext cx="35475" cy="52800"/>
            </a:xfrm>
            <a:custGeom>
              <a:rect b="b" l="l" r="r" t="t"/>
              <a:pathLst>
                <a:path extrusionOk="0" h="2112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2" name="Google Shape;10002;p86"/>
          <p:cNvGrpSpPr/>
          <p:nvPr/>
        </p:nvGrpSpPr>
        <p:grpSpPr>
          <a:xfrm>
            <a:off x="6213411" y="1984397"/>
            <a:ext cx="315977" cy="347599"/>
            <a:chOff x="1790525" y="2319150"/>
            <a:chExt cx="267800" cy="294600"/>
          </a:xfrm>
        </p:grpSpPr>
        <p:sp>
          <p:nvSpPr>
            <p:cNvPr id="10003" name="Google Shape;10003;p86"/>
            <p:cNvSpPr/>
            <p:nvPr/>
          </p:nvSpPr>
          <p:spPr>
            <a:xfrm>
              <a:off x="1881100" y="2423125"/>
              <a:ext cx="88225" cy="155175"/>
            </a:xfrm>
            <a:custGeom>
              <a:rect b="b" l="l" r="r" t="t"/>
              <a:pathLst>
                <a:path extrusionOk="0" h="6207" w="3529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4" name="Google Shape;10004;p86"/>
            <p:cNvSpPr/>
            <p:nvPr/>
          </p:nvSpPr>
          <p:spPr>
            <a:xfrm>
              <a:off x="1790525" y="2319150"/>
              <a:ext cx="267800" cy="294600"/>
            </a:xfrm>
            <a:custGeom>
              <a:rect b="b" l="l" r="r" t="t"/>
              <a:pathLst>
                <a:path extrusionOk="0" h="11784" w="10712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05" name="Google Shape;10005;p86"/>
          <p:cNvSpPr/>
          <p:nvPr/>
        </p:nvSpPr>
        <p:spPr>
          <a:xfrm>
            <a:off x="6196153" y="2424782"/>
            <a:ext cx="350401" cy="350371"/>
          </a:xfrm>
          <a:custGeom>
            <a:rect b="b" l="l" r="r" t="t"/>
            <a:pathLst>
              <a:path extrusionOk="0" h="11878" w="11879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06" name="Google Shape;10006;p86"/>
          <p:cNvGrpSpPr/>
          <p:nvPr/>
        </p:nvGrpSpPr>
        <p:grpSpPr>
          <a:xfrm>
            <a:off x="4866386" y="2897963"/>
            <a:ext cx="349457" cy="348542"/>
            <a:chOff x="3599700" y="1954475"/>
            <a:chExt cx="296175" cy="295400"/>
          </a:xfrm>
        </p:grpSpPr>
        <p:sp>
          <p:nvSpPr>
            <p:cNvPr id="10007" name="Google Shape;10007;p86"/>
            <p:cNvSpPr/>
            <p:nvPr/>
          </p:nvSpPr>
          <p:spPr>
            <a:xfrm>
              <a:off x="3599700" y="1954475"/>
              <a:ext cx="296175" cy="295400"/>
            </a:xfrm>
            <a:custGeom>
              <a:rect b="b" l="l" r="r" t="t"/>
              <a:pathLst>
                <a:path extrusionOk="0" h="11816" w="11847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8" name="Google Shape;10008;p86"/>
            <p:cNvSpPr/>
            <p:nvPr/>
          </p:nvSpPr>
          <p:spPr>
            <a:xfrm>
              <a:off x="3825750" y="20757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9" name="Google Shape;10009;p86"/>
            <p:cNvSpPr/>
            <p:nvPr/>
          </p:nvSpPr>
          <p:spPr>
            <a:xfrm>
              <a:off x="3633550" y="207577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10" name="Google Shape;10010;p86"/>
          <p:cNvGrpSpPr/>
          <p:nvPr/>
        </p:nvGrpSpPr>
        <p:grpSpPr>
          <a:xfrm>
            <a:off x="4867316" y="3387426"/>
            <a:ext cx="347599" cy="347599"/>
            <a:chOff x="3601275" y="2319150"/>
            <a:chExt cx="294600" cy="294600"/>
          </a:xfrm>
        </p:grpSpPr>
        <p:sp>
          <p:nvSpPr>
            <p:cNvPr id="10011" name="Google Shape;10011;p86"/>
            <p:cNvSpPr/>
            <p:nvPr/>
          </p:nvSpPr>
          <p:spPr>
            <a:xfrm>
              <a:off x="3601275" y="2319150"/>
              <a:ext cx="294600" cy="294600"/>
            </a:xfrm>
            <a:custGeom>
              <a:rect b="b" l="l" r="r" t="t"/>
              <a:pathLst>
                <a:path extrusionOk="0" h="11784" w="11784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86"/>
            <p:cNvSpPr/>
            <p:nvPr/>
          </p:nvSpPr>
          <p:spPr>
            <a:xfrm>
              <a:off x="3713900" y="2434350"/>
              <a:ext cx="55950" cy="52200"/>
            </a:xfrm>
            <a:custGeom>
              <a:rect b="b" l="l" r="r" t="t"/>
              <a:pathLst>
                <a:path extrusionOk="0" h="2088" w="2238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13" name="Google Shape;10013;p86"/>
          <p:cNvSpPr/>
          <p:nvPr/>
        </p:nvSpPr>
        <p:spPr>
          <a:xfrm>
            <a:off x="4866749" y="3836225"/>
            <a:ext cx="348542" cy="348513"/>
          </a:xfrm>
          <a:custGeom>
            <a:rect b="b" l="l" r="r" t="t"/>
            <a:pathLst>
              <a:path extrusionOk="0" h="11815" w="11816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14" name="Google Shape;10014;p86"/>
          <p:cNvGrpSpPr/>
          <p:nvPr/>
        </p:nvGrpSpPr>
        <p:grpSpPr>
          <a:xfrm>
            <a:off x="7087019" y="2897521"/>
            <a:ext cx="328071" cy="349427"/>
            <a:chOff x="5421475" y="1945825"/>
            <a:chExt cx="278050" cy="296150"/>
          </a:xfrm>
        </p:grpSpPr>
        <p:sp>
          <p:nvSpPr>
            <p:cNvPr id="10015" name="Google Shape;10015;p86"/>
            <p:cNvSpPr/>
            <p:nvPr/>
          </p:nvSpPr>
          <p:spPr>
            <a:xfrm>
              <a:off x="5472650" y="1999375"/>
              <a:ext cx="172525" cy="242600"/>
            </a:xfrm>
            <a:custGeom>
              <a:rect b="b" l="l" r="r" t="t"/>
              <a:pathLst>
                <a:path extrusionOk="0" h="9704" w="6901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6" name="Google Shape;10016;p86"/>
            <p:cNvSpPr/>
            <p:nvPr/>
          </p:nvSpPr>
          <p:spPr>
            <a:xfrm>
              <a:off x="5559300" y="1945825"/>
              <a:ext cx="18150" cy="44125"/>
            </a:xfrm>
            <a:custGeom>
              <a:rect b="b" l="l" r="r" t="t"/>
              <a:pathLst>
                <a:path extrusionOk="0" h="176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7" name="Google Shape;10017;p86"/>
            <p:cNvSpPr/>
            <p:nvPr/>
          </p:nvSpPr>
          <p:spPr>
            <a:xfrm>
              <a:off x="5611275" y="1963925"/>
              <a:ext cx="35475" cy="34500"/>
            </a:xfrm>
            <a:custGeom>
              <a:rect b="b" l="l" r="r" t="t"/>
              <a:pathLst>
                <a:path extrusionOk="0" h="1380" w="1419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8" name="Google Shape;10018;p86"/>
            <p:cNvSpPr/>
            <p:nvPr/>
          </p:nvSpPr>
          <p:spPr>
            <a:xfrm>
              <a:off x="5664050" y="206790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86"/>
            <p:cNvSpPr/>
            <p:nvPr/>
          </p:nvSpPr>
          <p:spPr>
            <a:xfrm>
              <a:off x="5421475" y="20679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0" name="Google Shape;10020;p86"/>
            <p:cNvSpPr/>
            <p:nvPr/>
          </p:nvSpPr>
          <p:spPr>
            <a:xfrm>
              <a:off x="5490000" y="1963925"/>
              <a:ext cx="35450" cy="33900"/>
            </a:xfrm>
            <a:custGeom>
              <a:rect b="b" l="l" r="r" t="t"/>
              <a:pathLst>
                <a:path extrusionOk="0" h="1356" w="1418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1" name="Google Shape;10021;p86"/>
            <p:cNvSpPr/>
            <p:nvPr/>
          </p:nvSpPr>
          <p:spPr>
            <a:xfrm>
              <a:off x="5437225" y="1997650"/>
              <a:ext cx="37825" cy="26325"/>
            </a:xfrm>
            <a:custGeom>
              <a:rect b="b" l="l" r="r" t="t"/>
              <a:pathLst>
                <a:path extrusionOk="0" h="1053" w="1513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2" name="Google Shape;10022;p86"/>
            <p:cNvSpPr/>
            <p:nvPr/>
          </p:nvSpPr>
          <p:spPr>
            <a:xfrm>
              <a:off x="5645150" y="1998300"/>
              <a:ext cx="37825" cy="26900"/>
            </a:xfrm>
            <a:custGeom>
              <a:rect b="b" l="l" r="r" t="t"/>
              <a:pathLst>
                <a:path extrusionOk="0" h="1076" w="1513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23" name="Google Shape;10023;p86"/>
          <p:cNvSpPr/>
          <p:nvPr/>
        </p:nvSpPr>
        <p:spPr>
          <a:xfrm>
            <a:off x="7074326" y="3385523"/>
            <a:ext cx="353174" cy="351315"/>
          </a:xfrm>
          <a:custGeom>
            <a:rect b="b" l="l" r="r" t="t"/>
            <a:pathLst>
              <a:path extrusionOk="0" h="11910" w="11973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24" name="Google Shape;10024;p86"/>
          <p:cNvGrpSpPr/>
          <p:nvPr/>
        </p:nvGrpSpPr>
        <p:grpSpPr>
          <a:xfrm>
            <a:off x="7075869" y="3898073"/>
            <a:ext cx="350371" cy="224918"/>
            <a:chOff x="5411225" y="2726350"/>
            <a:chExt cx="296950" cy="190625"/>
          </a:xfrm>
        </p:grpSpPr>
        <p:sp>
          <p:nvSpPr>
            <p:cNvPr id="10025" name="Google Shape;10025;p86"/>
            <p:cNvSpPr/>
            <p:nvPr/>
          </p:nvSpPr>
          <p:spPr>
            <a:xfrm>
              <a:off x="5534100" y="2794875"/>
              <a:ext cx="52000" cy="51225"/>
            </a:xfrm>
            <a:custGeom>
              <a:rect b="b" l="l" r="r" t="t"/>
              <a:pathLst>
                <a:path extrusionOk="0" h="2049" w="208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6" name="Google Shape;10026;p86"/>
            <p:cNvSpPr/>
            <p:nvPr/>
          </p:nvSpPr>
          <p:spPr>
            <a:xfrm>
              <a:off x="5411225" y="2726350"/>
              <a:ext cx="296950" cy="190625"/>
            </a:xfrm>
            <a:custGeom>
              <a:rect b="b" l="l" r="r" t="t"/>
              <a:pathLst>
                <a:path extrusionOk="0" h="7625" w="11878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7" name="Google Shape;10027;p86"/>
          <p:cNvGrpSpPr/>
          <p:nvPr/>
        </p:nvGrpSpPr>
        <p:grpSpPr>
          <a:xfrm>
            <a:off x="6185904" y="4287346"/>
            <a:ext cx="351286" cy="326390"/>
            <a:chOff x="6524150" y="1938725"/>
            <a:chExt cx="297725" cy="276625"/>
          </a:xfrm>
        </p:grpSpPr>
        <p:sp>
          <p:nvSpPr>
            <p:cNvPr id="10028" name="Google Shape;10028;p86"/>
            <p:cNvSpPr/>
            <p:nvPr/>
          </p:nvSpPr>
          <p:spPr>
            <a:xfrm>
              <a:off x="6524150" y="2025375"/>
              <a:ext cx="297725" cy="189975"/>
            </a:xfrm>
            <a:custGeom>
              <a:rect b="b" l="l" r="r" t="t"/>
              <a:pathLst>
                <a:path extrusionOk="0" h="7599" w="11909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9" name="Google Shape;10029;p86"/>
            <p:cNvSpPr/>
            <p:nvPr/>
          </p:nvSpPr>
          <p:spPr>
            <a:xfrm>
              <a:off x="6664325" y="1938725"/>
              <a:ext cx="17375" cy="43350"/>
            </a:xfrm>
            <a:custGeom>
              <a:rect b="b" l="l" r="r" t="t"/>
              <a:pathLst>
                <a:path extrusionOk="0" h="1734" w="695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0" name="Google Shape;10030;p86"/>
            <p:cNvSpPr/>
            <p:nvPr/>
          </p:nvSpPr>
          <p:spPr>
            <a:xfrm>
              <a:off x="6594250" y="1972800"/>
              <a:ext cx="35450" cy="35275"/>
            </a:xfrm>
            <a:custGeom>
              <a:rect b="b" l="l" r="r" t="t"/>
              <a:pathLst>
                <a:path extrusionOk="0" h="1411" w="1418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1" name="Google Shape;10031;p86"/>
            <p:cNvSpPr/>
            <p:nvPr/>
          </p:nvSpPr>
          <p:spPr>
            <a:xfrm>
              <a:off x="6715525" y="1972800"/>
              <a:ext cx="35475" cy="35275"/>
            </a:xfrm>
            <a:custGeom>
              <a:rect b="b" l="l" r="r" t="t"/>
              <a:pathLst>
                <a:path extrusionOk="0" h="1411" w="1419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32" name="Google Shape;10032;p86"/>
          <p:cNvGrpSpPr/>
          <p:nvPr/>
        </p:nvGrpSpPr>
        <p:grpSpPr>
          <a:xfrm>
            <a:off x="6637536" y="1531966"/>
            <a:ext cx="350401" cy="349457"/>
            <a:chOff x="2141000" y="1954475"/>
            <a:chExt cx="296975" cy="296175"/>
          </a:xfrm>
        </p:grpSpPr>
        <p:sp>
          <p:nvSpPr>
            <p:cNvPr id="10033" name="Google Shape;10033;p86"/>
            <p:cNvSpPr/>
            <p:nvPr/>
          </p:nvSpPr>
          <p:spPr>
            <a:xfrm>
              <a:off x="2280425" y="1989925"/>
              <a:ext cx="104775" cy="68550"/>
            </a:xfrm>
            <a:custGeom>
              <a:rect b="b" l="l" r="r" t="t"/>
              <a:pathLst>
                <a:path extrusionOk="0" h="2742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4" name="Google Shape;10034;p86"/>
            <p:cNvSpPr/>
            <p:nvPr/>
          </p:nvSpPr>
          <p:spPr>
            <a:xfrm>
              <a:off x="2174875" y="2145875"/>
              <a:ext cx="105575" cy="69325"/>
            </a:xfrm>
            <a:custGeom>
              <a:rect b="b" l="l" r="r" t="t"/>
              <a:pathLst>
                <a:path extrusionOk="0" h="2773" w="4223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5" name="Google Shape;10035;p86"/>
            <p:cNvSpPr/>
            <p:nvPr/>
          </p:nvSpPr>
          <p:spPr>
            <a:xfrm>
              <a:off x="2141000" y="1954475"/>
              <a:ext cx="139450" cy="174100"/>
            </a:xfrm>
            <a:custGeom>
              <a:rect b="b" l="l" r="r" t="t"/>
              <a:pathLst>
                <a:path extrusionOk="0" h="6964" w="5578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6" name="Google Shape;10036;p86"/>
            <p:cNvSpPr/>
            <p:nvPr/>
          </p:nvSpPr>
          <p:spPr>
            <a:xfrm>
              <a:off x="2298525" y="2076550"/>
              <a:ext cx="139450" cy="174100"/>
            </a:xfrm>
            <a:custGeom>
              <a:rect b="b" l="l" r="r" t="t"/>
              <a:pathLst>
                <a:path extrusionOk="0" h="6964" w="5578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37" name="Google Shape;10037;p86"/>
          <p:cNvGrpSpPr/>
          <p:nvPr/>
        </p:nvGrpSpPr>
        <p:grpSpPr>
          <a:xfrm>
            <a:off x="6631047" y="1983807"/>
            <a:ext cx="363380" cy="348778"/>
            <a:chOff x="2140225" y="2318650"/>
            <a:chExt cx="307975" cy="295600"/>
          </a:xfrm>
        </p:grpSpPr>
        <p:sp>
          <p:nvSpPr>
            <p:cNvPr id="10038" name="Google Shape;10038;p86"/>
            <p:cNvSpPr/>
            <p:nvPr/>
          </p:nvSpPr>
          <p:spPr>
            <a:xfrm>
              <a:off x="2281200" y="2353025"/>
              <a:ext cx="104000" cy="121300"/>
            </a:xfrm>
            <a:custGeom>
              <a:rect b="b" l="l" r="r" t="t"/>
              <a:pathLst>
                <a:path extrusionOk="0" h="4852" w="416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9" name="Google Shape;10039;p86"/>
            <p:cNvSpPr/>
            <p:nvPr/>
          </p:nvSpPr>
          <p:spPr>
            <a:xfrm>
              <a:off x="2140225" y="2318650"/>
              <a:ext cx="307975" cy="295600"/>
            </a:xfrm>
            <a:custGeom>
              <a:rect b="b" l="l" r="r" t="t"/>
              <a:pathLst>
                <a:path extrusionOk="0" h="11824" w="12319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40" name="Google Shape;10040;p86"/>
          <p:cNvGrpSpPr/>
          <p:nvPr/>
        </p:nvGrpSpPr>
        <p:grpSpPr>
          <a:xfrm>
            <a:off x="6636607" y="2425305"/>
            <a:ext cx="352259" cy="349427"/>
            <a:chOff x="2139425" y="2682250"/>
            <a:chExt cx="298550" cy="296150"/>
          </a:xfrm>
        </p:grpSpPr>
        <p:sp>
          <p:nvSpPr>
            <p:cNvPr id="10041" name="Google Shape;10041;p86"/>
            <p:cNvSpPr/>
            <p:nvPr/>
          </p:nvSpPr>
          <p:spPr>
            <a:xfrm>
              <a:off x="2139425" y="2787000"/>
              <a:ext cx="159125" cy="191400"/>
            </a:xfrm>
            <a:custGeom>
              <a:rect b="b" l="l" r="r" t="t"/>
              <a:pathLst>
                <a:path extrusionOk="0" h="7656" w="6365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2" name="Google Shape;10042;p86"/>
            <p:cNvSpPr/>
            <p:nvPr/>
          </p:nvSpPr>
          <p:spPr>
            <a:xfrm>
              <a:off x="2280425" y="26822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86"/>
            <p:cNvSpPr/>
            <p:nvPr/>
          </p:nvSpPr>
          <p:spPr>
            <a:xfrm>
              <a:off x="2349725" y="272555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86"/>
            <p:cNvSpPr/>
            <p:nvPr/>
          </p:nvSpPr>
          <p:spPr>
            <a:xfrm>
              <a:off x="2349725" y="27515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45" name="Google Shape;10045;p86"/>
          <p:cNvGrpSpPr/>
          <p:nvPr/>
        </p:nvGrpSpPr>
        <p:grpSpPr>
          <a:xfrm>
            <a:off x="5301219" y="2939791"/>
            <a:ext cx="350401" cy="264888"/>
            <a:chOff x="3962775" y="1990700"/>
            <a:chExt cx="296975" cy="224500"/>
          </a:xfrm>
        </p:grpSpPr>
        <p:sp>
          <p:nvSpPr>
            <p:cNvPr id="10046" name="Google Shape;10046;p86"/>
            <p:cNvSpPr/>
            <p:nvPr/>
          </p:nvSpPr>
          <p:spPr>
            <a:xfrm>
              <a:off x="4216400" y="2093100"/>
              <a:ext cx="43350" cy="18150"/>
            </a:xfrm>
            <a:custGeom>
              <a:rect b="b" l="l" r="r" t="t"/>
              <a:pathLst>
                <a:path extrusionOk="0" h="726" w="1734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7" name="Google Shape;10047;p86"/>
            <p:cNvSpPr/>
            <p:nvPr/>
          </p:nvSpPr>
          <p:spPr>
            <a:xfrm>
              <a:off x="4206950" y="2129325"/>
              <a:ext cx="35475" cy="33900"/>
            </a:xfrm>
            <a:custGeom>
              <a:rect b="b" l="l" r="r" t="t"/>
              <a:pathLst>
                <a:path extrusionOk="0" h="1356" w="1419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8" name="Google Shape;10048;p86"/>
            <p:cNvSpPr/>
            <p:nvPr/>
          </p:nvSpPr>
          <p:spPr>
            <a:xfrm>
              <a:off x="4207750" y="2041900"/>
              <a:ext cx="35450" cy="34500"/>
            </a:xfrm>
            <a:custGeom>
              <a:rect b="b" l="l" r="r" t="t"/>
              <a:pathLst>
                <a:path extrusionOk="0" h="1380" w="1418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9" name="Google Shape;10049;p86"/>
            <p:cNvSpPr/>
            <p:nvPr/>
          </p:nvSpPr>
          <p:spPr>
            <a:xfrm>
              <a:off x="3962775" y="1990700"/>
              <a:ext cx="226075" cy="224500"/>
            </a:xfrm>
            <a:custGeom>
              <a:rect b="b" l="l" r="r" t="t"/>
              <a:pathLst>
                <a:path extrusionOk="0" h="8980" w="9043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50" name="Google Shape;10050;p86"/>
          <p:cNvGrpSpPr/>
          <p:nvPr/>
        </p:nvGrpSpPr>
        <p:grpSpPr>
          <a:xfrm>
            <a:off x="5301691" y="3386497"/>
            <a:ext cx="349457" cy="349457"/>
            <a:chOff x="3963575" y="2317575"/>
            <a:chExt cx="296175" cy="296175"/>
          </a:xfrm>
        </p:grpSpPr>
        <p:sp>
          <p:nvSpPr>
            <p:cNvPr id="10051" name="Google Shape;10051;p86"/>
            <p:cNvSpPr/>
            <p:nvPr/>
          </p:nvSpPr>
          <p:spPr>
            <a:xfrm>
              <a:off x="3963575" y="2317575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2" name="Google Shape;10052;p86"/>
            <p:cNvSpPr/>
            <p:nvPr/>
          </p:nvSpPr>
          <p:spPr>
            <a:xfrm>
              <a:off x="4190400" y="2526300"/>
              <a:ext cx="34700" cy="35450"/>
            </a:xfrm>
            <a:custGeom>
              <a:rect b="b" l="l" r="r" t="t"/>
              <a:pathLst>
                <a:path extrusionOk="0" h="1418" w="138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3" name="Google Shape;10053;p86"/>
            <p:cNvSpPr/>
            <p:nvPr/>
          </p:nvSpPr>
          <p:spPr>
            <a:xfrm>
              <a:off x="3998225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4" name="Google Shape;10054;p86"/>
            <p:cNvSpPr/>
            <p:nvPr/>
          </p:nvSpPr>
          <p:spPr>
            <a:xfrm>
              <a:off x="4050225" y="242155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5" name="Google Shape;10055;p86"/>
            <p:cNvSpPr/>
            <p:nvPr/>
          </p:nvSpPr>
          <p:spPr>
            <a:xfrm>
              <a:off x="4102200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6" name="Google Shape;10056;p86"/>
            <p:cNvSpPr/>
            <p:nvPr/>
          </p:nvSpPr>
          <p:spPr>
            <a:xfrm>
              <a:off x="4155750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7" name="Google Shape;10057;p86"/>
            <p:cNvSpPr/>
            <p:nvPr/>
          </p:nvSpPr>
          <p:spPr>
            <a:xfrm>
              <a:off x="3998225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8" name="Google Shape;10058;p86"/>
            <p:cNvSpPr/>
            <p:nvPr/>
          </p:nvSpPr>
          <p:spPr>
            <a:xfrm>
              <a:off x="4050225" y="24569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9" name="Google Shape;10059;p86"/>
            <p:cNvSpPr/>
            <p:nvPr/>
          </p:nvSpPr>
          <p:spPr>
            <a:xfrm>
              <a:off x="4102200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0" name="Google Shape;10060;p86"/>
            <p:cNvSpPr/>
            <p:nvPr/>
          </p:nvSpPr>
          <p:spPr>
            <a:xfrm>
              <a:off x="4155750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1" name="Google Shape;10061;p86"/>
            <p:cNvSpPr/>
            <p:nvPr/>
          </p:nvSpPr>
          <p:spPr>
            <a:xfrm>
              <a:off x="3998225" y="24916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2" name="Google Shape;10062;p86"/>
            <p:cNvSpPr/>
            <p:nvPr/>
          </p:nvSpPr>
          <p:spPr>
            <a:xfrm>
              <a:off x="4050225" y="249165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3" name="Google Shape;10063;p86"/>
            <p:cNvSpPr/>
            <p:nvPr/>
          </p:nvSpPr>
          <p:spPr>
            <a:xfrm>
              <a:off x="4102200" y="24916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4" name="Google Shape;10064;p86"/>
            <p:cNvSpPr/>
            <p:nvPr/>
          </p:nvSpPr>
          <p:spPr>
            <a:xfrm>
              <a:off x="3998225" y="25263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5" name="Google Shape;10065;p86"/>
            <p:cNvSpPr/>
            <p:nvPr/>
          </p:nvSpPr>
          <p:spPr>
            <a:xfrm>
              <a:off x="4050225" y="25263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6" name="Google Shape;10066;p86"/>
            <p:cNvSpPr/>
            <p:nvPr/>
          </p:nvSpPr>
          <p:spPr>
            <a:xfrm>
              <a:off x="4102200" y="25263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67" name="Google Shape;10067;p86"/>
          <p:cNvGrpSpPr/>
          <p:nvPr/>
        </p:nvGrpSpPr>
        <p:grpSpPr>
          <a:xfrm>
            <a:off x="5301691" y="3836276"/>
            <a:ext cx="349457" cy="348513"/>
            <a:chOff x="3962775" y="2683025"/>
            <a:chExt cx="296175" cy="295375"/>
          </a:xfrm>
        </p:grpSpPr>
        <p:sp>
          <p:nvSpPr>
            <p:cNvPr id="10068" name="Google Shape;10068;p86"/>
            <p:cNvSpPr/>
            <p:nvPr/>
          </p:nvSpPr>
          <p:spPr>
            <a:xfrm>
              <a:off x="3962775" y="2838200"/>
              <a:ext cx="296175" cy="140200"/>
            </a:xfrm>
            <a:custGeom>
              <a:rect b="b" l="l" r="r" t="t"/>
              <a:pathLst>
                <a:path extrusionOk="0" h="5608" w="11847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9" name="Google Shape;10069;p86"/>
            <p:cNvSpPr/>
            <p:nvPr/>
          </p:nvSpPr>
          <p:spPr>
            <a:xfrm>
              <a:off x="4051000" y="268302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0" name="Google Shape;10070;p86"/>
            <p:cNvSpPr/>
            <p:nvPr/>
          </p:nvSpPr>
          <p:spPr>
            <a:xfrm>
              <a:off x="4084875" y="2873200"/>
              <a:ext cx="52800" cy="69775"/>
            </a:xfrm>
            <a:custGeom>
              <a:rect b="b" l="l" r="r" t="t"/>
              <a:pathLst>
                <a:path extrusionOk="0" h="2791" w="2112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71" name="Google Shape;10071;p86"/>
          <p:cNvSpPr/>
          <p:nvPr/>
        </p:nvSpPr>
        <p:spPr>
          <a:xfrm>
            <a:off x="7513275" y="2897941"/>
            <a:ext cx="354117" cy="348513"/>
          </a:xfrm>
          <a:custGeom>
            <a:rect b="b" l="l" r="r" t="t"/>
            <a:pathLst>
              <a:path extrusionOk="0" h="11815" w="12005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72" name="Google Shape;10072;p86"/>
          <p:cNvGrpSpPr/>
          <p:nvPr/>
        </p:nvGrpSpPr>
        <p:grpSpPr>
          <a:xfrm>
            <a:off x="7516228" y="3386968"/>
            <a:ext cx="348513" cy="348513"/>
            <a:chOff x="5775900" y="2308125"/>
            <a:chExt cx="295375" cy="295375"/>
          </a:xfrm>
        </p:grpSpPr>
        <p:sp>
          <p:nvSpPr>
            <p:cNvPr id="10073" name="Google Shape;10073;p86"/>
            <p:cNvSpPr/>
            <p:nvPr/>
          </p:nvSpPr>
          <p:spPr>
            <a:xfrm>
              <a:off x="5984625" y="248297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4" name="Google Shape;10074;p86"/>
            <p:cNvSpPr/>
            <p:nvPr/>
          </p:nvSpPr>
          <p:spPr>
            <a:xfrm>
              <a:off x="5775900" y="2308125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5" name="Google Shape;10075;p86"/>
            <p:cNvSpPr/>
            <p:nvPr/>
          </p:nvSpPr>
          <p:spPr>
            <a:xfrm>
              <a:off x="5984625" y="2508975"/>
              <a:ext cx="18125" cy="61450"/>
            </a:xfrm>
            <a:custGeom>
              <a:rect b="b" l="l" r="r" t="t"/>
              <a:pathLst>
                <a:path extrusionOk="0" h="2458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86"/>
            <p:cNvSpPr/>
            <p:nvPr/>
          </p:nvSpPr>
          <p:spPr>
            <a:xfrm>
              <a:off x="5845200" y="2395550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7" name="Google Shape;10077;p86"/>
            <p:cNvSpPr/>
            <p:nvPr/>
          </p:nvSpPr>
          <p:spPr>
            <a:xfrm>
              <a:off x="5845200" y="2431000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78" name="Google Shape;10078;p86"/>
          <p:cNvGrpSpPr/>
          <p:nvPr/>
        </p:nvGrpSpPr>
        <p:grpSpPr>
          <a:xfrm>
            <a:off x="7537142" y="3835804"/>
            <a:ext cx="306686" cy="349457"/>
            <a:chOff x="5794025" y="2673575"/>
            <a:chExt cx="259925" cy="296175"/>
          </a:xfrm>
        </p:grpSpPr>
        <p:sp>
          <p:nvSpPr>
            <p:cNvPr id="10079" name="Google Shape;10079;p86"/>
            <p:cNvSpPr/>
            <p:nvPr/>
          </p:nvSpPr>
          <p:spPr>
            <a:xfrm>
              <a:off x="5794025" y="2673575"/>
              <a:ext cx="259925" cy="296175"/>
            </a:xfrm>
            <a:custGeom>
              <a:rect b="b" l="l" r="r" t="t"/>
              <a:pathLst>
                <a:path extrusionOk="0" h="11847" w="10397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0" name="Google Shape;10080;p86"/>
            <p:cNvSpPr/>
            <p:nvPr/>
          </p:nvSpPr>
          <p:spPr>
            <a:xfrm>
              <a:off x="5967300" y="2915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81" name="Google Shape;10081;p86"/>
          <p:cNvSpPr/>
          <p:nvPr/>
        </p:nvSpPr>
        <p:spPr>
          <a:xfrm>
            <a:off x="6637977" y="4306818"/>
            <a:ext cx="349457" cy="348513"/>
          </a:xfrm>
          <a:custGeom>
            <a:rect b="b" l="l" r="r" t="t"/>
            <a:pathLst>
              <a:path extrusionOk="0" h="11815" w="11847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0085" name="Shape 10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6" name="Google Shape;10086;p87"/>
          <p:cNvSpPr txBox="1"/>
          <p:nvPr>
            <p:ph idx="4294967295" type="title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7" name="Google Shape;10087;p87"/>
          <p:cNvSpPr txBox="1"/>
          <p:nvPr>
            <p:ph idx="4294967295" type="title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088" name="Google Shape;10088;p87"/>
          <p:cNvGrpSpPr/>
          <p:nvPr/>
        </p:nvGrpSpPr>
        <p:grpSpPr>
          <a:xfrm>
            <a:off x="882957" y="1534450"/>
            <a:ext cx="292442" cy="355741"/>
            <a:chOff x="-35830350" y="1912725"/>
            <a:chExt cx="241050" cy="293225"/>
          </a:xfrm>
        </p:grpSpPr>
        <p:sp>
          <p:nvSpPr>
            <p:cNvPr id="10089" name="Google Shape;10089;p87"/>
            <p:cNvSpPr/>
            <p:nvPr/>
          </p:nvSpPr>
          <p:spPr>
            <a:xfrm>
              <a:off x="-35830350" y="1912725"/>
              <a:ext cx="241050" cy="293225"/>
            </a:xfrm>
            <a:custGeom>
              <a:rect b="b" l="l" r="r" t="t"/>
              <a:pathLst>
                <a:path extrusionOk="0" h="11729" w="9642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0" name="Google Shape;10090;p87"/>
            <p:cNvSpPr/>
            <p:nvPr/>
          </p:nvSpPr>
          <p:spPr>
            <a:xfrm>
              <a:off x="-35742925" y="1965500"/>
              <a:ext cx="120550" cy="119750"/>
            </a:xfrm>
            <a:custGeom>
              <a:rect b="b" l="l" r="r" t="t"/>
              <a:pathLst>
                <a:path extrusionOk="0" h="4790" w="4822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91" name="Google Shape;10091;p87"/>
          <p:cNvGrpSpPr/>
          <p:nvPr/>
        </p:nvGrpSpPr>
        <p:grpSpPr>
          <a:xfrm>
            <a:off x="851444" y="1994048"/>
            <a:ext cx="355468" cy="353587"/>
            <a:chOff x="-35854750" y="2272675"/>
            <a:chExt cx="293000" cy="291450"/>
          </a:xfrm>
        </p:grpSpPr>
        <p:sp>
          <p:nvSpPr>
            <p:cNvPr id="10092" name="Google Shape;10092;p87"/>
            <p:cNvSpPr/>
            <p:nvPr/>
          </p:nvSpPr>
          <p:spPr>
            <a:xfrm>
              <a:off x="-35854750" y="2272675"/>
              <a:ext cx="293000" cy="291450"/>
            </a:xfrm>
            <a:custGeom>
              <a:rect b="b" l="l" r="r" t="t"/>
              <a:pathLst>
                <a:path extrusionOk="0" h="11658" w="1172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87"/>
            <p:cNvSpPr/>
            <p:nvPr/>
          </p:nvSpPr>
          <p:spPr>
            <a:xfrm>
              <a:off x="-35733475" y="2340425"/>
              <a:ext cx="51225" cy="68550"/>
            </a:xfrm>
            <a:custGeom>
              <a:rect b="b" l="l" r="r" t="t"/>
              <a:pathLst>
                <a:path extrusionOk="0" h="2742" w="2049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4" name="Google Shape;10094;p87"/>
            <p:cNvSpPr/>
            <p:nvPr/>
          </p:nvSpPr>
          <p:spPr>
            <a:xfrm>
              <a:off x="-35716925" y="2418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95" name="Google Shape;10095;p87"/>
          <p:cNvGrpSpPr/>
          <p:nvPr/>
        </p:nvGrpSpPr>
        <p:grpSpPr>
          <a:xfrm>
            <a:off x="850958" y="2448634"/>
            <a:ext cx="356438" cy="354558"/>
            <a:chOff x="-35853975" y="2631825"/>
            <a:chExt cx="293800" cy="292250"/>
          </a:xfrm>
        </p:grpSpPr>
        <p:sp>
          <p:nvSpPr>
            <p:cNvPr id="10096" name="Google Shape;10096;p87"/>
            <p:cNvSpPr/>
            <p:nvPr/>
          </p:nvSpPr>
          <p:spPr>
            <a:xfrm>
              <a:off x="-35813025" y="2701825"/>
              <a:ext cx="201675" cy="171925"/>
            </a:xfrm>
            <a:custGeom>
              <a:rect b="b" l="l" r="r" t="t"/>
              <a:pathLst>
                <a:path extrusionOk="0" h="6877" w="8067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7" name="Google Shape;10097;p87"/>
            <p:cNvSpPr/>
            <p:nvPr/>
          </p:nvSpPr>
          <p:spPr>
            <a:xfrm>
              <a:off x="-35853975" y="2631825"/>
              <a:ext cx="293800" cy="292250"/>
            </a:xfrm>
            <a:custGeom>
              <a:rect b="b" l="l" r="r" t="t"/>
              <a:pathLst>
                <a:path extrusionOk="0" h="11690" w="11752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87"/>
            <p:cNvSpPr/>
            <p:nvPr/>
          </p:nvSpPr>
          <p:spPr>
            <a:xfrm>
              <a:off x="-35715350" y="2735025"/>
              <a:ext cx="49650" cy="40675"/>
            </a:xfrm>
            <a:custGeom>
              <a:rect b="b" l="l" r="r" t="t"/>
              <a:pathLst>
                <a:path extrusionOk="0" h="1627" w="1986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9" name="Google Shape;10099;p87"/>
            <p:cNvSpPr/>
            <p:nvPr/>
          </p:nvSpPr>
          <p:spPr>
            <a:xfrm>
              <a:off x="-35705900" y="2667275"/>
              <a:ext cx="107925" cy="101750"/>
            </a:xfrm>
            <a:custGeom>
              <a:rect b="b" l="l" r="r" t="t"/>
              <a:pathLst>
                <a:path extrusionOk="0" h="4070" w="4317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0" name="Google Shape;10100;p87"/>
            <p:cNvSpPr/>
            <p:nvPr/>
          </p:nvSpPr>
          <p:spPr>
            <a:xfrm>
              <a:off x="-35709825" y="2700350"/>
              <a:ext cx="77200" cy="68700"/>
            </a:xfrm>
            <a:custGeom>
              <a:rect b="b" l="l" r="r" t="t"/>
              <a:pathLst>
                <a:path extrusionOk="0" h="2748" w="3088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01" name="Google Shape;10101;p87"/>
          <p:cNvGrpSpPr/>
          <p:nvPr/>
        </p:nvGrpSpPr>
        <p:grpSpPr>
          <a:xfrm>
            <a:off x="3089562" y="1535527"/>
            <a:ext cx="353587" cy="353587"/>
            <a:chOff x="-34032200" y="1916675"/>
            <a:chExt cx="291450" cy="291450"/>
          </a:xfrm>
        </p:grpSpPr>
        <p:sp>
          <p:nvSpPr>
            <p:cNvPr id="10102" name="Google Shape;10102;p87"/>
            <p:cNvSpPr/>
            <p:nvPr/>
          </p:nvSpPr>
          <p:spPr>
            <a:xfrm>
              <a:off x="-34032200" y="191667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87"/>
            <p:cNvSpPr/>
            <p:nvPr/>
          </p:nvSpPr>
          <p:spPr>
            <a:xfrm>
              <a:off x="-33999125" y="2019075"/>
              <a:ext cx="69350" cy="18125"/>
            </a:xfrm>
            <a:custGeom>
              <a:rect b="b" l="l" r="r" t="t"/>
              <a:pathLst>
                <a:path extrusionOk="0" h="725" w="277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4" name="Google Shape;10104;p87"/>
            <p:cNvSpPr/>
            <p:nvPr/>
          </p:nvSpPr>
          <p:spPr>
            <a:xfrm>
              <a:off x="-33999900" y="2053725"/>
              <a:ext cx="52000" cy="18125"/>
            </a:xfrm>
            <a:custGeom>
              <a:rect b="b" l="l" r="r" t="t"/>
              <a:pathLst>
                <a:path extrusionOk="0" h="725" w="208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5" name="Google Shape;10105;p87"/>
            <p:cNvSpPr/>
            <p:nvPr/>
          </p:nvSpPr>
          <p:spPr>
            <a:xfrm>
              <a:off x="-33999125" y="2088375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06" name="Google Shape;10106;p87"/>
          <p:cNvSpPr/>
          <p:nvPr/>
        </p:nvSpPr>
        <p:spPr>
          <a:xfrm>
            <a:off x="3086014" y="1992728"/>
            <a:ext cx="354527" cy="356620"/>
          </a:xfrm>
          <a:custGeom>
            <a:rect b="b" l="l" r="r" t="t"/>
            <a:pathLst>
              <a:path extrusionOk="0" h="11758" w="11689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07" name="Google Shape;10107;p87"/>
          <p:cNvGrpSpPr/>
          <p:nvPr/>
        </p:nvGrpSpPr>
        <p:grpSpPr>
          <a:xfrm>
            <a:off x="3089092" y="2448634"/>
            <a:ext cx="354527" cy="354558"/>
            <a:chOff x="-34032200" y="2634975"/>
            <a:chExt cx="292225" cy="292250"/>
          </a:xfrm>
        </p:grpSpPr>
        <p:sp>
          <p:nvSpPr>
            <p:cNvPr id="10108" name="Google Shape;10108;p87"/>
            <p:cNvSpPr/>
            <p:nvPr/>
          </p:nvSpPr>
          <p:spPr>
            <a:xfrm>
              <a:off x="-34032200" y="2634975"/>
              <a:ext cx="292225" cy="292250"/>
            </a:xfrm>
            <a:custGeom>
              <a:rect b="b" l="l" r="r" t="t"/>
              <a:pathLst>
                <a:path extrusionOk="0" h="11690" w="11689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9" name="Google Shape;10109;p87"/>
            <p:cNvSpPr/>
            <p:nvPr/>
          </p:nvSpPr>
          <p:spPr>
            <a:xfrm>
              <a:off x="-33947125" y="2735800"/>
              <a:ext cx="51200" cy="86675"/>
            </a:xfrm>
            <a:custGeom>
              <a:rect b="b" l="l" r="r" t="t"/>
              <a:pathLst>
                <a:path extrusionOk="0" h="3467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0" name="Google Shape;10110;p87"/>
            <p:cNvSpPr/>
            <p:nvPr/>
          </p:nvSpPr>
          <p:spPr>
            <a:xfrm>
              <a:off x="-33878600" y="2737375"/>
              <a:ext cx="52000" cy="86675"/>
            </a:xfrm>
            <a:custGeom>
              <a:rect b="b" l="l" r="r" t="t"/>
              <a:pathLst>
                <a:path extrusionOk="0" h="3467" w="208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11" name="Google Shape;10111;p87"/>
          <p:cNvGrpSpPr/>
          <p:nvPr/>
        </p:nvGrpSpPr>
        <p:grpSpPr>
          <a:xfrm>
            <a:off x="1739487" y="2914882"/>
            <a:ext cx="358379" cy="354527"/>
            <a:chOff x="-32245875" y="1938725"/>
            <a:chExt cx="295400" cy="292225"/>
          </a:xfrm>
        </p:grpSpPr>
        <p:sp>
          <p:nvSpPr>
            <p:cNvPr id="10112" name="Google Shape;10112;p87"/>
            <p:cNvSpPr/>
            <p:nvPr/>
          </p:nvSpPr>
          <p:spPr>
            <a:xfrm>
              <a:off x="-32156075" y="2042700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3" name="Google Shape;10113;p87"/>
            <p:cNvSpPr/>
            <p:nvPr/>
          </p:nvSpPr>
          <p:spPr>
            <a:xfrm>
              <a:off x="-32105675" y="2076550"/>
              <a:ext cx="35475" cy="33900"/>
            </a:xfrm>
            <a:custGeom>
              <a:rect b="b" l="l" r="r" t="t"/>
              <a:pathLst>
                <a:path extrusionOk="0" h="1356" w="1419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4" name="Google Shape;10114;p87"/>
            <p:cNvSpPr/>
            <p:nvPr/>
          </p:nvSpPr>
          <p:spPr>
            <a:xfrm>
              <a:off x="-32245875" y="1938725"/>
              <a:ext cx="295400" cy="292225"/>
            </a:xfrm>
            <a:custGeom>
              <a:rect b="b" l="l" r="r" t="t"/>
              <a:pathLst>
                <a:path extrusionOk="0" h="11689" w="11816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15" name="Google Shape;10115;p87"/>
          <p:cNvGrpSpPr/>
          <p:nvPr/>
        </p:nvGrpSpPr>
        <p:grpSpPr>
          <a:xfrm>
            <a:off x="1736150" y="3384280"/>
            <a:ext cx="365052" cy="352162"/>
            <a:chOff x="-32243500" y="2299850"/>
            <a:chExt cx="300900" cy="290275"/>
          </a:xfrm>
        </p:grpSpPr>
        <p:sp>
          <p:nvSpPr>
            <p:cNvPr id="10116" name="Google Shape;10116;p87"/>
            <p:cNvSpPr/>
            <p:nvPr/>
          </p:nvSpPr>
          <p:spPr>
            <a:xfrm>
              <a:off x="-32243500" y="2299850"/>
              <a:ext cx="300900" cy="290275"/>
            </a:xfrm>
            <a:custGeom>
              <a:rect b="b" l="l" r="r" t="t"/>
              <a:pathLst>
                <a:path extrusionOk="0" h="11611" w="12036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87"/>
            <p:cNvSpPr/>
            <p:nvPr/>
          </p:nvSpPr>
          <p:spPr>
            <a:xfrm>
              <a:off x="-32048175" y="2342775"/>
              <a:ext cx="55950" cy="51025"/>
            </a:xfrm>
            <a:custGeom>
              <a:rect b="b" l="l" r="r" t="t"/>
              <a:pathLst>
                <a:path extrusionOk="0" h="2041" w="2238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18" name="Google Shape;10118;p87"/>
          <p:cNvSpPr/>
          <p:nvPr/>
        </p:nvSpPr>
        <p:spPr>
          <a:xfrm>
            <a:off x="1737541" y="3844649"/>
            <a:ext cx="356438" cy="352617"/>
          </a:xfrm>
          <a:custGeom>
            <a:rect b="b" l="l" r="r" t="t"/>
            <a:pathLst>
              <a:path extrusionOk="0" h="11626" w="11752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19" name="Google Shape;10119;p87"/>
          <p:cNvGrpSpPr/>
          <p:nvPr/>
        </p:nvGrpSpPr>
        <p:grpSpPr>
          <a:xfrm>
            <a:off x="1299432" y="1534571"/>
            <a:ext cx="354527" cy="355498"/>
            <a:chOff x="-35495600" y="1912725"/>
            <a:chExt cx="292225" cy="293025"/>
          </a:xfrm>
        </p:grpSpPr>
        <p:sp>
          <p:nvSpPr>
            <p:cNvPr id="10120" name="Google Shape;10120;p87"/>
            <p:cNvSpPr/>
            <p:nvPr/>
          </p:nvSpPr>
          <p:spPr>
            <a:xfrm>
              <a:off x="-35495600" y="1912725"/>
              <a:ext cx="102400" cy="293025"/>
            </a:xfrm>
            <a:custGeom>
              <a:rect b="b" l="l" r="r" t="t"/>
              <a:pathLst>
                <a:path extrusionOk="0" h="11721" w="4096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1" name="Google Shape;10121;p87"/>
            <p:cNvSpPr/>
            <p:nvPr/>
          </p:nvSpPr>
          <p:spPr>
            <a:xfrm>
              <a:off x="-35305775" y="1912725"/>
              <a:ext cx="102400" cy="292250"/>
            </a:xfrm>
            <a:custGeom>
              <a:rect b="b" l="l" r="r" t="t"/>
              <a:pathLst>
                <a:path extrusionOk="0" h="11690" w="4096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87"/>
            <p:cNvSpPr/>
            <p:nvPr/>
          </p:nvSpPr>
          <p:spPr>
            <a:xfrm>
              <a:off x="-35427875" y="2017025"/>
              <a:ext cx="155200" cy="85800"/>
            </a:xfrm>
            <a:custGeom>
              <a:rect b="b" l="l" r="r" t="t"/>
              <a:pathLst>
                <a:path extrusionOk="0" h="3432" w="6208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23" name="Google Shape;10123;p87"/>
          <p:cNvSpPr/>
          <p:nvPr/>
        </p:nvSpPr>
        <p:spPr>
          <a:xfrm>
            <a:off x="1295266" y="1993775"/>
            <a:ext cx="356438" cy="354527"/>
          </a:xfrm>
          <a:custGeom>
            <a:rect b="b" l="l" r="r" t="t"/>
            <a:pathLst>
              <a:path extrusionOk="0" h="11689" w="11752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24" name="Google Shape;10124;p87"/>
          <p:cNvGrpSpPr/>
          <p:nvPr/>
        </p:nvGrpSpPr>
        <p:grpSpPr>
          <a:xfrm>
            <a:off x="1299432" y="2449119"/>
            <a:ext cx="354527" cy="353587"/>
            <a:chOff x="-35495600" y="2631825"/>
            <a:chExt cx="292225" cy="291450"/>
          </a:xfrm>
        </p:grpSpPr>
        <p:sp>
          <p:nvSpPr>
            <p:cNvPr id="10125" name="Google Shape;10125;p87"/>
            <p:cNvSpPr/>
            <p:nvPr/>
          </p:nvSpPr>
          <p:spPr>
            <a:xfrm>
              <a:off x="-35495600" y="2735025"/>
              <a:ext cx="137075" cy="188250"/>
            </a:xfrm>
            <a:custGeom>
              <a:rect b="b" l="l" r="r" t="t"/>
              <a:pathLst>
                <a:path extrusionOk="0" h="7530" w="5483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6" name="Google Shape;10126;p87"/>
            <p:cNvSpPr/>
            <p:nvPr/>
          </p:nvSpPr>
          <p:spPr>
            <a:xfrm>
              <a:off x="-35339650" y="2631825"/>
              <a:ext cx="136275" cy="188275"/>
            </a:xfrm>
            <a:custGeom>
              <a:rect b="b" l="l" r="r" t="t"/>
              <a:pathLst>
                <a:path extrusionOk="0" h="7531" w="5451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87"/>
            <p:cNvSpPr/>
            <p:nvPr/>
          </p:nvSpPr>
          <p:spPr>
            <a:xfrm>
              <a:off x="-35341225" y="2836625"/>
              <a:ext cx="85075" cy="84500"/>
            </a:xfrm>
            <a:custGeom>
              <a:rect b="b" l="l" r="r" t="t"/>
              <a:pathLst>
                <a:path extrusionOk="0" h="3380" w="3403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8" name="Google Shape;10128;p87"/>
            <p:cNvSpPr/>
            <p:nvPr/>
          </p:nvSpPr>
          <p:spPr>
            <a:xfrm>
              <a:off x="-35442050" y="263262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29" name="Google Shape;10129;p87"/>
          <p:cNvGrpSpPr/>
          <p:nvPr/>
        </p:nvGrpSpPr>
        <p:grpSpPr>
          <a:xfrm>
            <a:off x="3537081" y="1535527"/>
            <a:ext cx="353587" cy="353587"/>
            <a:chOff x="-33673825" y="1916675"/>
            <a:chExt cx="291450" cy="291450"/>
          </a:xfrm>
        </p:grpSpPr>
        <p:sp>
          <p:nvSpPr>
            <p:cNvPr id="10130" name="Google Shape;10130;p87"/>
            <p:cNvSpPr/>
            <p:nvPr/>
          </p:nvSpPr>
          <p:spPr>
            <a:xfrm>
              <a:off x="-33486375" y="1950550"/>
              <a:ext cx="85875" cy="85075"/>
            </a:xfrm>
            <a:custGeom>
              <a:rect b="b" l="l" r="r" t="t"/>
              <a:pathLst>
                <a:path extrusionOk="0" h="3403" w="3435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87"/>
            <p:cNvSpPr/>
            <p:nvPr/>
          </p:nvSpPr>
          <p:spPr>
            <a:xfrm>
              <a:off x="-33605300" y="2122250"/>
              <a:ext cx="85075" cy="85875"/>
            </a:xfrm>
            <a:custGeom>
              <a:rect b="b" l="l" r="r" t="t"/>
              <a:pathLst>
                <a:path extrusionOk="0" h="3435" w="3403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87"/>
            <p:cNvSpPr/>
            <p:nvPr/>
          </p:nvSpPr>
          <p:spPr>
            <a:xfrm>
              <a:off x="-33673825" y="1916675"/>
              <a:ext cx="189050" cy="189050"/>
            </a:xfrm>
            <a:custGeom>
              <a:rect b="b" l="l" r="r" t="t"/>
              <a:pathLst>
                <a:path extrusionOk="0" h="7562" w="7562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87"/>
            <p:cNvSpPr/>
            <p:nvPr/>
          </p:nvSpPr>
          <p:spPr>
            <a:xfrm>
              <a:off x="-33503700" y="2070250"/>
              <a:ext cx="121325" cy="137075"/>
            </a:xfrm>
            <a:custGeom>
              <a:rect b="b" l="l" r="r" t="t"/>
              <a:pathLst>
                <a:path extrusionOk="0" h="5483" w="4853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34" name="Google Shape;10134;p87"/>
          <p:cNvGrpSpPr/>
          <p:nvPr/>
        </p:nvGrpSpPr>
        <p:grpSpPr>
          <a:xfrm>
            <a:off x="3534700" y="1993107"/>
            <a:ext cx="358349" cy="355468"/>
            <a:chOff x="-33676975" y="2275050"/>
            <a:chExt cx="295375" cy="293000"/>
          </a:xfrm>
        </p:grpSpPr>
        <p:sp>
          <p:nvSpPr>
            <p:cNvPr id="10135" name="Google Shape;10135;p87"/>
            <p:cNvSpPr/>
            <p:nvPr/>
          </p:nvSpPr>
          <p:spPr>
            <a:xfrm>
              <a:off x="-33502125" y="2309700"/>
              <a:ext cx="52800" cy="67750"/>
            </a:xfrm>
            <a:custGeom>
              <a:rect b="b" l="l" r="r" t="t"/>
              <a:pathLst>
                <a:path extrusionOk="0" h="2710" w="2112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6" name="Google Shape;10136;p87"/>
            <p:cNvSpPr/>
            <p:nvPr/>
          </p:nvSpPr>
          <p:spPr>
            <a:xfrm>
              <a:off x="-33484800" y="23955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7" name="Google Shape;10137;p87"/>
            <p:cNvSpPr/>
            <p:nvPr/>
          </p:nvSpPr>
          <p:spPr>
            <a:xfrm>
              <a:off x="-33676975" y="2275050"/>
              <a:ext cx="295375" cy="293000"/>
            </a:xfrm>
            <a:custGeom>
              <a:rect b="b" l="l" r="r" t="t"/>
              <a:pathLst>
                <a:path extrusionOk="0" h="11720" w="11815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38" name="Google Shape;10138;p87"/>
          <p:cNvGrpSpPr/>
          <p:nvPr/>
        </p:nvGrpSpPr>
        <p:grpSpPr>
          <a:xfrm>
            <a:off x="3537081" y="2448406"/>
            <a:ext cx="353587" cy="355013"/>
            <a:chOff x="-33673825" y="2634975"/>
            <a:chExt cx="291450" cy="292625"/>
          </a:xfrm>
        </p:grpSpPr>
        <p:sp>
          <p:nvSpPr>
            <p:cNvPr id="10139" name="Google Shape;10139;p87"/>
            <p:cNvSpPr/>
            <p:nvPr/>
          </p:nvSpPr>
          <p:spPr>
            <a:xfrm>
              <a:off x="-33673825" y="2634975"/>
              <a:ext cx="291450" cy="292625"/>
            </a:xfrm>
            <a:custGeom>
              <a:rect b="b" l="l" r="r" t="t"/>
              <a:pathLst>
                <a:path extrusionOk="0" h="11705" w="11658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0" name="Google Shape;10140;p87"/>
            <p:cNvSpPr/>
            <p:nvPr/>
          </p:nvSpPr>
          <p:spPr>
            <a:xfrm>
              <a:off x="-33467475" y="28066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41" name="Google Shape;10141;p87"/>
          <p:cNvGrpSpPr/>
          <p:nvPr/>
        </p:nvGrpSpPr>
        <p:grpSpPr>
          <a:xfrm>
            <a:off x="2205089" y="2915322"/>
            <a:ext cx="329687" cy="353648"/>
            <a:chOff x="-31874100" y="1939525"/>
            <a:chExt cx="271750" cy="291500"/>
          </a:xfrm>
        </p:grpSpPr>
        <p:sp>
          <p:nvSpPr>
            <p:cNvPr id="10142" name="Google Shape;10142;p87"/>
            <p:cNvSpPr/>
            <p:nvPr/>
          </p:nvSpPr>
          <p:spPr>
            <a:xfrm>
              <a:off x="-31874100" y="2132475"/>
              <a:ext cx="271750" cy="98550"/>
            </a:xfrm>
            <a:custGeom>
              <a:rect b="b" l="l" r="r" t="t"/>
              <a:pathLst>
                <a:path extrusionOk="0" h="3942" w="1087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87"/>
            <p:cNvSpPr/>
            <p:nvPr/>
          </p:nvSpPr>
          <p:spPr>
            <a:xfrm>
              <a:off x="-31830775" y="1939525"/>
              <a:ext cx="189050" cy="189825"/>
            </a:xfrm>
            <a:custGeom>
              <a:rect b="b" l="l" r="r" t="t"/>
              <a:pathLst>
                <a:path extrusionOk="0" h="7593" w="7562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44" name="Google Shape;10144;p87"/>
          <p:cNvSpPr/>
          <p:nvPr/>
        </p:nvSpPr>
        <p:spPr>
          <a:xfrm>
            <a:off x="2211275" y="3383767"/>
            <a:ext cx="311550" cy="353587"/>
          </a:xfrm>
          <a:custGeom>
            <a:rect b="b" l="l" r="r" t="t"/>
            <a:pathLst>
              <a:path extrusionOk="0" h="11658" w="10272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45" name="Google Shape;10145;p87"/>
          <p:cNvGrpSpPr/>
          <p:nvPr/>
        </p:nvGrpSpPr>
        <p:grpSpPr>
          <a:xfrm>
            <a:off x="2186451" y="3844343"/>
            <a:ext cx="366963" cy="352768"/>
            <a:chOff x="-31889075" y="2658950"/>
            <a:chExt cx="302475" cy="290775"/>
          </a:xfrm>
        </p:grpSpPr>
        <p:sp>
          <p:nvSpPr>
            <p:cNvPr id="10146" name="Google Shape;10146;p87"/>
            <p:cNvSpPr/>
            <p:nvPr/>
          </p:nvSpPr>
          <p:spPr>
            <a:xfrm>
              <a:off x="-31889075" y="2658950"/>
              <a:ext cx="302475" cy="290775"/>
            </a:xfrm>
            <a:custGeom>
              <a:rect b="b" l="l" r="r" t="t"/>
              <a:pathLst>
                <a:path extrusionOk="0" h="11631" w="12099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7" name="Google Shape;10147;p87"/>
            <p:cNvSpPr/>
            <p:nvPr/>
          </p:nvSpPr>
          <p:spPr>
            <a:xfrm>
              <a:off x="-31838650" y="2838200"/>
              <a:ext cx="70100" cy="68550"/>
            </a:xfrm>
            <a:custGeom>
              <a:rect b="b" l="l" r="r" t="t"/>
              <a:pathLst>
                <a:path extrusionOk="0" h="2742" w="2804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48" name="Google Shape;10148;p87"/>
          <p:cNvSpPr/>
          <p:nvPr/>
        </p:nvSpPr>
        <p:spPr>
          <a:xfrm>
            <a:off x="3974577" y="3383282"/>
            <a:ext cx="356438" cy="354558"/>
          </a:xfrm>
          <a:custGeom>
            <a:rect b="b" l="l" r="r" t="t"/>
            <a:pathLst>
              <a:path extrusionOk="0" h="11690" w="11752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49" name="Google Shape;10149;p87"/>
          <p:cNvGrpSpPr/>
          <p:nvPr/>
        </p:nvGrpSpPr>
        <p:grpSpPr>
          <a:xfrm>
            <a:off x="1747421" y="1534571"/>
            <a:ext cx="354527" cy="355498"/>
            <a:chOff x="-35136450" y="1912725"/>
            <a:chExt cx="292225" cy="293025"/>
          </a:xfrm>
        </p:grpSpPr>
        <p:sp>
          <p:nvSpPr>
            <p:cNvPr id="10150" name="Google Shape;10150;p87"/>
            <p:cNvSpPr/>
            <p:nvPr/>
          </p:nvSpPr>
          <p:spPr>
            <a:xfrm>
              <a:off x="-35136450" y="2050575"/>
              <a:ext cx="155975" cy="155175"/>
            </a:xfrm>
            <a:custGeom>
              <a:rect b="b" l="l" r="r" t="t"/>
              <a:pathLst>
                <a:path extrusionOk="0" h="6207" w="6239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1" name="Google Shape;10151;p87"/>
            <p:cNvSpPr/>
            <p:nvPr/>
          </p:nvSpPr>
          <p:spPr>
            <a:xfrm>
              <a:off x="-34964750" y="1947400"/>
              <a:ext cx="68550" cy="103200"/>
            </a:xfrm>
            <a:custGeom>
              <a:rect b="b" l="l" r="r" t="t"/>
              <a:pathLst>
                <a:path extrusionOk="0" h="4128" w="2742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87"/>
            <p:cNvSpPr/>
            <p:nvPr/>
          </p:nvSpPr>
          <p:spPr>
            <a:xfrm>
              <a:off x="-35016725" y="1912725"/>
              <a:ext cx="172500" cy="172025"/>
            </a:xfrm>
            <a:custGeom>
              <a:rect b="b" l="l" r="r" t="t"/>
              <a:pathLst>
                <a:path extrusionOk="0" h="6881" w="690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53" name="Google Shape;10153;p87"/>
          <p:cNvGrpSpPr/>
          <p:nvPr/>
        </p:nvGrpSpPr>
        <p:grpSpPr>
          <a:xfrm>
            <a:off x="1747891" y="1993790"/>
            <a:ext cx="353587" cy="354103"/>
            <a:chOff x="-35134875" y="2272675"/>
            <a:chExt cx="291450" cy="291875"/>
          </a:xfrm>
        </p:grpSpPr>
        <p:sp>
          <p:nvSpPr>
            <p:cNvPr id="10154" name="Google Shape;10154;p87"/>
            <p:cNvSpPr/>
            <p:nvPr/>
          </p:nvSpPr>
          <p:spPr>
            <a:xfrm>
              <a:off x="-35134875" y="2272675"/>
              <a:ext cx="291450" cy="291875"/>
            </a:xfrm>
            <a:custGeom>
              <a:rect b="b" l="l" r="r" t="t"/>
              <a:pathLst>
                <a:path extrusionOk="0" h="11675" w="11658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5" name="Google Shape;10155;p87"/>
            <p:cNvSpPr/>
            <p:nvPr/>
          </p:nvSpPr>
          <p:spPr>
            <a:xfrm>
              <a:off x="-350939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87"/>
            <p:cNvSpPr/>
            <p:nvPr/>
          </p:nvSpPr>
          <p:spPr>
            <a:xfrm>
              <a:off x="-350427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87"/>
            <p:cNvSpPr/>
            <p:nvPr/>
          </p:nvSpPr>
          <p:spPr>
            <a:xfrm>
              <a:off x="-349915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58" name="Google Shape;10158;p87"/>
          <p:cNvGrpSpPr/>
          <p:nvPr/>
        </p:nvGrpSpPr>
        <p:grpSpPr>
          <a:xfrm>
            <a:off x="1789458" y="2449119"/>
            <a:ext cx="270453" cy="353587"/>
            <a:chOff x="-35101800" y="2631050"/>
            <a:chExt cx="222925" cy="291450"/>
          </a:xfrm>
        </p:grpSpPr>
        <p:sp>
          <p:nvSpPr>
            <p:cNvPr id="10159" name="Google Shape;10159;p87"/>
            <p:cNvSpPr/>
            <p:nvPr/>
          </p:nvSpPr>
          <p:spPr>
            <a:xfrm>
              <a:off x="-34999400" y="269957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0" name="Google Shape;10160;p87"/>
            <p:cNvSpPr/>
            <p:nvPr/>
          </p:nvSpPr>
          <p:spPr>
            <a:xfrm>
              <a:off x="-34999400" y="27326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1" name="Google Shape;10161;p87"/>
            <p:cNvSpPr/>
            <p:nvPr/>
          </p:nvSpPr>
          <p:spPr>
            <a:xfrm>
              <a:off x="-35067125" y="2665700"/>
              <a:ext cx="153600" cy="154400"/>
            </a:xfrm>
            <a:custGeom>
              <a:rect b="b" l="l" r="r" t="t"/>
              <a:pathLst>
                <a:path extrusionOk="0" h="6176" w="6144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87"/>
            <p:cNvSpPr/>
            <p:nvPr/>
          </p:nvSpPr>
          <p:spPr>
            <a:xfrm>
              <a:off x="-35101800" y="2631050"/>
              <a:ext cx="222925" cy="291450"/>
            </a:xfrm>
            <a:custGeom>
              <a:rect b="b" l="l" r="r" t="t"/>
              <a:pathLst>
                <a:path extrusionOk="0" h="11658" w="8917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63" name="Google Shape;10163;p87"/>
          <p:cNvSpPr/>
          <p:nvPr/>
        </p:nvSpPr>
        <p:spPr>
          <a:xfrm>
            <a:off x="3982155" y="1534859"/>
            <a:ext cx="338270" cy="355255"/>
          </a:xfrm>
          <a:custGeom>
            <a:rect b="b" l="l" r="r" t="t"/>
            <a:pathLst>
              <a:path extrusionOk="0" h="11713" w="11153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64" name="Google Shape;10164;p87"/>
          <p:cNvGrpSpPr/>
          <p:nvPr/>
        </p:nvGrpSpPr>
        <p:grpSpPr>
          <a:xfrm>
            <a:off x="3977510" y="1993107"/>
            <a:ext cx="353587" cy="355468"/>
            <a:chOff x="-33314675" y="2275050"/>
            <a:chExt cx="291450" cy="293000"/>
          </a:xfrm>
        </p:grpSpPr>
        <p:sp>
          <p:nvSpPr>
            <p:cNvPr id="10165" name="Google Shape;10165;p87"/>
            <p:cNvSpPr/>
            <p:nvPr/>
          </p:nvSpPr>
          <p:spPr>
            <a:xfrm>
              <a:off x="-33143750" y="2275050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6" name="Google Shape;10166;p87"/>
            <p:cNvSpPr/>
            <p:nvPr/>
          </p:nvSpPr>
          <p:spPr>
            <a:xfrm>
              <a:off x="-33093350" y="2309700"/>
              <a:ext cx="35475" cy="34675"/>
            </a:xfrm>
            <a:custGeom>
              <a:rect b="b" l="l" r="r" t="t"/>
              <a:pathLst>
                <a:path extrusionOk="0" h="1387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87"/>
            <p:cNvSpPr/>
            <p:nvPr/>
          </p:nvSpPr>
          <p:spPr>
            <a:xfrm>
              <a:off x="-33314675" y="2328600"/>
              <a:ext cx="239475" cy="239450"/>
            </a:xfrm>
            <a:custGeom>
              <a:rect b="b" l="l" r="r" t="t"/>
              <a:pathLst>
                <a:path extrusionOk="0" h="9578" w="9579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68" name="Google Shape;10168;p87"/>
          <p:cNvSpPr/>
          <p:nvPr/>
        </p:nvSpPr>
        <p:spPr>
          <a:xfrm>
            <a:off x="3973071" y="2447907"/>
            <a:ext cx="356438" cy="356468"/>
          </a:xfrm>
          <a:custGeom>
            <a:rect b="b" l="l" r="r" t="t"/>
            <a:pathLst>
              <a:path extrusionOk="0" h="11753" w="11752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69" name="Google Shape;10169;p87"/>
          <p:cNvGrpSpPr/>
          <p:nvPr/>
        </p:nvGrpSpPr>
        <p:grpSpPr>
          <a:xfrm>
            <a:off x="2639701" y="2915367"/>
            <a:ext cx="353587" cy="353557"/>
            <a:chOff x="-31523625" y="1939525"/>
            <a:chExt cx="291450" cy="291425"/>
          </a:xfrm>
        </p:grpSpPr>
        <p:sp>
          <p:nvSpPr>
            <p:cNvPr id="10170" name="Google Shape;10170;p87"/>
            <p:cNvSpPr/>
            <p:nvPr/>
          </p:nvSpPr>
          <p:spPr>
            <a:xfrm>
              <a:off x="-31523625" y="1939525"/>
              <a:ext cx="291450" cy="291425"/>
            </a:xfrm>
            <a:custGeom>
              <a:rect b="b" l="l" r="r" t="t"/>
              <a:pathLst>
                <a:path extrusionOk="0" h="11657" w="11658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1" name="Google Shape;10171;p87"/>
            <p:cNvSpPr/>
            <p:nvPr/>
          </p:nvSpPr>
          <p:spPr>
            <a:xfrm>
              <a:off x="-31404675" y="2007250"/>
              <a:ext cx="138625" cy="52800"/>
            </a:xfrm>
            <a:custGeom>
              <a:rect b="b" l="l" r="r" t="t"/>
              <a:pathLst>
                <a:path extrusionOk="0" h="2112" w="5545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2" name="Google Shape;10172;p87"/>
            <p:cNvSpPr/>
            <p:nvPr/>
          </p:nvSpPr>
          <p:spPr>
            <a:xfrm>
              <a:off x="-31404675" y="20773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3" name="Google Shape;10173;p87"/>
            <p:cNvSpPr/>
            <p:nvPr/>
          </p:nvSpPr>
          <p:spPr>
            <a:xfrm>
              <a:off x="-31353475" y="2077350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87"/>
            <p:cNvSpPr/>
            <p:nvPr/>
          </p:nvSpPr>
          <p:spPr>
            <a:xfrm>
              <a:off x="-31301500" y="2077350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87"/>
            <p:cNvSpPr/>
            <p:nvPr/>
          </p:nvSpPr>
          <p:spPr>
            <a:xfrm>
              <a:off x="-31404675" y="2112000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87"/>
            <p:cNvSpPr/>
            <p:nvPr/>
          </p:nvSpPr>
          <p:spPr>
            <a:xfrm>
              <a:off x="-31353475" y="21120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87"/>
            <p:cNvSpPr/>
            <p:nvPr/>
          </p:nvSpPr>
          <p:spPr>
            <a:xfrm>
              <a:off x="-31301500" y="21120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87"/>
            <p:cNvSpPr/>
            <p:nvPr/>
          </p:nvSpPr>
          <p:spPr>
            <a:xfrm>
              <a:off x="-31404675" y="2145075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87"/>
            <p:cNvSpPr/>
            <p:nvPr/>
          </p:nvSpPr>
          <p:spPr>
            <a:xfrm>
              <a:off x="-31353475" y="21450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0" name="Google Shape;10180;p87"/>
            <p:cNvSpPr/>
            <p:nvPr/>
          </p:nvSpPr>
          <p:spPr>
            <a:xfrm>
              <a:off x="-31301500" y="21450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81" name="Google Shape;10181;p87"/>
          <p:cNvGrpSpPr/>
          <p:nvPr/>
        </p:nvGrpSpPr>
        <p:grpSpPr>
          <a:xfrm>
            <a:off x="2638746" y="3383568"/>
            <a:ext cx="355498" cy="353587"/>
            <a:chOff x="-31523625" y="2298675"/>
            <a:chExt cx="293025" cy="291450"/>
          </a:xfrm>
        </p:grpSpPr>
        <p:sp>
          <p:nvSpPr>
            <p:cNvPr id="10182" name="Google Shape;10182;p87"/>
            <p:cNvSpPr/>
            <p:nvPr/>
          </p:nvSpPr>
          <p:spPr>
            <a:xfrm>
              <a:off x="-31523625" y="229867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87"/>
            <p:cNvSpPr/>
            <p:nvPr/>
          </p:nvSpPr>
          <p:spPr>
            <a:xfrm>
              <a:off x="-31334575" y="2452250"/>
              <a:ext cx="67750" cy="51225"/>
            </a:xfrm>
            <a:custGeom>
              <a:rect b="b" l="l" r="r" t="t"/>
              <a:pathLst>
                <a:path extrusionOk="0" h="2049" w="271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4" name="Google Shape;10184;p87"/>
            <p:cNvSpPr/>
            <p:nvPr/>
          </p:nvSpPr>
          <p:spPr>
            <a:xfrm>
              <a:off x="-31334575" y="2419175"/>
              <a:ext cx="68525" cy="17350"/>
            </a:xfrm>
            <a:custGeom>
              <a:rect b="b" l="l" r="r" t="t"/>
              <a:pathLst>
                <a:path extrusionOk="0" h="694" w="2741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85" name="Google Shape;10185;p87"/>
          <p:cNvSpPr/>
          <p:nvPr/>
        </p:nvSpPr>
        <p:spPr>
          <a:xfrm>
            <a:off x="2633984" y="3842739"/>
            <a:ext cx="359320" cy="356438"/>
          </a:xfrm>
          <a:custGeom>
            <a:rect b="b" l="l" r="r" t="t"/>
            <a:pathLst>
              <a:path extrusionOk="0" h="11752" w="11847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86" name="Google Shape;10186;p87"/>
          <p:cNvSpPr/>
          <p:nvPr/>
        </p:nvSpPr>
        <p:spPr>
          <a:xfrm>
            <a:off x="3975533" y="3844164"/>
            <a:ext cx="354527" cy="353587"/>
          </a:xfrm>
          <a:custGeom>
            <a:rect b="b" l="l" r="r" t="t"/>
            <a:pathLst>
              <a:path extrusionOk="0" h="11658" w="11689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87" name="Google Shape;10187;p87"/>
          <p:cNvGrpSpPr/>
          <p:nvPr/>
        </p:nvGrpSpPr>
        <p:grpSpPr>
          <a:xfrm>
            <a:off x="2205934" y="1535542"/>
            <a:ext cx="331598" cy="353557"/>
            <a:chOff x="-34767825" y="1914325"/>
            <a:chExt cx="273325" cy="291425"/>
          </a:xfrm>
        </p:grpSpPr>
        <p:sp>
          <p:nvSpPr>
            <p:cNvPr id="10188" name="Google Shape;10188;p87"/>
            <p:cNvSpPr/>
            <p:nvPr/>
          </p:nvSpPr>
          <p:spPr>
            <a:xfrm>
              <a:off x="-34767825" y="1914325"/>
              <a:ext cx="273325" cy="291425"/>
            </a:xfrm>
            <a:custGeom>
              <a:rect b="b" l="l" r="r" t="t"/>
              <a:pathLst>
                <a:path extrusionOk="0" h="11657" w="10933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87"/>
            <p:cNvSpPr/>
            <p:nvPr/>
          </p:nvSpPr>
          <p:spPr>
            <a:xfrm>
              <a:off x="-34579600" y="1947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0" name="Google Shape;10190;p87"/>
            <p:cNvSpPr/>
            <p:nvPr/>
          </p:nvSpPr>
          <p:spPr>
            <a:xfrm>
              <a:off x="-34581175" y="1982050"/>
              <a:ext cx="18150" cy="52000"/>
            </a:xfrm>
            <a:custGeom>
              <a:rect b="b" l="l" r="r" t="t"/>
              <a:pathLst>
                <a:path extrusionOk="0" h="2080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91" name="Google Shape;10191;p87"/>
          <p:cNvGrpSpPr/>
          <p:nvPr/>
        </p:nvGrpSpPr>
        <p:grpSpPr>
          <a:xfrm>
            <a:off x="2193513" y="1993092"/>
            <a:ext cx="356438" cy="355498"/>
            <a:chOff x="-34778075" y="2272675"/>
            <a:chExt cx="293800" cy="293025"/>
          </a:xfrm>
        </p:grpSpPr>
        <p:sp>
          <p:nvSpPr>
            <p:cNvPr id="10192" name="Google Shape;10192;p87"/>
            <p:cNvSpPr/>
            <p:nvPr/>
          </p:nvSpPr>
          <p:spPr>
            <a:xfrm>
              <a:off x="-34725300" y="2324675"/>
              <a:ext cx="187475" cy="188250"/>
            </a:xfrm>
            <a:custGeom>
              <a:rect b="b" l="l" r="r" t="t"/>
              <a:pathLst>
                <a:path extrusionOk="0" h="7530" w="7499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87"/>
            <p:cNvSpPr/>
            <p:nvPr/>
          </p:nvSpPr>
          <p:spPr>
            <a:xfrm>
              <a:off x="-34673325" y="2375850"/>
              <a:ext cx="85100" cy="84300"/>
            </a:xfrm>
            <a:custGeom>
              <a:rect b="b" l="l" r="r" t="t"/>
              <a:pathLst>
                <a:path extrusionOk="0" h="3372" w="3404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4" name="Google Shape;10194;p87"/>
            <p:cNvSpPr/>
            <p:nvPr/>
          </p:nvSpPr>
          <p:spPr>
            <a:xfrm>
              <a:off x="-34778075" y="2272675"/>
              <a:ext cx="293800" cy="293025"/>
            </a:xfrm>
            <a:custGeom>
              <a:rect b="b" l="l" r="r" t="t"/>
              <a:pathLst>
                <a:path extrusionOk="0" h="11721" w="11752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95" name="Google Shape;10195;p87"/>
          <p:cNvGrpSpPr/>
          <p:nvPr/>
        </p:nvGrpSpPr>
        <p:grpSpPr>
          <a:xfrm>
            <a:off x="2194939" y="2449119"/>
            <a:ext cx="353587" cy="353587"/>
            <a:chOff x="-34776500" y="2631825"/>
            <a:chExt cx="291450" cy="291450"/>
          </a:xfrm>
        </p:grpSpPr>
        <p:sp>
          <p:nvSpPr>
            <p:cNvPr id="10196" name="Google Shape;10196;p87"/>
            <p:cNvSpPr/>
            <p:nvPr/>
          </p:nvSpPr>
          <p:spPr>
            <a:xfrm>
              <a:off x="-34691425" y="2666500"/>
              <a:ext cx="120525" cy="154400"/>
            </a:xfrm>
            <a:custGeom>
              <a:rect b="b" l="l" r="r" t="t"/>
              <a:pathLst>
                <a:path extrusionOk="0" h="6176" w="4821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7" name="Google Shape;10197;p87"/>
            <p:cNvSpPr/>
            <p:nvPr/>
          </p:nvSpPr>
          <p:spPr>
            <a:xfrm>
              <a:off x="-34656775" y="28374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87"/>
            <p:cNvSpPr/>
            <p:nvPr/>
          </p:nvSpPr>
          <p:spPr>
            <a:xfrm>
              <a:off x="-34776500" y="263182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99" name="Google Shape;10199;p87"/>
          <p:cNvGrpSpPr/>
          <p:nvPr/>
        </p:nvGrpSpPr>
        <p:grpSpPr>
          <a:xfrm>
            <a:off x="853628" y="2912973"/>
            <a:ext cx="354527" cy="358349"/>
            <a:chOff x="-32956300" y="1915900"/>
            <a:chExt cx="292225" cy="295375"/>
          </a:xfrm>
        </p:grpSpPr>
        <p:sp>
          <p:nvSpPr>
            <p:cNvPr id="10200" name="Google Shape;10200;p87"/>
            <p:cNvSpPr/>
            <p:nvPr/>
          </p:nvSpPr>
          <p:spPr>
            <a:xfrm>
              <a:off x="-32956300" y="1915900"/>
              <a:ext cx="292225" cy="295375"/>
            </a:xfrm>
            <a:custGeom>
              <a:rect b="b" l="l" r="r" t="t"/>
              <a:pathLst>
                <a:path extrusionOk="0" h="11815" w="11689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1" name="Google Shape;10201;p87"/>
            <p:cNvSpPr/>
            <p:nvPr/>
          </p:nvSpPr>
          <p:spPr>
            <a:xfrm>
              <a:off x="-32836575" y="1967875"/>
              <a:ext cx="85875" cy="188250"/>
            </a:xfrm>
            <a:custGeom>
              <a:rect b="b" l="l" r="r" t="t"/>
              <a:pathLst>
                <a:path extrusionOk="0" h="7530" w="3435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02" name="Google Shape;10202;p87"/>
          <p:cNvSpPr/>
          <p:nvPr/>
        </p:nvSpPr>
        <p:spPr>
          <a:xfrm>
            <a:off x="850648" y="3383782"/>
            <a:ext cx="354527" cy="353557"/>
          </a:xfrm>
          <a:custGeom>
            <a:rect b="b" l="l" r="r" t="t"/>
            <a:pathLst>
              <a:path extrusionOk="0" h="11657" w="11689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03" name="Google Shape;10203;p87"/>
          <p:cNvSpPr/>
          <p:nvPr/>
        </p:nvSpPr>
        <p:spPr>
          <a:xfrm>
            <a:off x="850162" y="3843679"/>
            <a:ext cx="355498" cy="354558"/>
          </a:xfrm>
          <a:custGeom>
            <a:rect b="b" l="l" r="r" t="t"/>
            <a:pathLst>
              <a:path extrusionOk="0" h="11690" w="11721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04" name="Google Shape;10204;p87"/>
          <p:cNvGrpSpPr/>
          <p:nvPr/>
        </p:nvGrpSpPr>
        <p:grpSpPr>
          <a:xfrm>
            <a:off x="3081101" y="2915367"/>
            <a:ext cx="356438" cy="353557"/>
            <a:chOff x="-31166825" y="1939525"/>
            <a:chExt cx="293800" cy="291425"/>
          </a:xfrm>
        </p:grpSpPr>
        <p:sp>
          <p:nvSpPr>
            <p:cNvPr id="10205" name="Google Shape;10205;p87"/>
            <p:cNvSpPr/>
            <p:nvPr/>
          </p:nvSpPr>
          <p:spPr>
            <a:xfrm>
              <a:off x="-31166825" y="1939525"/>
              <a:ext cx="224500" cy="291425"/>
            </a:xfrm>
            <a:custGeom>
              <a:rect b="b" l="l" r="r" t="t"/>
              <a:pathLst>
                <a:path extrusionOk="0" h="11657" w="898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6" name="Google Shape;10206;p87"/>
            <p:cNvSpPr/>
            <p:nvPr/>
          </p:nvSpPr>
          <p:spPr>
            <a:xfrm>
              <a:off x="-31131375" y="214507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7" name="Google Shape;10207;p87"/>
            <p:cNvSpPr/>
            <p:nvPr/>
          </p:nvSpPr>
          <p:spPr>
            <a:xfrm>
              <a:off x="-31131375" y="2076550"/>
              <a:ext cx="52800" cy="52025"/>
            </a:xfrm>
            <a:custGeom>
              <a:rect b="b" l="l" r="r" t="t"/>
              <a:pathLst>
                <a:path extrusionOk="0" h="2081" w="2112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8" name="Google Shape;10208;p87"/>
            <p:cNvSpPr/>
            <p:nvPr/>
          </p:nvSpPr>
          <p:spPr>
            <a:xfrm>
              <a:off x="-31131375" y="20072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9" name="Google Shape;10209;p87"/>
            <p:cNvSpPr/>
            <p:nvPr/>
          </p:nvSpPr>
          <p:spPr>
            <a:xfrm>
              <a:off x="-31062075" y="2007250"/>
              <a:ext cx="85875" cy="18150"/>
            </a:xfrm>
            <a:custGeom>
              <a:rect b="b" l="l" r="r" t="t"/>
              <a:pathLst>
                <a:path extrusionOk="0" h="726" w="3435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0" name="Google Shape;10210;p87"/>
            <p:cNvSpPr/>
            <p:nvPr/>
          </p:nvSpPr>
          <p:spPr>
            <a:xfrm>
              <a:off x="-31062075" y="2041900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1" name="Google Shape;10211;p87"/>
            <p:cNvSpPr/>
            <p:nvPr/>
          </p:nvSpPr>
          <p:spPr>
            <a:xfrm>
              <a:off x="-31062075" y="2076550"/>
              <a:ext cx="85875" cy="17375"/>
            </a:xfrm>
            <a:custGeom>
              <a:rect b="b" l="l" r="r" t="t"/>
              <a:pathLst>
                <a:path extrusionOk="0" h="695" w="3435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2" name="Google Shape;10212;p87"/>
            <p:cNvSpPr/>
            <p:nvPr/>
          </p:nvSpPr>
          <p:spPr>
            <a:xfrm>
              <a:off x="-31062075" y="211042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3" name="Google Shape;10213;p87"/>
            <p:cNvSpPr/>
            <p:nvPr/>
          </p:nvSpPr>
          <p:spPr>
            <a:xfrm>
              <a:off x="-31062075" y="2145075"/>
              <a:ext cx="85875" cy="18150"/>
            </a:xfrm>
            <a:custGeom>
              <a:rect b="b" l="l" r="r" t="t"/>
              <a:pathLst>
                <a:path extrusionOk="0" h="726" w="3435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4" name="Google Shape;10214;p87"/>
            <p:cNvSpPr/>
            <p:nvPr/>
          </p:nvSpPr>
          <p:spPr>
            <a:xfrm>
              <a:off x="-31062075" y="2179750"/>
              <a:ext cx="52025" cy="18125"/>
            </a:xfrm>
            <a:custGeom>
              <a:rect b="b" l="l" r="r" t="t"/>
              <a:pathLst>
                <a:path extrusionOk="0" h="725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5" name="Google Shape;10215;p87"/>
            <p:cNvSpPr/>
            <p:nvPr/>
          </p:nvSpPr>
          <p:spPr>
            <a:xfrm>
              <a:off x="-30924225" y="1974175"/>
              <a:ext cx="51200" cy="240250"/>
            </a:xfrm>
            <a:custGeom>
              <a:rect b="b" l="l" r="r" t="t"/>
              <a:pathLst>
                <a:path extrusionOk="0" h="9610" w="2048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16" name="Google Shape;10216;p87"/>
          <p:cNvGrpSpPr/>
          <p:nvPr/>
        </p:nvGrpSpPr>
        <p:grpSpPr>
          <a:xfrm>
            <a:off x="3082057" y="3383295"/>
            <a:ext cx="354527" cy="354133"/>
            <a:chOff x="-31165250" y="2298675"/>
            <a:chExt cx="292225" cy="291900"/>
          </a:xfrm>
        </p:grpSpPr>
        <p:sp>
          <p:nvSpPr>
            <p:cNvPr id="10217" name="Google Shape;10217;p87"/>
            <p:cNvSpPr/>
            <p:nvPr/>
          </p:nvSpPr>
          <p:spPr>
            <a:xfrm>
              <a:off x="-31003000" y="2332550"/>
              <a:ext cx="86675" cy="103400"/>
            </a:xfrm>
            <a:custGeom>
              <a:rect b="b" l="l" r="r" t="t"/>
              <a:pathLst>
                <a:path extrusionOk="0" h="4136" w="3467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8" name="Google Shape;10218;p87"/>
            <p:cNvSpPr/>
            <p:nvPr/>
          </p:nvSpPr>
          <p:spPr>
            <a:xfrm>
              <a:off x="-31165250" y="2298675"/>
              <a:ext cx="292225" cy="291900"/>
            </a:xfrm>
            <a:custGeom>
              <a:rect b="b" l="l" r="r" t="t"/>
              <a:pathLst>
                <a:path extrusionOk="0" h="11676" w="11689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9" name="Google Shape;10219;p87"/>
            <p:cNvSpPr/>
            <p:nvPr/>
          </p:nvSpPr>
          <p:spPr>
            <a:xfrm>
              <a:off x="-31115625" y="2452250"/>
              <a:ext cx="70900" cy="104150"/>
            </a:xfrm>
            <a:custGeom>
              <a:rect b="b" l="l" r="r" t="t"/>
              <a:pathLst>
                <a:path extrusionOk="0" h="4166" w="2836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20" name="Google Shape;10220;p87"/>
          <p:cNvGrpSpPr/>
          <p:nvPr/>
        </p:nvGrpSpPr>
        <p:grpSpPr>
          <a:xfrm>
            <a:off x="3082542" y="3843949"/>
            <a:ext cx="353557" cy="353557"/>
            <a:chOff x="-31164450" y="2657050"/>
            <a:chExt cx="291425" cy="291425"/>
          </a:xfrm>
        </p:grpSpPr>
        <p:sp>
          <p:nvSpPr>
            <p:cNvPr id="10221" name="Google Shape;10221;p87"/>
            <p:cNvSpPr/>
            <p:nvPr/>
          </p:nvSpPr>
          <p:spPr>
            <a:xfrm>
              <a:off x="-31028975" y="27610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2" name="Google Shape;10222;p87"/>
            <p:cNvSpPr/>
            <p:nvPr/>
          </p:nvSpPr>
          <p:spPr>
            <a:xfrm>
              <a:off x="-31028975" y="2794075"/>
              <a:ext cx="18125" cy="52025"/>
            </a:xfrm>
            <a:custGeom>
              <a:rect b="b" l="l" r="r" t="t"/>
              <a:pathLst>
                <a:path extrusionOk="0" h="2081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3" name="Google Shape;10223;p87"/>
            <p:cNvSpPr/>
            <p:nvPr/>
          </p:nvSpPr>
          <p:spPr>
            <a:xfrm>
              <a:off x="-31164450" y="26570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87"/>
            <p:cNvSpPr/>
            <p:nvPr/>
          </p:nvSpPr>
          <p:spPr>
            <a:xfrm>
              <a:off x="-31097500" y="2727125"/>
              <a:ext cx="156750" cy="153925"/>
            </a:xfrm>
            <a:custGeom>
              <a:rect b="b" l="l" r="r" t="t"/>
              <a:pathLst>
                <a:path extrusionOk="0" h="6157" w="627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25" name="Google Shape;10225;p87"/>
          <p:cNvSpPr/>
          <p:nvPr/>
        </p:nvSpPr>
        <p:spPr>
          <a:xfrm>
            <a:off x="2188967" y="4264670"/>
            <a:ext cx="355498" cy="352617"/>
          </a:xfrm>
          <a:custGeom>
            <a:rect b="b" l="l" r="r" t="t"/>
            <a:pathLst>
              <a:path extrusionOk="0" h="11626" w="11721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26" name="Google Shape;10226;p87"/>
          <p:cNvGrpSpPr/>
          <p:nvPr/>
        </p:nvGrpSpPr>
        <p:grpSpPr>
          <a:xfrm>
            <a:off x="2632987" y="1535178"/>
            <a:ext cx="358349" cy="354285"/>
            <a:chOff x="-34421275" y="1912725"/>
            <a:chExt cx="295375" cy="292025"/>
          </a:xfrm>
        </p:grpSpPr>
        <p:sp>
          <p:nvSpPr>
            <p:cNvPr id="10227" name="Google Shape;10227;p87"/>
            <p:cNvSpPr/>
            <p:nvPr/>
          </p:nvSpPr>
          <p:spPr>
            <a:xfrm>
              <a:off x="-34421275" y="1974375"/>
              <a:ext cx="236300" cy="230375"/>
            </a:xfrm>
            <a:custGeom>
              <a:rect b="b" l="l" r="r" t="t"/>
              <a:pathLst>
                <a:path extrusionOk="0" h="9215" w="9452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87"/>
            <p:cNvSpPr/>
            <p:nvPr/>
          </p:nvSpPr>
          <p:spPr>
            <a:xfrm>
              <a:off x="-34288175" y="1912725"/>
              <a:ext cx="162275" cy="163075"/>
            </a:xfrm>
            <a:custGeom>
              <a:rect b="b" l="l" r="r" t="t"/>
              <a:pathLst>
                <a:path extrusionOk="0" h="6523" w="6491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29" name="Google Shape;10229;p87"/>
          <p:cNvGrpSpPr/>
          <p:nvPr/>
        </p:nvGrpSpPr>
        <p:grpSpPr>
          <a:xfrm>
            <a:off x="2632032" y="1993093"/>
            <a:ext cx="360260" cy="355498"/>
            <a:chOff x="-34418125" y="2271100"/>
            <a:chExt cx="296950" cy="293025"/>
          </a:xfrm>
        </p:grpSpPr>
        <p:sp>
          <p:nvSpPr>
            <p:cNvPr id="10230" name="Google Shape;10230;p87"/>
            <p:cNvSpPr/>
            <p:nvPr/>
          </p:nvSpPr>
          <p:spPr>
            <a:xfrm>
              <a:off x="-34418125" y="2271100"/>
              <a:ext cx="296950" cy="293025"/>
            </a:xfrm>
            <a:custGeom>
              <a:rect b="b" l="l" r="r" t="t"/>
              <a:pathLst>
                <a:path extrusionOk="0" h="11721" w="11878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1" name="Google Shape;10231;p87"/>
            <p:cNvSpPr/>
            <p:nvPr/>
          </p:nvSpPr>
          <p:spPr>
            <a:xfrm>
              <a:off x="-34331500" y="23057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2" name="Google Shape;10232;p87"/>
            <p:cNvSpPr/>
            <p:nvPr/>
          </p:nvSpPr>
          <p:spPr>
            <a:xfrm>
              <a:off x="-34331500" y="2341200"/>
              <a:ext cx="17350" cy="69350"/>
            </a:xfrm>
            <a:custGeom>
              <a:rect b="b" l="l" r="r" t="t"/>
              <a:pathLst>
                <a:path extrusionOk="0" h="277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87"/>
            <p:cNvSpPr/>
            <p:nvPr/>
          </p:nvSpPr>
          <p:spPr>
            <a:xfrm>
              <a:off x="-34384275" y="2427050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4" name="Google Shape;10234;p87"/>
            <p:cNvSpPr/>
            <p:nvPr/>
          </p:nvSpPr>
          <p:spPr>
            <a:xfrm>
              <a:off x="-34384275" y="2460125"/>
              <a:ext cx="88250" cy="18150"/>
            </a:xfrm>
            <a:custGeom>
              <a:rect b="b" l="l" r="r" t="t"/>
              <a:pathLst>
                <a:path extrusionOk="0" h="726" w="353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5" name="Google Shape;10235;p87"/>
          <p:cNvGrpSpPr/>
          <p:nvPr/>
        </p:nvGrpSpPr>
        <p:grpSpPr>
          <a:xfrm>
            <a:off x="2632987" y="2449119"/>
            <a:ext cx="358349" cy="353587"/>
            <a:chOff x="-34421275" y="2631050"/>
            <a:chExt cx="295375" cy="291450"/>
          </a:xfrm>
        </p:grpSpPr>
        <p:sp>
          <p:nvSpPr>
            <p:cNvPr id="10236" name="Google Shape;10236;p87"/>
            <p:cNvSpPr/>
            <p:nvPr/>
          </p:nvSpPr>
          <p:spPr>
            <a:xfrm>
              <a:off x="-34421275" y="2639125"/>
              <a:ext cx="288275" cy="283375"/>
            </a:xfrm>
            <a:custGeom>
              <a:rect b="b" l="l" r="r" t="t"/>
              <a:pathLst>
                <a:path extrusionOk="0" h="11335" w="11531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7" name="Google Shape;10237;p87"/>
            <p:cNvSpPr/>
            <p:nvPr/>
          </p:nvSpPr>
          <p:spPr>
            <a:xfrm>
              <a:off x="-34181850" y="2644625"/>
              <a:ext cx="41775" cy="41575"/>
            </a:xfrm>
            <a:custGeom>
              <a:rect b="b" l="l" r="r" t="t"/>
              <a:pathLst>
                <a:path extrusionOk="0" h="1663" w="1671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8" name="Google Shape;10238;p87"/>
            <p:cNvSpPr/>
            <p:nvPr/>
          </p:nvSpPr>
          <p:spPr>
            <a:xfrm>
              <a:off x="-34217275" y="2631050"/>
              <a:ext cx="17350" cy="41775"/>
            </a:xfrm>
            <a:custGeom>
              <a:rect b="b" l="l" r="r" t="t"/>
              <a:pathLst>
                <a:path extrusionOk="0" h="1671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9" name="Google Shape;10239;p87"/>
            <p:cNvSpPr/>
            <p:nvPr/>
          </p:nvSpPr>
          <p:spPr>
            <a:xfrm>
              <a:off x="-34168450" y="2704300"/>
              <a:ext cx="42550" cy="18125"/>
            </a:xfrm>
            <a:custGeom>
              <a:rect b="b" l="l" r="r" t="t"/>
              <a:pathLst>
                <a:path extrusionOk="0" h="725" w="1702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40" name="Google Shape;10240;p87"/>
          <p:cNvSpPr/>
          <p:nvPr/>
        </p:nvSpPr>
        <p:spPr>
          <a:xfrm>
            <a:off x="1299154" y="2915050"/>
            <a:ext cx="353587" cy="354527"/>
          </a:xfrm>
          <a:custGeom>
            <a:rect b="b" l="l" r="r" t="t"/>
            <a:pathLst>
              <a:path extrusionOk="0" h="11689" w="11658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41" name="Google Shape;10241;p87"/>
          <p:cNvSpPr/>
          <p:nvPr/>
        </p:nvSpPr>
        <p:spPr>
          <a:xfrm>
            <a:off x="1299154" y="3383782"/>
            <a:ext cx="353587" cy="353557"/>
          </a:xfrm>
          <a:custGeom>
            <a:rect b="b" l="l" r="r" t="t"/>
            <a:pathLst>
              <a:path extrusionOk="0" h="11657" w="11658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42" name="Google Shape;10242;p87"/>
          <p:cNvSpPr/>
          <p:nvPr/>
        </p:nvSpPr>
        <p:spPr>
          <a:xfrm>
            <a:off x="1290085" y="3843815"/>
            <a:ext cx="371724" cy="354285"/>
          </a:xfrm>
          <a:custGeom>
            <a:rect b="b" l="l" r="r" t="t"/>
            <a:pathLst>
              <a:path extrusionOk="0" h="11681" w="12256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43" name="Google Shape;10243;p87"/>
          <p:cNvGrpSpPr/>
          <p:nvPr/>
        </p:nvGrpSpPr>
        <p:grpSpPr>
          <a:xfrm>
            <a:off x="3537620" y="2915837"/>
            <a:ext cx="353587" cy="352617"/>
            <a:chOff x="-30805300" y="1938725"/>
            <a:chExt cx="291450" cy="290650"/>
          </a:xfrm>
        </p:grpSpPr>
        <p:sp>
          <p:nvSpPr>
            <p:cNvPr id="10244" name="Google Shape;10244;p87"/>
            <p:cNvSpPr/>
            <p:nvPr/>
          </p:nvSpPr>
          <p:spPr>
            <a:xfrm>
              <a:off x="-30805300" y="1938725"/>
              <a:ext cx="291450" cy="290650"/>
            </a:xfrm>
            <a:custGeom>
              <a:rect b="b" l="l" r="r" t="t"/>
              <a:pathLst>
                <a:path extrusionOk="0" h="11626" w="11658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5" name="Google Shape;10245;p87"/>
            <p:cNvSpPr/>
            <p:nvPr/>
          </p:nvSpPr>
          <p:spPr>
            <a:xfrm>
              <a:off x="-30670625" y="2042700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46" name="Google Shape;10246;p87"/>
          <p:cNvGrpSpPr/>
          <p:nvPr/>
        </p:nvGrpSpPr>
        <p:grpSpPr>
          <a:xfrm>
            <a:off x="3538105" y="3383765"/>
            <a:ext cx="352617" cy="353193"/>
            <a:chOff x="-30805300" y="2298675"/>
            <a:chExt cx="290650" cy="291125"/>
          </a:xfrm>
        </p:grpSpPr>
        <p:sp>
          <p:nvSpPr>
            <p:cNvPr id="10247" name="Google Shape;10247;p87"/>
            <p:cNvSpPr/>
            <p:nvPr/>
          </p:nvSpPr>
          <p:spPr>
            <a:xfrm>
              <a:off x="-30720225" y="24191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8" name="Google Shape;10248;p87"/>
            <p:cNvSpPr/>
            <p:nvPr/>
          </p:nvSpPr>
          <p:spPr>
            <a:xfrm>
              <a:off x="-30635175" y="2453250"/>
              <a:ext cx="87450" cy="69125"/>
            </a:xfrm>
            <a:custGeom>
              <a:rect b="b" l="l" r="r" t="t"/>
              <a:pathLst>
                <a:path extrusionOk="0" h="2765" w="3498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9" name="Google Shape;10249;p87"/>
            <p:cNvSpPr/>
            <p:nvPr/>
          </p:nvSpPr>
          <p:spPr>
            <a:xfrm>
              <a:off x="-30805300" y="2298675"/>
              <a:ext cx="290650" cy="291125"/>
            </a:xfrm>
            <a:custGeom>
              <a:rect b="b" l="l" r="r" t="t"/>
              <a:pathLst>
                <a:path extrusionOk="0" h="11645" w="11626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0" name="Google Shape;10250;p87"/>
            <p:cNvSpPr/>
            <p:nvPr/>
          </p:nvSpPr>
          <p:spPr>
            <a:xfrm>
              <a:off x="-30737575" y="2332550"/>
              <a:ext cx="53600" cy="69325"/>
            </a:xfrm>
            <a:custGeom>
              <a:rect b="b" l="l" r="r" t="t"/>
              <a:pathLst>
                <a:path extrusionOk="0" h="2773" w="2144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1" name="Google Shape;10251;p87"/>
          <p:cNvGrpSpPr/>
          <p:nvPr/>
        </p:nvGrpSpPr>
        <p:grpSpPr>
          <a:xfrm>
            <a:off x="3537635" y="3843949"/>
            <a:ext cx="353557" cy="353557"/>
            <a:chOff x="-30806075" y="2657050"/>
            <a:chExt cx="291425" cy="291425"/>
          </a:xfrm>
        </p:grpSpPr>
        <p:sp>
          <p:nvSpPr>
            <p:cNvPr id="10252" name="Google Shape;10252;p87"/>
            <p:cNvSpPr/>
            <p:nvPr/>
          </p:nvSpPr>
          <p:spPr>
            <a:xfrm>
              <a:off x="-30806075" y="26570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3" name="Google Shape;10253;p87"/>
            <p:cNvSpPr/>
            <p:nvPr/>
          </p:nvSpPr>
          <p:spPr>
            <a:xfrm>
              <a:off x="-30771425" y="2692475"/>
              <a:ext cx="222125" cy="222925"/>
            </a:xfrm>
            <a:custGeom>
              <a:rect b="b" l="l" r="r" t="t"/>
              <a:pathLst>
                <a:path extrusionOk="0" h="8917" w="8885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4" name="Google Shape;10254;p87"/>
            <p:cNvSpPr/>
            <p:nvPr/>
          </p:nvSpPr>
          <p:spPr>
            <a:xfrm>
              <a:off x="-30669050" y="2726350"/>
              <a:ext cx="52025" cy="119150"/>
            </a:xfrm>
            <a:custGeom>
              <a:rect b="b" l="l" r="r" t="t"/>
              <a:pathLst>
                <a:path extrusionOk="0" h="4766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5" name="Google Shape;10255;p87"/>
          <p:cNvGrpSpPr/>
          <p:nvPr/>
        </p:nvGrpSpPr>
        <p:grpSpPr>
          <a:xfrm>
            <a:off x="2639681" y="4301756"/>
            <a:ext cx="353557" cy="353557"/>
            <a:chOff x="-30064925" y="2332550"/>
            <a:chExt cx="291425" cy="291425"/>
          </a:xfrm>
        </p:grpSpPr>
        <p:sp>
          <p:nvSpPr>
            <p:cNvPr id="10256" name="Google Shape;10256;p87"/>
            <p:cNvSpPr/>
            <p:nvPr/>
          </p:nvSpPr>
          <p:spPr>
            <a:xfrm>
              <a:off x="-30064925" y="23325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7" name="Google Shape;10257;p87"/>
            <p:cNvSpPr/>
            <p:nvPr/>
          </p:nvSpPr>
          <p:spPr>
            <a:xfrm>
              <a:off x="-29944425" y="23845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87"/>
            <p:cNvSpPr/>
            <p:nvPr/>
          </p:nvSpPr>
          <p:spPr>
            <a:xfrm>
              <a:off x="-29944425" y="2452250"/>
              <a:ext cx="51225" cy="119750"/>
            </a:xfrm>
            <a:custGeom>
              <a:rect b="b" l="l" r="r" t="t"/>
              <a:pathLst>
                <a:path extrusionOk="0" h="4790" w="2049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9" name="Google Shape;10259;p87"/>
          <p:cNvGrpSpPr/>
          <p:nvPr/>
        </p:nvGrpSpPr>
        <p:grpSpPr>
          <a:xfrm>
            <a:off x="3983068" y="2911256"/>
            <a:ext cx="348855" cy="347879"/>
            <a:chOff x="2821450" y="2957850"/>
            <a:chExt cx="259275" cy="258550"/>
          </a:xfrm>
        </p:grpSpPr>
        <p:sp>
          <p:nvSpPr>
            <p:cNvPr id="10260" name="Google Shape;10260;p87"/>
            <p:cNvSpPr/>
            <p:nvPr/>
          </p:nvSpPr>
          <p:spPr>
            <a:xfrm>
              <a:off x="2821450" y="3080500"/>
              <a:ext cx="259275" cy="135900"/>
            </a:xfrm>
            <a:custGeom>
              <a:rect b="b" l="l" r="r" t="t"/>
              <a:pathLst>
                <a:path extrusionOk="0" h="5436" w="10371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1" name="Google Shape;10261;p87"/>
            <p:cNvSpPr/>
            <p:nvPr/>
          </p:nvSpPr>
          <p:spPr>
            <a:xfrm>
              <a:off x="2831900" y="2957850"/>
              <a:ext cx="228625" cy="106350"/>
            </a:xfrm>
            <a:custGeom>
              <a:rect b="b" l="l" r="r" t="t"/>
              <a:pathLst>
                <a:path extrusionOk="0" h="4254" w="9145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2" name="Google Shape;10262;p87"/>
            <p:cNvSpPr/>
            <p:nvPr/>
          </p:nvSpPr>
          <p:spPr>
            <a:xfrm>
              <a:off x="3024600" y="2966925"/>
              <a:ext cx="29875" cy="58497"/>
            </a:xfrm>
            <a:custGeom>
              <a:rect b="b" l="l" r="r" t="t"/>
              <a:pathLst>
                <a:path extrusionOk="0" h="2376" w="1195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10263" name="Google Shape;10263;p87"/>
          <p:cNvGrpSpPr/>
          <p:nvPr/>
        </p:nvGrpSpPr>
        <p:grpSpPr>
          <a:xfrm>
            <a:off x="4858100" y="1532274"/>
            <a:ext cx="361090" cy="361090"/>
            <a:chOff x="-57970450" y="1903275"/>
            <a:chExt cx="318225" cy="318225"/>
          </a:xfrm>
        </p:grpSpPr>
        <p:sp>
          <p:nvSpPr>
            <p:cNvPr id="10264" name="Google Shape;10264;p87"/>
            <p:cNvSpPr/>
            <p:nvPr/>
          </p:nvSpPr>
          <p:spPr>
            <a:xfrm>
              <a:off x="-57847575" y="2135825"/>
              <a:ext cx="73250" cy="28975"/>
            </a:xfrm>
            <a:custGeom>
              <a:rect b="b" l="l" r="r" t="t"/>
              <a:pathLst>
                <a:path extrusionOk="0" h="1159" w="293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5" name="Google Shape;10265;p87"/>
            <p:cNvSpPr/>
            <p:nvPr/>
          </p:nvSpPr>
          <p:spPr>
            <a:xfrm>
              <a:off x="-57857025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87"/>
            <p:cNvSpPr/>
            <p:nvPr/>
          </p:nvSpPr>
          <p:spPr>
            <a:xfrm>
              <a:off x="-57782200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7" name="Google Shape;10267;p87"/>
            <p:cNvSpPr/>
            <p:nvPr/>
          </p:nvSpPr>
          <p:spPr>
            <a:xfrm>
              <a:off x="-57970450" y="1903275"/>
              <a:ext cx="318225" cy="318225"/>
            </a:xfrm>
            <a:custGeom>
              <a:rect b="b" l="l" r="r" t="t"/>
              <a:pathLst>
                <a:path extrusionOk="0" h="12729" w="12729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68" name="Google Shape;10268;p87"/>
          <p:cNvGrpSpPr/>
          <p:nvPr/>
        </p:nvGrpSpPr>
        <p:grpSpPr>
          <a:xfrm>
            <a:off x="4880000" y="2008231"/>
            <a:ext cx="317290" cy="359303"/>
            <a:chOff x="-57950750" y="2296300"/>
            <a:chExt cx="279625" cy="316650"/>
          </a:xfrm>
        </p:grpSpPr>
        <p:sp>
          <p:nvSpPr>
            <p:cNvPr id="10269" name="Google Shape;10269;p87"/>
            <p:cNvSpPr/>
            <p:nvPr/>
          </p:nvSpPr>
          <p:spPr>
            <a:xfrm>
              <a:off x="-57847575" y="2528075"/>
              <a:ext cx="73250" cy="29750"/>
            </a:xfrm>
            <a:custGeom>
              <a:rect b="b" l="l" r="r" t="t"/>
              <a:pathLst>
                <a:path extrusionOk="0" h="1190" w="293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87"/>
            <p:cNvSpPr/>
            <p:nvPr/>
          </p:nvSpPr>
          <p:spPr>
            <a:xfrm>
              <a:off x="-57857025" y="2446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1" name="Google Shape;10271;p87"/>
            <p:cNvSpPr/>
            <p:nvPr/>
          </p:nvSpPr>
          <p:spPr>
            <a:xfrm>
              <a:off x="-57782200" y="2446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2" name="Google Shape;10272;p87"/>
            <p:cNvSpPr/>
            <p:nvPr/>
          </p:nvSpPr>
          <p:spPr>
            <a:xfrm>
              <a:off x="-57950750" y="2296300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73" name="Google Shape;10273;p87"/>
          <p:cNvGrpSpPr/>
          <p:nvPr/>
        </p:nvGrpSpPr>
        <p:grpSpPr>
          <a:xfrm>
            <a:off x="4858214" y="2459907"/>
            <a:ext cx="360863" cy="360211"/>
            <a:chOff x="-57969675" y="2687750"/>
            <a:chExt cx="318025" cy="317450"/>
          </a:xfrm>
        </p:grpSpPr>
        <p:sp>
          <p:nvSpPr>
            <p:cNvPr id="10274" name="Google Shape;10274;p87"/>
            <p:cNvSpPr/>
            <p:nvPr/>
          </p:nvSpPr>
          <p:spPr>
            <a:xfrm>
              <a:off x="-57856250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5" name="Google Shape;10275;p87"/>
            <p:cNvSpPr/>
            <p:nvPr/>
          </p:nvSpPr>
          <p:spPr>
            <a:xfrm>
              <a:off x="-5784600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6" name="Google Shape;10276;p87"/>
            <p:cNvSpPr/>
            <p:nvPr/>
          </p:nvSpPr>
          <p:spPr>
            <a:xfrm>
              <a:off x="-57969675" y="2687750"/>
              <a:ext cx="318025" cy="317450"/>
            </a:xfrm>
            <a:custGeom>
              <a:rect b="b" l="l" r="r" t="t"/>
              <a:pathLst>
                <a:path extrusionOk="0" h="12698" w="12721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7" name="Google Shape;10277;p87"/>
            <p:cNvSpPr/>
            <p:nvPr/>
          </p:nvSpPr>
          <p:spPr>
            <a:xfrm>
              <a:off x="-57838125" y="2724975"/>
              <a:ext cx="56725" cy="55550"/>
            </a:xfrm>
            <a:custGeom>
              <a:rect b="b" l="l" r="r" t="t"/>
              <a:pathLst>
                <a:path extrusionOk="0" h="2222" w="2269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78" name="Google Shape;10278;p87"/>
          <p:cNvGrpSpPr/>
          <p:nvPr/>
        </p:nvGrpSpPr>
        <p:grpSpPr>
          <a:xfrm>
            <a:off x="7067397" y="1532274"/>
            <a:ext cx="363785" cy="361090"/>
            <a:chOff x="-56012425" y="1903275"/>
            <a:chExt cx="320600" cy="318225"/>
          </a:xfrm>
        </p:grpSpPr>
        <p:sp>
          <p:nvSpPr>
            <p:cNvPr id="10279" name="Google Shape;10279;p87"/>
            <p:cNvSpPr/>
            <p:nvPr/>
          </p:nvSpPr>
          <p:spPr>
            <a:xfrm>
              <a:off x="-55897425" y="20151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0" name="Google Shape;10280;p87"/>
            <p:cNvSpPr/>
            <p:nvPr/>
          </p:nvSpPr>
          <p:spPr>
            <a:xfrm>
              <a:off x="-56012425" y="1903275"/>
              <a:ext cx="320600" cy="318225"/>
            </a:xfrm>
            <a:custGeom>
              <a:rect b="b" l="l" r="r" t="t"/>
              <a:pathLst>
                <a:path extrusionOk="0" h="12729" w="12824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81" name="Google Shape;10281;p87"/>
          <p:cNvGrpSpPr/>
          <p:nvPr/>
        </p:nvGrpSpPr>
        <p:grpSpPr>
          <a:xfrm>
            <a:off x="7068290" y="2006443"/>
            <a:ext cx="361998" cy="361998"/>
            <a:chOff x="-56010850" y="2294725"/>
            <a:chExt cx="319025" cy="319025"/>
          </a:xfrm>
        </p:grpSpPr>
        <p:sp>
          <p:nvSpPr>
            <p:cNvPr id="10282" name="Google Shape;10282;p87"/>
            <p:cNvSpPr/>
            <p:nvPr/>
          </p:nvSpPr>
          <p:spPr>
            <a:xfrm>
              <a:off x="-55906875" y="25272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3" name="Google Shape;10283;p87"/>
            <p:cNvSpPr/>
            <p:nvPr/>
          </p:nvSpPr>
          <p:spPr>
            <a:xfrm>
              <a:off x="-5591632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4" name="Google Shape;10284;p87"/>
            <p:cNvSpPr/>
            <p:nvPr/>
          </p:nvSpPr>
          <p:spPr>
            <a:xfrm>
              <a:off x="-55842300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5" name="Google Shape;10285;p87"/>
            <p:cNvSpPr/>
            <p:nvPr/>
          </p:nvSpPr>
          <p:spPr>
            <a:xfrm>
              <a:off x="-56010850" y="2294725"/>
              <a:ext cx="319025" cy="319025"/>
            </a:xfrm>
            <a:custGeom>
              <a:rect b="b" l="l" r="r" t="t"/>
              <a:pathLst>
                <a:path extrusionOk="0" h="12761" w="12761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86" name="Google Shape;10286;p87"/>
          <p:cNvGrpSpPr/>
          <p:nvPr/>
        </p:nvGrpSpPr>
        <p:grpSpPr>
          <a:xfrm>
            <a:off x="7068305" y="2459027"/>
            <a:ext cx="361969" cy="361090"/>
            <a:chOff x="-56010050" y="2686975"/>
            <a:chExt cx="319000" cy="318225"/>
          </a:xfrm>
        </p:grpSpPr>
        <p:sp>
          <p:nvSpPr>
            <p:cNvPr id="10287" name="Google Shape;10287;p87"/>
            <p:cNvSpPr/>
            <p:nvPr/>
          </p:nvSpPr>
          <p:spPr>
            <a:xfrm>
              <a:off x="-55887975" y="2917925"/>
              <a:ext cx="72475" cy="29775"/>
            </a:xfrm>
            <a:custGeom>
              <a:rect b="b" l="l" r="r" t="t"/>
              <a:pathLst>
                <a:path extrusionOk="0" h="1191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8" name="Google Shape;10288;p87"/>
            <p:cNvSpPr/>
            <p:nvPr/>
          </p:nvSpPr>
          <p:spPr>
            <a:xfrm>
              <a:off x="-55897425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9" name="Google Shape;10289;p87"/>
            <p:cNvSpPr/>
            <p:nvPr/>
          </p:nvSpPr>
          <p:spPr>
            <a:xfrm>
              <a:off x="-55822600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0" name="Google Shape;10290;p87"/>
            <p:cNvSpPr/>
            <p:nvPr/>
          </p:nvSpPr>
          <p:spPr>
            <a:xfrm>
              <a:off x="-56010050" y="26869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91" name="Google Shape;10291;p87"/>
          <p:cNvGrpSpPr/>
          <p:nvPr/>
        </p:nvGrpSpPr>
        <p:grpSpPr>
          <a:xfrm>
            <a:off x="5753801" y="2911936"/>
            <a:ext cx="361998" cy="361090"/>
            <a:chOff x="-54081175" y="1903275"/>
            <a:chExt cx="319025" cy="318225"/>
          </a:xfrm>
        </p:grpSpPr>
        <p:sp>
          <p:nvSpPr>
            <p:cNvPr id="10292" name="Google Shape;10292;p87"/>
            <p:cNvSpPr/>
            <p:nvPr/>
          </p:nvSpPr>
          <p:spPr>
            <a:xfrm>
              <a:off x="-53959075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3" name="Google Shape;10293;p87"/>
            <p:cNvSpPr/>
            <p:nvPr/>
          </p:nvSpPr>
          <p:spPr>
            <a:xfrm>
              <a:off x="-54081175" y="19032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94" name="Google Shape;10294;p87"/>
          <p:cNvGrpSpPr/>
          <p:nvPr/>
        </p:nvGrpSpPr>
        <p:grpSpPr>
          <a:xfrm>
            <a:off x="5776154" y="3365399"/>
            <a:ext cx="317290" cy="360211"/>
            <a:chOff x="-54063050" y="2296300"/>
            <a:chExt cx="279625" cy="317450"/>
          </a:xfrm>
        </p:grpSpPr>
        <p:sp>
          <p:nvSpPr>
            <p:cNvPr id="10295" name="Google Shape;10295;p87"/>
            <p:cNvSpPr/>
            <p:nvPr/>
          </p:nvSpPr>
          <p:spPr>
            <a:xfrm>
              <a:off x="-53959075" y="252727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6" name="Google Shape;10296;p87"/>
            <p:cNvSpPr/>
            <p:nvPr/>
          </p:nvSpPr>
          <p:spPr>
            <a:xfrm>
              <a:off x="-53969325" y="24829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7" name="Google Shape;10297;p87"/>
            <p:cNvSpPr/>
            <p:nvPr/>
          </p:nvSpPr>
          <p:spPr>
            <a:xfrm>
              <a:off x="-53894500" y="248297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8" name="Google Shape;10298;p87"/>
            <p:cNvSpPr/>
            <p:nvPr/>
          </p:nvSpPr>
          <p:spPr>
            <a:xfrm>
              <a:off x="-54063050" y="2296300"/>
              <a:ext cx="279625" cy="317450"/>
            </a:xfrm>
            <a:custGeom>
              <a:rect b="b" l="l" r="r" t="t"/>
              <a:pathLst>
                <a:path extrusionOk="0" h="12698" w="11185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99" name="Google Shape;10299;p87"/>
          <p:cNvGrpSpPr/>
          <p:nvPr/>
        </p:nvGrpSpPr>
        <p:grpSpPr>
          <a:xfrm>
            <a:off x="5776154" y="3829461"/>
            <a:ext cx="317290" cy="361033"/>
            <a:chOff x="-54061475" y="2685450"/>
            <a:chExt cx="279625" cy="318175"/>
          </a:xfrm>
        </p:grpSpPr>
        <p:sp>
          <p:nvSpPr>
            <p:cNvPr id="10300" name="Google Shape;10300;p87"/>
            <p:cNvSpPr/>
            <p:nvPr/>
          </p:nvSpPr>
          <p:spPr>
            <a:xfrm>
              <a:off x="-53959075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1" name="Google Shape;10301;p87"/>
            <p:cNvSpPr/>
            <p:nvPr/>
          </p:nvSpPr>
          <p:spPr>
            <a:xfrm>
              <a:off x="-53969325" y="28547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2" name="Google Shape;10302;p87"/>
            <p:cNvSpPr/>
            <p:nvPr/>
          </p:nvSpPr>
          <p:spPr>
            <a:xfrm>
              <a:off x="-5389450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3" name="Google Shape;10303;p87"/>
            <p:cNvSpPr/>
            <p:nvPr/>
          </p:nvSpPr>
          <p:spPr>
            <a:xfrm>
              <a:off x="-54061475" y="2685450"/>
              <a:ext cx="279625" cy="318175"/>
            </a:xfrm>
            <a:custGeom>
              <a:rect b="b" l="l" r="r" t="t"/>
              <a:pathLst>
                <a:path extrusionOk="0" h="12727" w="11185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4" name="Google Shape;10304;p87"/>
          <p:cNvGrpSpPr/>
          <p:nvPr/>
        </p:nvGrpSpPr>
        <p:grpSpPr>
          <a:xfrm>
            <a:off x="8029690" y="2921780"/>
            <a:ext cx="275278" cy="361969"/>
            <a:chOff x="-52074300" y="1911950"/>
            <a:chExt cx="242600" cy="319000"/>
          </a:xfrm>
        </p:grpSpPr>
        <p:sp>
          <p:nvSpPr>
            <p:cNvPr id="10305" name="Google Shape;10305;p87"/>
            <p:cNvSpPr/>
            <p:nvPr/>
          </p:nvSpPr>
          <p:spPr>
            <a:xfrm>
              <a:off x="-51989225" y="21256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6" name="Google Shape;10306;p87"/>
            <p:cNvSpPr/>
            <p:nvPr/>
          </p:nvSpPr>
          <p:spPr>
            <a:xfrm>
              <a:off x="-51998675" y="206237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7" name="Google Shape;10307;p87"/>
            <p:cNvSpPr/>
            <p:nvPr/>
          </p:nvSpPr>
          <p:spPr>
            <a:xfrm>
              <a:off x="-51925450" y="20623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8" name="Google Shape;10308;p87"/>
            <p:cNvSpPr/>
            <p:nvPr/>
          </p:nvSpPr>
          <p:spPr>
            <a:xfrm>
              <a:off x="-52074300" y="1911950"/>
              <a:ext cx="242600" cy="319000"/>
            </a:xfrm>
            <a:custGeom>
              <a:rect b="b" l="l" r="r" t="t"/>
              <a:pathLst>
                <a:path extrusionOk="0" h="12760" w="9704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9" name="Google Shape;10309;p87"/>
          <p:cNvGrpSpPr/>
          <p:nvPr/>
        </p:nvGrpSpPr>
        <p:grpSpPr>
          <a:xfrm>
            <a:off x="5287689" y="1533182"/>
            <a:ext cx="361998" cy="361090"/>
            <a:chOff x="-57578225" y="1904075"/>
            <a:chExt cx="319025" cy="318225"/>
          </a:xfrm>
        </p:grpSpPr>
        <p:sp>
          <p:nvSpPr>
            <p:cNvPr id="10310" name="Google Shape;10310;p87"/>
            <p:cNvSpPr/>
            <p:nvPr/>
          </p:nvSpPr>
          <p:spPr>
            <a:xfrm>
              <a:off x="-57578225" y="19040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1" name="Google Shape;10311;p87"/>
            <p:cNvSpPr/>
            <p:nvPr/>
          </p:nvSpPr>
          <p:spPr>
            <a:xfrm>
              <a:off x="-57446675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2" name="Google Shape;10312;p87"/>
            <p:cNvSpPr/>
            <p:nvPr/>
          </p:nvSpPr>
          <p:spPr>
            <a:xfrm>
              <a:off x="-57371850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3" name="Google Shape;10313;p87"/>
            <p:cNvSpPr/>
            <p:nvPr/>
          </p:nvSpPr>
          <p:spPr>
            <a:xfrm>
              <a:off x="-57436450" y="2136625"/>
              <a:ext cx="72500" cy="29750"/>
            </a:xfrm>
            <a:custGeom>
              <a:rect b="b" l="l" r="r" t="t"/>
              <a:pathLst>
                <a:path extrusionOk="0" h="1190" w="290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14" name="Google Shape;10314;p87"/>
          <p:cNvGrpSpPr/>
          <p:nvPr/>
        </p:nvGrpSpPr>
        <p:grpSpPr>
          <a:xfrm>
            <a:off x="5310042" y="2006443"/>
            <a:ext cx="317290" cy="361090"/>
            <a:chOff x="-57558525" y="2294725"/>
            <a:chExt cx="279625" cy="318225"/>
          </a:xfrm>
        </p:grpSpPr>
        <p:sp>
          <p:nvSpPr>
            <p:cNvPr id="10315" name="Google Shape;10315;p87"/>
            <p:cNvSpPr/>
            <p:nvPr/>
          </p:nvSpPr>
          <p:spPr>
            <a:xfrm>
              <a:off x="-57455350" y="249892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6" name="Google Shape;10316;p87"/>
            <p:cNvSpPr/>
            <p:nvPr/>
          </p:nvSpPr>
          <p:spPr>
            <a:xfrm>
              <a:off x="-57465575" y="24270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7" name="Google Shape;10317;p87"/>
            <p:cNvSpPr/>
            <p:nvPr/>
          </p:nvSpPr>
          <p:spPr>
            <a:xfrm>
              <a:off x="-57389975" y="24270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8" name="Google Shape;10318;p87"/>
            <p:cNvSpPr/>
            <p:nvPr/>
          </p:nvSpPr>
          <p:spPr>
            <a:xfrm>
              <a:off x="-57558525" y="229472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9" name="Google Shape;10319;p87"/>
            <p:cNvSpPr/>
            <p:nvPr/>
          </p:nvSpPr>
          <p:spPr>
            <a:xfrm>
              <a:off x="-57521500" y="2332550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20" name="Google Shape;10320;p87"/>
          <p:cNvGrpSpPr/>
          <p:nvPr/>
        </p:nvGrpSpPr>
        <p:grpSpPr>
          <a:xfrm>
            <a:off x="5285901" y="2459027"/>
            <a:ext cx="365572" cy="361969"/>
            <a:chOff x="-57579800" y="2686975"/>
            <a:chExt cx="322175" cy="319000"/>
          </a:xfrm>
        </p:grpSpPr>
        <p:sp>
          <p:nvSpPr>
            <p:cNvPr id="10321" name="Google Shape;10321;p87"/>
            <p:cNvSpPr/>
            <p:nvPr/>
          </p:nvSpPr>
          <p:spPr>
            <a:xfrm>
              <a:off x="-5745535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2" name="Google Shape;10322;p87"/>
            <p:cNvSpPr/>
            <p:nvPr/>
          </p:nvSpPr>
          <p:spPr>
            <a:xfrm>
              <a:off x="-57579800" y="2686975"/>
              <a:ext cx="322175" cy="319000"/>
            </a:xfrm>
            <a:custGeom>
              <a:rect b="b" l="l" r="r" t="t"/>
              <a:pathLst>
                <a:path extrusionOk="0" h="12760" w="12887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23" name="Google Shape;10323;p87"/>
          <p:cNvGrpSpPr/>
          <p:nvPr/>
        </p:nvGrpSpPr>
        <p:grpSpPr>
          <a:xfrm>
            <a:off x="7510682" y="2006443"/>
            <a:ext cx="367359" cy="361090"/>
            <a:chOff x="-55620975" y="2294725"/>
            <a:chExt cx="323750" cy="318225"/>
          </a:xfrm>
        </p:grpSpPr>
        <p:sp>
          <p:nvSpPr>
            <p:cNvPr id="10324" name="Google Shape;10324;p87"/>
            <p:cNvSpPr/>
            <p:nvPr/>
          </p:nvSpPr>
          <p:spPr>
            <a:xfrm>
              <a:off x="-55496525" y="25272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5" name="Google Shape;10325;p87"/>
            <p:cNvSpPr/>
            <p:nvPr/>
          </p:nvSpPr>
          <p:spPr>
            <a:xfrm>
              <a:off x="-55505975" y="24443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6" name="Google Shape;10326;p87"/>
            <p:cNvSpPr/>
            <p:nvPr/>
          </p:nvSpPr>
          <p:spPr>
            <a:xfrm>
              <a:off x="-55431150" y="24443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7" name="Google Shape;10327;p87"/>
            <p:cNvSpPr/>
            <p:nvPr/>
          </p:nvSpPr>
          <p:spPr>
            <a:xfrm>
              <a:off x="-55620975" y="2294725"/>
              <a:ext cx="323750" cy="318225"/>
            </a:xfrm>
            <a:custGeom>
              <a:rect b="b" l="l" r="r" t="t"/>
              <a:pathLst>
                <a:path extrusionOk="0" h="12729" w="1295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8" name="Google Shape;10328;p87"/>
            <p:cNvSpPr/>
            <p:nvPr/>
          </p:nvSpPr>
          <p:spPr>
            <a:xfrm>
              <a:off x="-55450850" y="2482375"/>
              <a:ext cx="39400" cy="38225"/>
            </a:xfrm>
            <a:custGeom>
              <a:rect b="b" l="l" r="r" t="t"/>
              <a:pathLst>
                <a:path extrusionOk="0" h="1529" w="1576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9" name="Google Shape;10329;p87"/>
            <p:cNvSpPr/>
            <p:nvPr/>
          </p:nvSpPr>
          <p:spPr>
            <a:xfrm>
              <a:off x="-55506775" y="2482375"/>
              <a:ext cx="39400" cy="38225"/>
            </a:xfrm>
            <a:custGeom>
              <a:rect b="b" l="l" r="r" t="t"/>
              <a:pathLst>
                <a:path extrusionOk="0" h="1529" w="1576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30" name="Google Shape;10330;p87"/>
          <p:cNvGrpSpPr/>
          <p:nvPr/>
        </p:nvGrpSpPr>
        <p:grpSpPr>
          <a:xfrm>
            <a:off x="7512923" y="2458942"/>
            <a:ext cx="362877" cy="361175"/>
            <a:chOff x="-55620175" y="2686900"/>
            <a:chExt cx="319800" cy="318300"/>
          </a:xfrm>
        </p:grpSpPr>
        <p:sp>
          <p:nvSpPr>
            <p:cNvPr id="10331" name="Google Shape;10331;p87"/>
            <p:cNvSpPr/>
            <p:nvPr/>
          </p:nvSpPr>
          <p:spPr>
            <a:xfrm>
              <a:off x="-55514650" y="2917925"/>
              <a:ext cx="72500" cy="29775"/>
            </a:xfrm>
            <a:custGeom>
              <a:rect b="b" l="l" r="r" t="t"/>
              <a:pathLst>
                <a:path extrusionOk="0" h="1191" w="290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2" name="Google Shape;10332;p87"/>
            <p:cNvSpPr/>
            <p:nvPr/>
          </p:nvSpPr>
          <p:spPr>
            <a:xfrm>
              <a:off x="-5545005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3" name="Google Shape;10333;p87"/>
            <p:cNvSpPr/>
            <p:nvPr/>
          </p:nvSpPr>
          <p:spPr>
            <a:xfrm>
              <a:off x="-55524875" y="2855525"/>
              <a:ext cx="18925" cy="17450"/>
            </a:xfrm>
            <a:custGeom>
              <a:rect b="b" l="l" r="r" t="t"/>
              <a:pathLst>
                <a:path extrusionOk="0" h="698" w="757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4" name="Google Shape;10334;p87"/>
            <p:cNvSpPr/>
            <p:nvPr/>
          </p:nvSpPr>
          <p:spPr>
            <a:xfrm>
              <a:off x="-55620175" y="2686900"/>
              <a:ext cx="319800" cy="318300"/>
            </a:xfrm>
            <a:custGeom>
              <a:rect b="b" l="l" r="r" t="t"/>
              <a:pathLst>
                <a:path extrusionOk="0" h="12732" w="12792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35" name="Google Shape;10335;p87"/>
          <p:cNvGrpSpPr/>
          <p:nvPr/>
        </p:nvGrpSpPr>
        <p:grpSpPr>
          <a:xfrm>
            <a:off x="6198887" y="2911936"/>
            <a:ext cx="361969" cy="361090"/>
            <a:chOff x="-53690500" y="1903275"/>
            <a:chExt cx="319000" cy="318225"/>
          </a:xfrm>
        </p:grpSpPr>
        <p:sp>
          <p:nvSpPr>
            <p:cNvPr id="10336" name="Google Shape;10336;p87"/>
            <p:cNvSpPr/>
            <p:nvPr/>
          </p:nvSpPr>
          <p:spPr>
            <a:xfrm>
              <a:off x="-53567625" y="2136625"/>
              <a:ext cx="71675" cy="29750"/>
            </a:xfrm>
            <a:custGeom>
              <a:rect b="b" l="l" r="r" t="t"/>
              <a:pathLst>
                <a:path extrusionOk="0" h="1190" w="2867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7" name="Google Shape;10337;p87"/>
            <p:cNvSpPr/>
            <p:nvPr/>
          </p:nvSpPr>
          <p:spPr>
            <a:xfrm>
              <a:off x="-53502250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8" name="Google Shape;10338;p87"/>
            <p:cNvSpPr/>
            <p:nvPr/>
          </p:nvSpPr>
          <p:spPr>
            <a:xfrm>
              <a:off x="-53577075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9" name="Google Shape;10339;p87"/>
            <p:cNvSpPr/>
            <p:nvPr/>
          </p:nvSpPr>
          <p:spPr>
            <a:xfrm>
              <a:off x="-53690500" y="19032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40" name="Google Shape;10340;p87"/>
          <p:cNvGrpSpPr/>
          <p:nvPr/>
        </p:nvGrpSpPr>
        <p:grpSpPr>
          <a:xfrm>
            <a:off x="6221226" y="3365399"/>
            <a:ext cx="317290" cy="359303"/>
            <a:chOff x="-53670800" y="2296300"/>
            <a:chExt cx="279625" cy="316650"/>
          </a:xfrm>
        </p:grpSpPr>
        <p:sp>
          <p:nvSpPr>
            <p:cNvPr id="10341" name="Google Shape;10341;p87"/>
            <p:cNvSpPr/>
            <p:nvPr/>
          </p:nvSpPr>
          <p:spPr>
            <a:xfrm>
              <a:off x="-53567625" y="2527275"/>
              <a:ext cx="73250" cy="29750"/>
            </a:xfrm>
            <a:custGeom>
              <a:rect b="b" l="l" r="r" t="t"/>
              <a:pathLst>
                <a:path extrusionOk="0" h="1190" w="293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87"/>
            <p:cNvSpPr/>
            <p:nvPr/>
          </p:nvSpPr>
          <p:spPr>
            <a:xfrm>
              <a:off x="-53502250" y="246327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3" name="Google Shape;10343;p87"/>
            <p:cNvSpPr/>
            <p:nvPr/>
          </p:nvSpPr>
          <p:spPr>
            <a:xfrm>
              <a:off x="-53577075" y="246327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4" name="Google Shape;10344;p87"/>
            <p:cNvSpPr/>
            <p:nvPr/>
          </p:nvSpPr>
          <p:spPr>
            <a:xfrm>
              <a:off x="-53670800" y="2296300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45" name="Google Shape;10345;p87"/>
          <p:cNvGrpSpPr/>
          <p:nvPr/>
        </p:nvGrpSpPr>
        <p:grpSpPr>
          <a:xfrm>
            <a:off x="6198887" y="3830738"/>
            <a:ext cx="361969" cy="361544"/>
            <a:chOff x="-53690500" y="2686575"/>
            <a:chExt cx="319000" cy="318625"/>
          </a:xfrm>
        </p:grpSpPr>
        <p:sp>
          <p:nvSpPr>
            <p:cNvPr id="10346" name="Google Shape;10346;p87"/>
            <p:cNvSpPr/>
            <p:nvPr/>
          </p:nvSpPr>
          <p:spPr>
            <a:xfrm>
              <a:off x="-53567625" y="2917925"/>
              <a:ext cx="73250" cy="29775"/>
            </a:xfrm>
            <a:custGeom>
              <a:rect b="b" l="l" r="r" t="t"/>
              <a:pathLst>
                <a:path extrusionOk="0" h="1191" w="293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7" name="Google Shape;10347;p87"/>
            <p:cNvSpPr/>
            <p:nvPr/>
          </p:nvSpPr>
          <p:spPr>
            <a:xfrm>
              <a:off x="-53577075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8" name="Google Shape;10348;p87"/>
            <p:cNvSpPr/>
            <p:nvPr/>
          </p:nvSpPr>
          <p:spPr>
            <a:xfrm>
              <a:off x="-53502250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9" name="Google Shape;10349;p87"/>
            <p:cNvSpPr/>
            <p:nvPr/>
          </p:nvSpPr>
          <p:spPr>
            <a:xfrm>
              <a:off x="-53690500" y="2686575"/>
              <a:ext cx="319000" cy="318625"/>
            </a:xfrm>
            <a:custGeom>
              <a:rect b="b" l="l" r="r" t="t"/>
              <a:pathLst>
                <a:path extrusionOk="0" h="12745" w="1276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50" name="Google Shape;10350;p87"/>
          <p:cNvGrpSpPr/>
          <p:nvPr/>
        </p:nvGrpSpPr>
        <p:grpSpPr>
          <a:xfrm>
            <a:off x="8008669" y="3373598"/>
            <a:ext cx="317319" cy="360948"/>
            <a:chOff x="-52092425" y="2303525"/>
            <a:chExt cx="279650" cy="318100"/>
          </a:xfrm>
        </p:grpSpPr>
        <p:sp>
          <p:nvSpPr>
            <p:cNvPr id="10351" name="Google Shape;10351;p87"/>
            <p:cNvSpPr/>
            <p:nvPr/>
          </p:nvSpPr>
          <p:spPr>
            <a:xfrm>
              <a:off x="-51989225" y="253595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2" name="Google Shape;10352;p87"/>
            <p:cNvSpPr/>
            <p:nvPr/>
          </p:nvSpPr>
          <p:spPr>
            <a:xfrm>
              <a:off x="-52092425" y="2303525"/>
              <a:ext cx="279650" cy="318100"/>
            </a:xfrm>
            <a:custGeom>
              <a:rect b="b" l="l" r="r" t="t"/>
              <a:pathLst>
                <a:path extrusionOk="0" h="12724" w="11186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3" name="Google Shape;10353;p87"/>
            <p:cNvSpPr/>
            <p:nvPr/>
          </p:nvSpPr>
          <p:spPr>
            <a:xfrm>
              <a:off x="-51998675" y="2454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4" name="Google Shape;10354;p87"/>
            <p:cNvSpPr/>
            <p:nvPr/>
          </p:nvSpPr>
          <p:spPr>
            <a:xfrm>
              <a:off x="-51925450" y="24546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5" name="Google Shape;10355;p87"/>
            <p:cNvSpPr/>
            <p:nvPr/>
          </p:nvSpPr>
          <p:spPr>
            <a:xfrm>
              <a:off x="-51981350" y="2472725"/>
              <a:ext cx="55925" cy="55950"/>
            </a:xfrm>
            <a:custGeom>
              <a:rect b="b" l="l" r="r" t="t"/>
              <a:pathLst>
                <a:path extrusionOk="0" h="2238" w="2237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56" name="Google Shape;10356;p87"/>
          <p:cNvGrpSpPr/>
          <p:nvPr/>
        </p:nvGrpSpPr>
        <p:grpSpPr>
          <a:xfrm>
            <a:off x="5727728" y="1534061"/>
            <a:ext cx="363756" cy="361090"/>
            <a:chOff x="-57189125" y="1904850"/>
            <a:chExt cx="320575" cy="318225"/>
          </a:xfrm>
        </p:grpSpPr>
        <p:sp>
          <p:nvSpPr>
            <p:cNvPr id="10357" name="Google Shape;10357;p87"/>
            <p:cNvSpPr/>
            <p:nvPr/>
          </p:nvSpPr>
          <p:spPr>
            <a:xfrm>
              <a:off x="-57073350" y="2072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8" name="Google Shape;10358;p87"/>
            <p:cNvSpPr/>
            <p:nvPr/>
          </p:nvSpPr>
          <p:spPr>
            <a:xfrm>
              <a:off x="-56998525" y="20726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9" name="Google Shape;10359;p87"/>
            <p:cNvSpPr/>
            <p:nvPr/>
          </p:nvSpPr>
          <p:spPr>
            <a:xfrm>
              <a:off x="-57035550" y="2007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0" name="Google Shape;10360;p87"/>
            <p:cNvSpPr/>
            <p:nvPr/>
          </p:nvSpPr>
          <p:spPr>
            <a:xfrm>
              <a:off x="-5706390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1" name="Google Shape;10361;p87"/>
            <p:cNvSpPr/>
            <p:nvPr/>
          </p:nvSpPr>
          <p:spPr>
            <a:xfrm>
              <a:off x="-57189125" y="1904850"/>
              <a:ext cx="320575" cy="318225"/>
            </a:xfrm>
            <a:custGeom>
              <a:rect b="b" l="l" r="r" t="t"/>
              <a:pathLst>
                <a:path extrusionOk="0" h="12729" w="12823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62" name="Google Shape;10362;p87"/>
          <p:cNvGrpSpPr/>
          <p:nvPr/>
        </p:nvGrpSpPr>
        <p:grpSpPr>
          <a:xfrm>
            <a:off x="5728621" y="2028797"/>
            <a:ext cx="361969" cy="316411"/>
            <a:chOff x="-57187550" y="2314425"/>
            <a:chExt cx="319000" cy="278850"/>
          </a:xfrm>
        </p:grpSpPr>
        <p:sp>
          <p:nvSpPr>
            <p:cNvPr id="10363" name="Google Shape;10363;p87"/>
            <p:cNvSpPr/>
            <p:nvPr/>
          </p:nvSpPr>
          <p:spPr>
            <a:xfrm>
              <a:off x="-57073350" y="24459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87"/>
            <p:cNvSpPr/>
            <p:nvPr/>
          </p:nvSpPr>
          <p:spPr>
            <a:xfrm>
              <a:off x="-56998525" y="24451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5" name="Google Shape;10365;p87"/>
            <p:cNvSpPr/>
            <p:nvPr/>
          </p:nvSpPr>
          <p:spPr>
            <a:xfrm>
              <a:off x="-57063900" y="25083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6" name="Google Shape;10366;p87"/>
            <p:cNvSpPr/>
            <p:nvPr/>
          </p:nvSpPr>
          <p:spPr>
            <a:xfrm>
              <a:off x="-57187550" y="2314425"/>
              <a:ext cx="319000" cy="278850"/>
            </a:xfrm>
            <a:custGeom>
              <a:rect b="b" l="l" r="r" t="t"/>
              <a:pathLst>
                <a:path extrusionOk="0" h="11154" w="1276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67" name="Google Shape;10367;p87"/>
          <p:cNvGrpSpPr/>
          <p:nvPr/>
        </p:nvGrpSpPr>
        <p:grpSpPr>
          <a:xfrm>
            <a:off x="5745585" y="2458346"/>
            <a:ext cx="328042" cy="361771"/>
            <a:chOff x="-57172600" y="2686375"/>
            <a:chExt cx="289100" cy="318825"/>
          </a:xfrm>
        </p:grpSpPr>
        <p:sp>
          <p:nvSpPr>
            <p:cNvPr id="10368" name="Google Shape;10368;p87"/>
            <p:cNvSpPr/>
            <p:nvPr/>
          </p:nvSpPr>
          <p:spPr>
            <a:xfrm>
              <a:off x="-57063900" y="293762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9" name="Google Shape;10369;p87"/>
            <p:cNvSpPr/>
            <p:nvPr/>
          </p:nvSpPr>
          <p:spPr>
            <a:xfrm>
              <a:off x="-57172600" y="2686375"/>
              <a:ext cx="289100" cy="318825"/>
            </a:xfrm>
            <a:custGeom>
              <a:rect b="b" l="l" r="r" t="t"/>
              <a:pathLst>
                <a:path extrusionOk="0" h="12753" w="11564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70" name="Google Shape;10370;p87"/>
          <p:cNvGrpSpPr/>
          <p:nvPr/>
        </p:nvGrpSpPr>
        <p:grpSpPr>
          <a:xfrm>
            <a:off x="7958434" y="1532274"/>
            <a:ext cx="361090" cy="359303"/>
            <a:chOff x="-55225575" y="1903275"/>
            <a:chExt cx="318225" cy="316650"/>
          </a:xfrm>
        </p:grpSpPr>
        <p:sp>
          <p:nvSpPr>
            <p:cNvPr id="10371" name="Google Shape;10371;p87"/>
            <p:cNvSpPr/>
            <p:nvPr/>
          </p:nvSpPr>
          <p:spPr>
            <a:xfrm>
              <a:off x="-55104275" y="211692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2" name="Google Shape;10372;p87"/>
            <p:cNvSpPr/>
            <p:nvPr/>
          </p:nvSpPr>
          <p:spPr>
            <a:xfrm>
              <a:off x="-55113750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3" name="Google Shape;10373;p87"/>
            <p:cNvSpPr/>
            <p:nvPr/>
          </p:nvSpPr>
          <p:spPr>
            <a:xfrm>
              <a:off x="-55039700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4" name="Google Shape;10374;p87"/>
            <p:cNvSpPr/>
            <p:nvPr/>
          </p:nvSpPr>
          <p:spPr>
            <a:xfrm>
              <a:off x="-55225575" y="1903275"/>
              <a:ext cx="318225" cy="316650"/>
            </a:xfrm>
            <a:custGeom>
              <a:rect b="b" l="l" r="r" t="t"/>
              <a:pathLst>
                <a:path extrusionOk="0" h="12666" w="12729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5" name="Google Shape;10375;p87"/>
            <p:cNvSpPr/>
            <p:nvPr/>
          </p:nvSpPr>
          <p:spPr>
            <a:xfrm>
              <a:off x="-55170450" y="1959200"/>
              <a:ext cx="204800" cy="225300"/>
            </a:xfrm>
            <a:custGeom>
              <a:rect b="b" l="l" r="r" t="t"/>
              <a:pathLst>
                <a:path extrusionOk="0" h="9012" w="8192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76" name="Google Shape;10376;p87"/>
          <p:cNvGrpSpPr/>
          <p:nvPr/>
        </p:nvGrpSpPr>
        <p:grpSpPr>
          <a:xfrm>
            <a:off x="7969611" y="2008231"/>
            <a:ext cx="338736" cy="359303"/>
            <a:chOff x="-55217700" y="2296300"/>
            <a:chExt cx="298525" cy="316650"/>
          </a:xfrm>
        </p:grpSpPr>
        <p:sp>
          <p:nvSpPr>
            <p:cNvPr id="10377" name="Google Shape;10377;p87"/>
            <p:cNvSpPr/>
            <p:nvPr/>
          </p:nvSpPr>
          <p:spPr>
            <a:xfrm>
              <a:off x="-55105075" y="2426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8" name="Google Shape;10378;p87"/>
            <p:cNvSpPr/>
            <p:nvPr/>
          </p:nvSpPr>
          <p:spPr>
            <a:xfrm>
              <a:off x="-55030250" y="2426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9" name="Google Shape;10379;p87"/>
            <p:cNvSpPr/>
            <p:nvPr/>
          </p:nvSpPr>
          <p:spPr>
            <a:xfrm>
              <a:off x="-55095625" y="2488675"/>
              <a:ext cx="73275" cy="29775"/>
            </a:xfrm>
            <a:custGeom>
              <a:rect b="b" l="l" r="r" t="t"/>
              <a:pathLst>
                <a:path extrusionOk="0" h="1191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0" name="Google Shape;10380;p87"/>
            <p:cNvSpPr/>
            <p:nvPr/>
          </p:nvSpPr>
          <p:spPr>
            <a:xfrm>
              <a:off x="-55217700" y="2296300"/>
              <a:ext cx="298525" cy="316650"/>
            </a:xfrm>
            <a:custGeom>
              <a:rect b="b" l="l" r="r" t="t"/>
              <a:pathLst>
                <a:path extrusionOk="0" h="12666" w="11941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1" name="Google Shape;10381;p87"/>
          <p:cNvGrpSpPr/>
          <p:nvPr/>
        </p:nvGrpSpPr>
        <p:grpSpPr>
          <a:xfrm>
            <a:off x="7957541" y="2460814"/>
            <a:ext cx="362877" cy="359303"/>
            <a:chOff x="-55229525" y="2688550"/>
            <a:chExt cx="319800" cy="316650"/>
          </a:xfrm>
        </p:grpSpPr>
        <p:sp>
          <p:nvSpPr>
            <p:cNvPr id="10382" name="Google Shape;10382;p87"/>
            <p:cNvSpPr/>
            <p:nvPr/>
          </p:nvSpPr>
          <p:spPr>
            <a:xfrm>
              <a:off x="-55104275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3" name="Google Shape;10383;p87"/>
            <p:cNvSpPr/>
            <p:nvPr/>
          </p:nvSpPr>
          <p:spPr>
            <a:xfrm>
              <a:off x="-5503970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4" name="Google Shape;10384;p87"/>
            <p:cNvSpPr/>
            <p:nvPr/>
          </p:nvSpPr>
          <p:spPr>
            <a:xfrm>
              <a:off x="-55113750" y="28563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5" name="Google Shape;10385;p87"/>
            <p:cNvSpPr/>
            <p:nvPr/>
          </p:nvSpPr>
          <p:spPr>
            <a:xfrm>
              <a:off x="-55229525" y="2688550"/>
              <a:ext cx="319800" cy="316650"/>
            </a:xfrm>
            <a:custGeom>
              <a:rect b="b" l="l" r="r" t="t"/>
              <a:pathLst>
                <a:path extrusionOk="0" h="12666" w="12792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6" name="Google Shape;10386;p87"/>
          <p:cNvGrpSpPr/>
          <p:nvPr/>
        </p:nvGrpSpPr>
        <p:grpSpPr>
          <a:xfrm>
            <a:off x="6653760" y="2911936"/>
            <a:ext cx="338765" cy="361090"/>
            <a:chOff x="-53288825" y="1903275"/>
            <a:chExt cx="298550" cy="318225"/>
          </a:xfrm>
        </p:grpSpPr>
        <p:sp>
          <p:nvSpPr>
            <p:cNvPr id="10387" name="Google Shape;10387;p87"/>
            <p:cNvSpPr/>
            <p:nvPr/>
          </p:nvSpPr>
          <p:spPr>
            <a:xfrm>
              <a:off x="-53214000" y="20529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8" name="Google Shape;10388;p87"/>
            <p:cNvSpPr/>
            <p:nvPr/>
          </p:nvSpPr>
          <p:spPr>
            <a:xfrm>
              <a:off x="-53139175" y="20529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9" name="Google Shape;10389;p87"/>
            <p:cNvSpPr/>
            <p:nvPr/>
          </p:nvSpPr>
          <p:spPr>
            <a:xfrm>
              <a:off x="-53288825" y="1903275"/>
              <a:ext cx="298550" cy="318225"/>
            </a:xfrm>
            <a:custGeom>
              <a:rect b="b" l="l" r="r" t="t"/>
              <a:pathLst>
                <a:path extrusionOk="0" h="12729" w="11942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90" name="Google Shape;10390;p87"/>
          <p:cNvGrpSpPr/>
          <p:nvPr/>
        </p:nvGrpSpPr>
        <p:grpSpPr>
          <a:xfrm>
            <a:off x="6642143" y="3363612"/>
            <a:ext cx="361998" cy="361090"/>
            <a:chOff x="-53299850" y="2294725"/>
            <a:chExt cx="319025" cy="318225"/>
          </a:xfrm>
        </p:grpSpPr>
        <p:sp>
          <p:nvSpPr>
            <p:cNvPr id="10391" name="Google Shape;10391;p87"/>
            <p:cNvSpPr/>
            <p:nvPr/>
          </p:nvSpPr>
          <p:spPr>
            <a:xfrm>
              <a:off x="-53175400" y="25265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2" name="Google Shape;10392;p87"/>
            <p:cNvSpPr/>
            <p:nvPr/>
          </p:nvSpPr>
          <p:spPr>
            <a:xfrm>
              <a:off x="-53299850" y="229472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93" name="Google Shape;10393;p87"/>
          <p:cNvGrpSpPr/>
          <p:nvPr/>
        </p:nvGrpSpPr>
        <p:grpSpPr>
          <a:xfrm>
            <a:off x="6664936" y="3832071"/>
            <a:ext cx="316411" cy="360211"/>
            <a:chOff x="-53278575" y="2687750"/>
            <a:chExt cx="278850" cy="317450"/>
          </a:xfrm>
        </p:grpSpPr>
        <p:sp>
          <p:nvSpPr>
            <p:cNvPr id="10394" name="Google Shape;10394;p87"/>
            <p:cNvSpPr/>
            <p:nvPr/>
          </p:nvSpPr>
          <p:spPr>
            <a:xfrm>
              <a:off x="-53175400" y="2919525"/>
              <a:ext cx="71700" cy="28950"/>
            </a:xfrm>
            <a:custGeom>
              <a:rect b="b" l="l" r="r" t="t"/>
              <a:pathLst>
                <a:path extrusionOk="0" h="1158" w="2868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5" name="Google Shape;10395;p87"/>
            <p:cNvSpPr/>
            <p:nvPr/>
          </p:nvSpPr>
          <p:spPr>
            <a:xfrm>
              <a:off x="-53185625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6" name="Google Shape;10396;p87"/>
            <p:cNvSpPr/>
            <p:nvPr/>
          </p:nvSpPr>
          <p:spPr>
            <a:xfrm>
              <a:off x="-5311080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7" name="Google Shape;10397;p87"/>
            <p:cNvSpPr/>
            <p:nvPr/>
          </p:nvSpPr>
          <p:spPr>
            <a:xfrm>
              <a:off x="-53278575" y="2687750"/>
              <a:ext cx="278850" cy="317450"/>
            </a:xfrm>
            <a:custGeom>
              <a:rect b="b" l="l" r="r" t="t"/>
              <a:pathLst>
                <a:path extrusionOk="0" h="12698" w="11154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98" name="Google Shape;10398;p87"/>
          <p:cNvGrpSpPr/>
          <p:nvPr/>
        </p:nvGrpSpPr>
        <p:grpSpPr>
          <a:xfrm>
            <a:off x="7986330" y="3831759"/>
            <a:ext cx="361998" cy="362310"/>
            <a:chOff x="-52101875" y="2687475"/>
            <a:chExt cx="319025" cy="319300"/>
          </a:xfrm>
        </p:grpSpPr>
        <p:sp>
          <p:nvSpPr>
            <p:cNvPr id="10399" name="Google Shape;10399;p87"/>
            <p:cNvSpPr/>
            <p:nvPr/>
          </p:nvSpPr>
          <p:spPr>
            <a:xfrm>
              <a:off x="-5197820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0" name="Google Shape;10400;p87"/>
            <p:cNvSpPr/>
            <p:nvPr/>
          </p:nvSpPr>
          <p:spPr>
            <a:xfrm>
              <a:off x="-51988450" y="2857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1" name="Google Shape;10401;p87"/>
            <p:cNvSpPr/>
            <p:nvPr/>
          </p:nvSpPr>
          <p:spPr>
            <a:xfrm>
              <a:off x="-51913625" y="2857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2" name="Google Shape;10402;p87"/>
            <p:cNvSpPr/>
            <p:nvPr/>
          </p:nvSpPr>
          <p:spPr>
            <a:xfrm>
              <a:off x="-52101875" y="2687475"/>
              <a:ext cx="319025" cy="319300"/>
            </a:xfrm>
            <a:custGeom>
              <a:rect b="b" l="l" r="r" t="t"/>
              <a:pathLst>
                <a:path extrusionOk="0" h="12772" w="12761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03" name="Google Shape;10403;p87"/>
          <p:cNvGrpSpPr/>
          <p:nvPr/>
        </p:nvGrpSpPr>
        <p:grpSpPr>
          <a:xfrm>
            <a:off x="6201079" y="1533182"/>
            <a:ext cx="317290" cy="361090"/>
            <a:chOff x="-56774050" y="1904075"/>
            <a:chExt cx="279625" cy="318225"/>
          </a:xfrm>
        </p:grpSpPr>
        <p:sp>
          <p:nvSpPr>
            <p:cNvPr id="10404" name="Google Shape;10404;p87"/>
            <p:cNvSpPr/>
            <p:nvPr/>
          </p:nvSpPr>
          <p:spPr>
            <a:xfrm>
              <a:off x="-5667165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87"/>
            <p:cNvSpPr/>
            <p:nvPr/>
          </p:nvSpPr>
          <p:spPr>
            <a:xfrm>
              <a:off x="-56774050" y="19040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06" name="Google Shape;10406;p87"/>
          <p:cNvGrpSpPr/>
          <p:nvPr/>
        </p:nvGrpSpPr>
        <p:grpSpPr>
          <a:xfrm>
            <a:off x="6201079" y="2006443"/>
            <a:ext cx="317290" cy="361090"/>
            <a:chOff x="-56774850" y="2294725"/>
            <a:chExt cx="279625" cy="318225"/>
          </a:xfrm>
        </p:grpSpPr>
        <p:sp>
          <p:nvSpPr>
            <p:cNvPr id="10407" name="Google Shape;10407;p87"/>
            <p:cNvSpPr/>
            <p:nvPr/>
          </p:nvSpPr>
          <p:spPr>
            <a:xfrm>
              <a:off x="-56681100" y="2464075"/>
              <a:ext cx="17325" cy="18125"/>
            </a:xfrm>
            <a:custGeom>
              <a:rect b="b" l="l" r="r" t="t"/>
              <a:pathLst>
                <a:path extrusionOk="0" h="725" w="693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87"/>
            <p:cNvSpPr/>
            <p:nvPr/>
          </p:nvSpPr>
          <p:spPr>
            <a:xfrm>
              <a:off x="-56606275" y="2464075"/>
              <a:ext cx="17325" cy="18125"/>
            </a:xfrm>
            <a:custGeom>
              <a:rect b="b" l="l" r="r" t="t"/>
              <a:pathLst>
                <a:path extrusionOk="0" h="725" w="693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87"/>
            <p:cNvSpPr/>
            <p:nvPr/>
          </p:nvSpPr>
          <p:spPr>
            <a:xfrm>
              <a:off x="-56774850" y="229472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10" name="Google Shape;10410;p87"/>
          <p:cNvGrpSpPr/>
          <p:nvPr/>
        </p:nvGrpSpPr>
        <p:grpSpPr>
          <a:xfrm>
            <a:off x="6222086" y="2459027"/>
            <a:ext cx="275278" cy="360182"/>
            <a:chOff x="-56756725" y="2686975"/>
            <a:chExt cx="242600" cy="317425"/>
          </a:xfrm>
        </p:grpSpPr>
        <p:sp>
          <p:nvSpPr>
            <p:cNvPr id="10411" name="Google Shape;10411;p87"/>
            <p:cNvSpPr/>
            <p:nvPr/>
          </p:nvSpPr>
          <p:spPr>
            <a:xfrm>
              <a:off x="-56681100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2" name="Google Shape;10412;p87"/>
            <p:cNvSpPr/>
            <p:nvPr/>
          </p:nvSpPr>
          <p:spPr>
            <a:xfrm>
              <a:off x="-56606275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3" name="Google Shape;10413;p87"/>
            <p:cNvSpPr/>
            <p:nvPr/>
          </p:nvSpPr>
          <p:spPr>
            <a:xfrm>
              <a:off x="-56756725" y="2686975"/>
              <a:ext cx="242600" cy="317425"/>
            </a:xfrm>
            <a:custGeom>
              <a:rect b="b" l="l" r="r" t="t"/>
              <a:pathLst>
                <a:path extrusionOk="0" h="12697" w="9704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14" name="Google Shape;10414;p87"/>
          <p:cNvGrpSpPr/>
          <p:nvPr/>
        </p:nvGrpSpPr>
        <p:grpSpPr>
          <a:xfrm>
            <a:off x="4870518" y="2911936"/>
            <a:ext cx="337346" cy="361998"/>
            <a:chOff x="-54826975" y="1903275"/>
            <a:chExt cx="297300" cy="319025"/>
          </a:xfrm>
        </p:grpSpPr>
        <p:sp>
          <p:nvSpPr>
            <p:cNvPr id="10415" name="Google Shape;10415;p87"/>
            <p:cNvSpPr/>
            <p:nvPr/>
          </p:nvSpPr>
          <p:spPr>
            <a:xfrm>
              <a:off x="-5471285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6" name="Google Shape;10416;p87"/>
            <p:cNvSpPr/>
            <p:nvPr/>
          </p:nvSpPr>
          <p:spPr>
            <a:xfrm>
              <a:off x="-54826975" y="1903275"/>
              <a:ext cx="297300" cy="319025"/>
            </a:xfrm>
            <a:custGeom>
              <a:rect b="b" l="l" r="r" t="t"/>
              <a:pathLst>
                <a:path extrusionOk="0" h="12761" w="11892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7" name="Google Shape;10417;p87"/>
            <p:cNvSpPr/>
            <p:nvPr/>
          </p:nvSpPr>
          <p:spPr>
            <a:xfrm>
              <a:off x="-54722300" y="1997800"/>
              <a:ext cx="92175" cy="17350"/>
            </a:xfrm>
            <a:custGeom>
              <a:rect b="b" l="l" r="r" t="t"/>
              <a:pathLst>
                <a:path extrusionOk="0" h="694" w="368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18" name="Google Shape;10418;p87"/>
          <p:cNvGrpSpPr/>
          <p:nvPr/>
        </p:nvGrpSpPr>
        <p:grpSpPr>
          <a:xfrm>
            <a:off x="4858206" y="3365399"/>
            <a:ext cx="361969" cy="359274"/>
            <a:chOff x="-54836500" y="2296300"/>
            <a:chExt cx="319000" cy="316625"/>
          </a:xfrm>
        </p:grpSpPr>
        <p:sp>
          <p:nvSpPr>
            <p:cNvPr id="10419" name="Google Shape;10419;p87"/>
            <p:cNvSpPr/>
            <p:nvPr/>
          </p:nvSpPr>
          <p:spPr>
            <a:xfrm>
              <a:off x="-54722300" y="2445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0" name="Google Shape;10420;p87"/>
            <p:cNvSpPr/>
            <p:nvPr/>
          </p:nvSpPr>
          <p:spPr>
            <a:xfrm>
              <a:off x="-54647475" y="24459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87"/>
            <p:cNvSpPr/>
            <p:nvPr/>
          </p:nvSpPr>
          <p:spPr>
            <a:xfrm>
              <a:off x="-54712850" y="25083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2" name="Google Shape;10422;p87"/>
            <p:cNvSpPr/>
            <p:nvPr/>
          </p:nvSpPr>
          <p:spPr>
            <a:xfrm>
              <a:off x="-54836500" y="2296300"/>
              <a:ext cx="319000" cy="316625"/>
            </a:xfrm>
            <a:custGeom>
              <a:rect b="b" l="l" r="r" t="t"/>
              <a:pathLst>
                <a:path extrusionOk="0" h="12665" w="1276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23" name="Google Shape;10423;p87"/>
          <p:cNvGrpSpPr/>
          <p:nvPr/>
        </p:nvGrpSpPr>
        <p:grpSpPr>
          <a:xfrm>
            <a:off x="4879652" y="3832071"/>
            <a:ext cx="319078" cy="361090"/>
            <a:chOff x="-54817600" y="2687750"/>
            <a:chExt cx="281200" cy="318225"/>
          </a:xfrm>
        </p:grpSpPr>
        <p:sp>
          <p:nvSpPr>
            <p:cNvPr id="10424" name="Google Shape;10424;p87"/>
            <p:cNvSpPr/>
            <p:nvPr/>
          </p:nvSpPr>
          <p:spPr>
            <a:xfrm>
              <a:off x="-54712850" y="2919525"/>
              <a:ext cx="73275" cy="28950"/>
            </a:xfrm>
            <a:custGeom>
              <a:rect b="b" l="l" r="r" t="t"/>
              <a:pathLst>
                <a:path extrusionOk="0" h="1158" w="2931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87"/>
            <p:cNvSpPr/>
            <p:nvPr/>
          </p:nvSpPr>
          <p:spPr>
            <a:xfrm>
              <a:off x="-54722300" y="28563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6" name="Google Shape;10426;p87"/>
            <p:cNvSpPr/>
            <p:nvPr/>
          </p:nvSpPr>
          <p:spPr>
            <a:xfrm>
              <a:off x="-54647475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7" name="Google Shape;10427;p87"/>
            <p:cNvSpPr/>
            <p:nvPr/>
          </p:nvSpPr>
          <p:spPr>
            <a:xfrm>
              <a:off x="-54817600" y="2687750"/>
              <a:ext cx="281200" cy="318225"/>
            </a:xfrm>
            <a:custGeom>
              <a:rect b="b" l="l" r="r" t="t"/>
              <a:pathLst>
                <a:path extrusionOk="0" h="12729" w="11248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28" name="Google Shape;10428;p87"/>
          <p:cNvGrpSpPr/>
          <p:nvPr/>
        </p:nvGrpSpPr>
        <p:grpSpPr>
          <a:xfrm>
            <a:off x="7110476" y="2911936"/>
            <a:ext cx="317290" cy="359303"/>
            <a:chOff x="-52887125" y="1903275"/>
            <a:chExt cx="279625" cy="316650"/>
          </a:xfrm>
        </p:grpSpPr>
        <p:sp>
          <p:nvSpPr>
            <p:cNvPr id="10429" name="Google Shape;10429;p87"/>
            <p:cNvSpPr/>
            <p:nvPr/>
          </p:nvSpPr>
          <p:spPr>
            <a:xfrm>
              <a:off x="-5278395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0" name="Google Shape;10430;p87"/>
            <p:cNvSpPr/>
            <p:nvPr/>
          </p:nvSpPr>
          <p:spPr>
            <a:xfrm>
              <a:off x="-52887125" y="1903275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1" name="Google Shape;10431;p87"/>
          <p:cNvGrpSpPr/>
          <p:nvPr/>
        </p:nvGrpSpPr>
        <p:grpSpPr>
          <a:xfrm>
            <a:off x="7089030" y="3362733"/>
            <a:ext cx="360182" cy="361969"/>
            <a:chOff x="-52906025" y="2293950"/>
            <a:chExt cx="317425" cy="319000"/>
          </a:xfrm>
        </p:grpSpPr>
        <p:sp>
          <p:nvSpPr>
            <p:cNvPr id="10432" name="Google Shape;10432;p87"/>
            <p:cNvSpPr/>
            <p:nvPr/>
          </p:nvSpPr>
          <p:spPr>
            <a:xfrm>
              <a:off x="-52783950" y="2526500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3" name="Google Shape;10433;p87"/>
            <p:cNvSpPr/>
            <p:nvPr/>
          </p:nvSpPr>
          <p:spPr>
            <a:xfrm>
              <a:off x="-5271857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4" name="Google Shape;10434;p87"/>
            <p:cNvSpPr/>
            <p:nvPr/>
          </p:nvSpPr>
          <p:spPr>
            <a:xfrm>
              <a:off x="-52906025" y="2293950"/>
              <a:ext cx="317425" cy="319000"/>
            </a:xfrm>
            <a:custGeom>
              <a:rect b="b" l="l" r="r" t="t"/>
              <a:pathLst>
                <a:path extrusionOk="0" h="12760" w="12697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5" name="Google Shape;10435;p87"/>
          <p:cNvGrpSpPr/>
          <p:nvPr/>
        </p:nvGrpSpPr>
        <p:grpSpPr>
          <a:xfrm>
            <a:off x="7110476" y="3831192"/>
            <a:ext cx="317290" cy="361090"/>
            <a:chOff x="-52887125" y="2686975"/>
            <a:chExt cx="279625" cy="318225"/>
          </a:xfrm>
        </p:grpSpPr>
        <p:sp>
          <p:nvSpPr>
            <p:cNvPr id="10436" name="Google Shape;10436;p87"/>
            <p:cNvSpPr/>
            <p:nvPr/>
          </p:nvSpPr>
          <p:spPr>
            <a:xfrm>
              <a:off x="-52783950" y="2919525"/>
              <a:ext cx="73275" cy="28950"/>
            </a:xfrm>
            <a:custGeom>
              <a:rect b="b" l="l" r="r" t="t"/>
              <a:pathLst>
                <a:path extrusionOk="0" h="1158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7" name="Google Shape;10437;p87"/>
            <p:cNvSpPr/>
            <p:nvPr/>
          </p:nvSpPr>
          <p:spPr>
            <a:xfrm>
              <a:off x="-52793400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8" name="Google Shape;10438;p87"/>
            <p:cNvSpPr/>
            <p:nvPr/>
          </p:nvSpPr>
          <p:spPr>
            <a:xfrm>
              <a:off x="-52718575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9" name="Google Shape;10439;p87"/>
            <p:cNvSpPr/>
            <p:nvPr/>
          </p:nvSpPr>
          <p:spPr>
            <a:xfrm>
              <a:off x="-52887125" y="26869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40" name="Google Shape;10440;p87"/>
          <p:cNvGrpSpPr/>
          <p:nvPr/>
        </p:nvGrpSpPr>
        <p:grpSpPr>
          <a:xfrm>
            <a:off x="6220848" y="4290810"/>
            <a:ext cx="318170" cy="359303"/>
            <a:chOff x="-51722225" y="1915100"/>
            <a:chExt cx="280400" cy="316650"/>
          </a:xfrm>
        </p:grpSpPr>
        <p:sp>
          <p:nvSpPr>
            <p:cNvPr id="10441" name="Google Shape;10441;p87"/>
            <p:cNvSpPr/>
            <p:nvPr/>
          </p:nvSpPr>
          <p:spPr>
            <a:xfrm>
              <a:off x="-51618275" y="21460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2" name="Google Shape;10442;p87"/>
            <p:cNvSpPr/>
            <p:nvPr/>
          </p:nvSpPr>
          <p:spPr>
            <a:xfrm>
              <a:off x="-51627725" y="20820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87"/>
            <p:cNvSpPr/>
            <p:nvPr/>
          </p:nvSpPr>
          <p:spPr>
            <a:xfrm>
              <a:off x="-51552900" y="20820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87"/>
            <p:cNvSpPr/>
            <p:nvPr/>
          </p:nvSpPr>
          <p:spPr>
            <a:xfrm>
              <a:off x="-51722225" y="1915100"/>
              <a:ext cx="280400" cy="316650"/>
            </a:xfrm>
            <a:custGeom>
              <a:rect b="b" l="l" r="r" t="t"/>
              <a:pathLst>
                <a:path extrusionOk="0" h="12666" w="11216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45" name="Google Shape;10445;p87"/>
          <p:cNvGrpSpPr/>
          <p:nvPr/>
        </p:nvGrpSpPr>
        <p:grpSpPr>
          <a:xfrm>
            <a:off x="6616678" y="1531508"/>
            <a:ext cx="370905" cy="360976"/>
            <a:chOff x="-56407800" y="1902600"/>
            <a:chExt cx="326875" cy="318125"/>
          </a:xfrm>
        </p:grpSpPr>
        <p:sp>
          <p:nvSpPr>
            <p:cNvPr id="10446" name="Google Shape;10446;p87"/>
            <p:cNvSpPr/>
            <p:nvPr/>
          </p:nvSpPr>
          <p:spPr>
            <a:xfrm>
              <a:off x="-56289650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7" name="Google Shape;10447;p87"/>
            <p:cNvSpPr/>
            <p:nvPr/>
          </p:nvSpPr>
          <p:spPr>
            <a:xfrm>
              <a:off x="-56215625" y="20726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87"/>
            <p:cNvSpPr/>
            <p:nvPr/>
          </p:nvSpPr>
          <p:spPr>
            <a:xfrm>
              <a:off x="-56407800" y="1902600"/>
              <a:ext cx="326875" cy="318125"/>
            </a:xfrm>
            <a:custGeom>
              <a:rect b="b" l="l" r="r" t="t"/>
              <a:pathLst>
                <a:path extrusionOk="0" h="12725" w="13075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49" name="Google Shape;10449;p87"/>
          <p:cNvGrpSpPr/>
          <p:nvPr/>
        </p:nvGrpSpPr>
        <p:grpSpPr>
          <a:xfrm>
            <a:off x="6622479" y="2018074"/>
            <a:ext cx="359303" cy="338736"/>
            <a:chOff x="-56401500" y="2304975"/>
            <a:chExt cx="316650" cy="298525"/>
          </a:xfrm>
        </p:grpSpPr>
        <p:sp>
          <p:nvSpPr>
            <p:cNvPr id="10450" name="Google Shape;10450;p87"/>
            <p:cNvSpPr/>
            <p:nvPr/>
          </p:nvSpPr>
          <p:spPr>
            <a:xfrm>
              <a:off x="-56289650" y="2436500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1" name="Google Shape;10451;p87"/>
            <p:cNvSpPr/>
            <p:nvPr/>
          </p:nvSpPr>
          <p:spPr>
            <a:xfrm>
              <a:off x="-56215625" y="243650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2" name="Google Shape;10452;p87"/>
            <p:cNvSpPr/>
            <p:nvPr/>
          </p:nvSpPr>
          <p:spPr>
            <a:xfrm>
              <a:off x="-56280200" y="2499700"/>
              <a:ext cx="73250" cy="29775"/>
            </a:xfrm>
            <a:custGeom>
              <a:rect b="b" l="l" r="r" t="t"/>
              <a:pathLst>
                <a:path extrusionOk="0" h="1191" w="293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3" name="Google Shape;10453;p87"/>
            <p:cNvSpPr/>
            <p:nvPr/>
          </p:nvSpPr>
          <p:spPr>
            <a:xfrm>
              <a:off x="-56401500" y="2304975"/>
              <a:ext cx="316650" cy="298525"/>
            </a:xfrm>
            <a:custGeom>
              <a:rect b="b" l="l" r="r" t="t"/>
              <a:pathLst>
                <a:path extrusionOk="0" h="11941" w="12666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54" name="Google Shape;10454;p87"/>
          <p:cNvGrpSpPr/>
          <p:nvPr/>
        </p:nvGrpSpPr>
        <p:grpSpPr>
          <a:xfrm>
            <a:off x="5328863" y="2910149"/>
            <a:ext cx="319985" cy="361090"/>
            <a:chOff x="-54426150" y="1901700"/>
            <a:chExt cx="282000" cy="318225"/>
          </a:xfrm>
        </p:grpSpPr>
        <p:sp>
          <p:nvSpPr>
            <p:cNvPr id="10455" name="Google Shape;10455;p87"/>
            <p:cNvSpPr/>
            <p:nvPr/>
          </p:nvSpPr>
          <p:spPr>
            <a:xfrm>
              <a:off x="-54330850" y="20726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6" name="Google Shape;10456;p87"/>
            <p:cNvSpPr/>
            <p:nvPr/>
          </p:nvSpPr>
          <p:spPr>
            <a:xfrm>
              <a:off x="-54256800" y="2072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7" name="Google Shape;10457;p87"/>
            <p:cNvSpPr/>
            <p:nvPr/>
          </p:nvSpPr>
          <p:spPr>
            <a:xfrm>
              <a:off x="-5432060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8" name="Google Shape;10458;p87"/>
            <p:cNvSpPr/>
            <p:nvPr/>
          </p:nvSpPr>
          <p:spPr>
            <a:xfrm>
              <a:off x="-54426150" y="1901700"/>
              <a:ext cx="282000" cy="318225"/>
            </a:xfrm>
            <a:custGeom>
              <a:rect b="b" l="l" r="r" t="t"/>
              <a:pathLst>
                <a:path extrusionOk="0" h="12729" w="1128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59" name="Google Shape;10459;p87"/>
          <p:cNvGrpSpPr/>
          <p:nvPr/>
        </p:nvGrpSpPr>
        <p:grpSpPr>
          <a:xfrm>
            <a:off x="5328863" y="3363612"/>
            <a:ext cx="319985" cy="361998"/>
            <a:chOff x="-54426150" y="2294725"/>
            <a:chExt cx="282000" cy="319025"/>
          </a:xfrm>
        </p:grpSpPr>
        <p:sp>
          <p:nvSpPr>
            <p:cNvPr id="10460" name="Google Shape;10460;p87"/>
            <p:cNvSpPr/>
            <p:nvPr/>
          </p:nvSpPr>
          <p:spPr>
            <a:xfrm>
              <a:off x="-54320600" y="252727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1" name="Google Shape;10461;p87"/>
            <p:cNvSpPr/>
            <p:nvPr/>
          </p:nvSpPr>
          <p:spPr>
            <a:xfrm>
              <a:off x="-54330850" y="246407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2" name="Google Shape;10462;p87"/>
            <p:cNvSpPr/>
            <p:nvPr/>
          </p:nvSpPr>
          <p:spPr>
            <a:xfrm>
              <a:off x="-54256800" y="24640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3" name="Google Shape;10463;p87"/>
            <p:cNvSpPr/>
            <p:nvPr/>
          </p:nvSpPr>
          <p:spPr>
            <a:xfrm>
              <a:off x="-54426150" y="2294725"/>
              <a:ext cx="282000" cy="319025"/>
            </a:xfrm>
            <a:custGeom>
              <a:rect b="b" l="l" r="r" t="t"/>
              <a:pathLst>
                <a:path extrusionOk="0" h="12761" w="1128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4" name="Google Shape;10464;p87"/>
            <p:cNvSpPr/>
            <p:nvPr/>
          </p:nvSpPr>
          <p:spPr>
            <a:xfrm>
              <a:off x="-54312725" y="2334125"/>
              <a:ext cx="54375" cy="53575"/>
            </a:xfrm>
            <a:custGeom>
              <a:rect b="b" l="l" r="r" t="t"/>
              <a:pathLst>
                <a:path extrusionOk="0" h="2143" w="2175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65" name="Google Shape;10465;p87"/>
          <p:cNvGrpSpPr/>
          <p:nvPr/>
        </p:nvGrpSpPr>
        <p:grpSpPr>
          <a:xfrm>
            <a:off x="5327076" y="3831192"/>
            <a:ext cx="323560" cy="361969"/>
            <a:chOff x="-54427725" y="2686975"/>
            <a:chExt cx="285150" cy="319000"/>
          </a:xfrm>
        </p:grpSpPr>
        <p:sp>
          <p:nvSpPr>
            <p:cNvPr id="10466" name="Google Shape;10466;p87"/>
            <p:cNvSpPr/>
            <p:nvPr/>
          </p:nvSpPr>
          <p:spPr>
            <a:xfrm>
              <a:off x="-54320600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7" name="Google Shape;10467;p87"/>
            <p:cNvSpPr/>
            <p:nvPr/>
          </p:nvSpPr>
          <p:spPr>
            <a:xfrm>
              <a:off x="-5425680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8" name="Google Shape;10468;p87"/>
            <p:cNvSpPr/>
            <p:nvPr/>
          </p:nvSpPr>
          <p:spPr>
            <a:xfrm>
              <a:off x="-54330850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9" name="Google Shape;10469;p87"/>
            <p:cNvSpPr/>
            <p:nvPr/>
          </p:nvSpPr>
          <p:spPr>
            <a:xfrm>
              <a:off x="-54427725" y="2686975"/>
              <a:ext cx="285150" cy="319000"/>
            </a:xfrm>
            <a:custGeom>
              <a:rect b="b" l="l" r="r" t="t"/>
              <a:pathLst>
                <a:path extrusionOk="0" h="12760" w="11406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0" name="Google Shape;10470;p87"/>
            <p:cNvSpPr/>
            <p:nvPr/>
          </p:nvSpPr>
          <p:spPr>
            <a:xfrm>
              <a:off x="-54330850" y="2717875"/>
              <a:ext cx="93750" cy="85425"/>
            </a:xfrm>
            <a:custGeom>
              <a:rect b="b" l="l" r="r" t="t"/>
              <a:pathLst>
                <a:path extrusionOk="0" h="3417" w="375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71" name="Google Shape;10471;p87"/>
          <p:cNvGrpSpPr/>
          <p:nvPr/>
        </p:nvGrpSpPr>
        <p:grpSpPr>
          <a:xfrm>
            <a:off x="7533634" y="2912163"/>
            <a:ext cx="359303" cy="359984"/>
            <a:chOff x="-52513800" y="1903475"/>
            <a:chExt cx="316650" cy="317250"/>
          </a:xfrm>
        </p:grpSpPr>
        <p:sp>
          <p:nvSpPr>
            <p:cNvPr id="10472" name="Google Shape;10472;p87"/>
            <p:cNvSpPr/>
            <p:nvPr/>
          </p:nvSpPr>
          <p:spPr>
            <a:xfrm>
              <a:off x="-5239170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3" name="Google Shape;10473;p87"/>
            <p:cNvSpPr/>
            <p:nvPr/>
          </p:nvSpPr>
          <p:spPr>
            <a:xfrm>
              <a:off x="-52513800" y="1903475"/>
              <a:ext cx="316650" cy="317250"/>
            </a:xfrm>
            <a:custGeom>
              <a:rect b="b" l="l" r="r" t="t"/>
              <a:pathLst>
                <a:path extrusionOk="0" h="12690" w="12666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74" name="Google Shape;10474;p87"/>
          <p:cNvGrpSpPr/>
          <p:nvPr/>
        </p:nvGrpSpPr>
        <p:grpSpPr>
          <a:xfrm>
            <a:off x="7543464" y="3364520"/>
            <a:ext cx="339644" cy="360182"/>
            <a:chOff x="-52505925" y="2295525"/>
            <a:chExt cx="299325" cy="317425"/>
          </a:xfrm>
        </p:grpSpPr>
        <p:sp>
          <p:nvSpPr>
            <p:cNvPr id="10475" name="Google Shape;10475;p87"/>
            <p:cNvSpPr/>
            <p:nvPr/>
          </p:nvSpPr>
          <p:spPr>
            <a:xfrm>
              <a:off x="-52401950" y="2526500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6" name="Google Shape;10476;p87"/>
            <p:cNvSpPr/>
            <p:nvPr/>
          </p:nvSpPr>
          <p:spPr>
            <a:xfrm>
              <a:off x="-52411400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7" name="Google Shape;10477;p87"/>
            <p:cNvSpPr/>
            <p:nvPr/>
          </p:nvSpPr>
          <p:spPr>
            <a:xfrm>
              <a:off x="-5233657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87"/>
            <p:cNvSpPr/>
            <p:nvPr/>
          </p:nvSpPr>
          <p:spPr>
            <a:xfrm>
              <a:off x="-52505925" y="2295525"/>
              <a:ext cx="299325" cy="317425"/>
            </a:xfrm>
            <a:custGeom>
              <a:rect b="b" l="l" r="r" t="t"/>
              <a:pathLst>
                <a:path extrusionOk="0" h="12697" w="11973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79" name="Google Shape;10479;p87"/>
          <p:cNvGrpSpPr/>
          <p:nvPr/>
        </p:nvGrpSpPr>
        <p:grpSpPr>
          <a:xfrm>
            <a:off x="7554641" y="3831192"/>
            <a:ext cx="317290" cy="361090"/>
            <a:chOff x="-52494100" y="2686975"/>
            <a:chExt cx="279625" cy="318225"/>
          </a:xfrm>
        </p:grpSpPr>
        <p:sp>
          <p:nvSpPr>
            <p:cNvPr id="10480" name="Google Shape;10480;p87"/>
            <p:cNvSpPr/>
            <p:nvPr/>
          </p:nvSpPr>
          <p:spPr>
            <a:xfrm>
              <a:off x="-52391700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1" name="Google Shape;10481;p87"/>
            <p:cNvSpPr/>
            <p:nvPr/>
          </p:nvSpPr>
          <p:spPr>
            <a:xfrm>
              <a:off x="-5240195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87"/>
            <p:cNvSpPr/>
            <p:nvPr/>
          </p:nvSpPr>
          <p:spPr>
            <a:xfrm>
              <a:off x="-52327925" y="2855525"/>
              <a:ext cx="18925" cy="17350"/>
            </a:xfrm>
            <a:custGeom>
              <a:rect b="b" l="l" r="r" t="t"/>
              <a:pathLst>
                <a:path extrusionOk="0" h="694" w="757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3" name="Google Shape;10483;p87"/>
            <p:cNvSpPr/>
            <p:nvPr/>
          </p:nvSpPr>
          <p:spPr>
            <a:xfrm>
              <a:off x="-52494100" y="26869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84" name="Google Shape;10484;p87"/>
          <p:cNvGrpSpPr/>
          <p:nvPr/>
        </p:nvGrpSpPr>
        <p:grpSpPr>
          <a:xfrm>
            <a:off x="6665412" y="4292135"/>
            <a:ext cx="315503" cy="361090"/>
            <a:chOff x="-51708850" y="2305750"/>
            <a:chExt cx="278050" cy="318225"/>
          </a:xfrm>
        </p:grpSpPr>
        <p:sp>
          <p:nvSpPr>
            <p:cNvPr id="10485" name="Google Shape;10485;p87"/>
            <p:cNvSpPr/>
            <p:nvPr/>
          </p:nvSpPr>
          <p:spPr>
            <a:xfrm>
              <a:off x="-51617475" y="2455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6" name="Google Shape;10486;p87"/>
            <p:cNvSpPr/>
            <p:nvPr/>
          </p:nvSpPr>
          <p:spPr>
            <a:xfrm>
              <a:off x="-51541875" y="245540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7" name="Google Shape;10487;p87"/>
            <p:cNvSpPr/>
            <p:nvPr/>
          </p:nvSpPr>
          <p:spPr>
            <a:xfrm>
              <a:off x="-51708850" y="2305750"/>
              <a:ext cx="278050" cy="318225"/>
            </a:xfrm>
            <a:custGeom>
              <a:rect b="b" l="l" r="r" t="t"/>
              <a:pathLst>
                <a:path extrusionOk="0" h="12729" w="11122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88" name="Google Shape;10488;p87"/>
          <p:cNvGrpSpPr/>
          <p:nvPr/>
        </p:nvGrpSpPr>
        <p:grpSpPr>
          <a:xfrm>
            <a:off x="7536807" y="1533922"/>
            <a:ext cx="319089" cy="362073"/>
            <a:chOff x="1044400" y="2917425"/>
            <a:chExt cx="248125" cy="281550"/>
          </a:xfrm>
        </p:grpSpPr>
        <p:sp>
          <p:nvSpPr>
            <p:cNvPr id="10489" name="Google Shape;10489;p87"/>
            <p:cNvSpPr/>
            <p:nvPr/>
          </p:nvSpPr>
          <p:spPr>
            <a:xfrm>
              <a:off x="1136400" y="3123175"/>
              <a:ext cx="64125" cy="26325"/>
            </a:xfrm>
            <a:custGeom>
              <a:rect b="b" l="l" r="r" t="t"/>
              <a:pathLst>
                <a:path extrusionOk="0" h="1053" w="2565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87"/>
            <p:cNvSpPr/>
            <p:nvPr/>
          </p:nvSpPr>
          <p:spPr>
            <a:xfrm>
              <a:off x="1127325" y="3050525"/>
              <a:ext cx="16075" cy="16050"/>
            </a:xfrm>
            <a:custGeom>
              <a:rect b="b" l="l" r="r" t="t"/>
              <a:pathLst>
                <a:path extrusionOk="0" h="642" w="643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1" name="Google Shape;10491;p87"/>
            <p:cNvSpPr/>
            <p:nvPr/>
          </p:nvSpPr>
          <p:spPr>
            <a:xfrm>
              <a:off x="1192850" y="3050525"/>
              <a:ext cx="15350" cy="16050"/>
            </a:xfrm>
            <a:custGeom>
              <a:rect b="b" l="l" r="r" t="t"/>
              <a:pathLst>
                <a:path extrusionOk="0" h="642" w="614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2" name="Google Shape;10492;p87"/>
            <p:cNvSpPr/>
            <p:nvPr/>
          </p:nvSpPr>
          <p:spPr>
            <a:xfrm>
              <a:off x="1044400" y="2917425"/>
              <a:ext cx="248125" cy="281550"/>
            </a:xfrm>
            <a:custGeom>
              <a:rect b="b" l="l" r="r" t="t"/>
              <a:pathLst>
                <a:path extrusionOk="0" h="11262" w="9925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3" name="Google Shape;10493;p87"/>
            <p:cNvSpPr/>
            <p:nvPr/>
          </p:nvSpPr>
          <p:spPr>
            <a:xfrm>
              <a:off x="1086125" y="2932961"/>
              <a:ext cx="11427" cy="58241"/>
            </a:xfrm>
            <a:custGeom>
              <a:rect b="b" l="l" r="r" t="t"/>
              <a:pathLst>
                <a:path extrusionOk="0" h="2548" w="50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0494" name="Google Shape;10494;p87"/>
            <p:cNvSpPr/>
            <p:nvPr/>
          </p:nvSpPr>
          <p:spPr>
            <a:xfrm>
              <a:off x="1090922" y="2925900"/>
              <a:ext cx="29209" cy="38629"/>
            </a:xfrm>
            <a:custGeom>
              <a:rect b="b" l="l" r="r" t="t"/>
              <a:pathLst>
                <a:path extrusionOk="0" h="1690" w="1278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0495" name="Google Shape;10495;p87"/>
            <p:cNvSpPr/>
            <p:nvPr/>
          </p:nvSpPr>
          <p:spPr>
            <a:xfrm>
              <a:off x="1222775" y="2966925"/>
              <a:ext cx="28574" cy="36325"/>
            </a:xfrm>
            <a:custGeom>
              <a:rect b="b" l="l" r="r" t="t"/>
              <a:pathLst>
                <a:path extrusionOk="0" h="1453" w="1048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0496" name="Google Shape;10496;p87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7" name="Google Shape;10497;p87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98" name="Google Shape;10498;p87"/>
          <p:cNvSpPr/>
          <p:nvPr/>
        </p:nvSpPr>
        <p:spPr>
          <a:xfrm>
            <a:off x="6633660" y="2459865"/>
            <a:ext cx="343218" cy="362154"/>
          </a:xfrm>
          <a:custGeom>
            <a:rect b="b" l="l" r="r" t="t"/>
            <a:pathLst>
              <a:path extrusionOk="0" h="11207" w="10621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0502" name="Shape 10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" name="Google Shape;10503;p88"/>
          <p:cNvSpPr txBox="1"/>
          <p:nvPr>
            <p:ph idx="4294967295" type="title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04" name="Google Shape;10504;p88"/>
          <p:cNvSpPr txBox="1"/>
          <p:nvPr>
            <p:ph idx="4294967295" type="title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05" name="Google Shape;10505;p88"/>
          <p:cNvGrpSpPr/>
          <p:nvPr/>
        </p:nvGrpSpPr>
        <p:grpSpPr>
          <a:xfrm>
            <a:off x="889109" y="1531603"/>
            <a:ext cx="278288" cy="357036"/>
            <a:chOff x="-50489600" y="1947400"/>
            <a:chExt cx="233150" cy="299125"/>
          </a:xfrm>
        </p:grpSpPr>
        <p:sp>
          <p:nvSpPr>
            <p:cNvPr id="10506" name="Google Shape;10506;p88"/>
            <p:cNvSpPr/>
            <p:nvPr/>
          </p:nvSpPr>
          <p:spPr>
            <a:xfrm>
              <a:off x="-50382475" y="2018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7" name="Google Shape;10507;p88"/>
            <p:cNvSpPr/>
            <p:nvPr/>
          </p:nvSpPr>
          <p:spPr>
            <a:xfrm>
              <a:off x="-50489600" y="1947400"/>
              <a:ext cx="233150" cy="299125"/>
            </a:xfrm>
            <a:custGeom>
              <a:rect b="b" l="l" r="r" t="t"/>
              <a:pathLst>
                <a:path extrusionOk="0" h="11965" w="9326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08" name="Google Shape;10508;p88"/>
          <p:cNvGrpSpPr/>
          <p:nvPr/>
        </p:nvGrpSpPr>
        <p:grpSpPr>
          <a:xfrm>
            <a:off x="849616" y="1986560"/>
            <a:ext cx="357274" cy="358199"/>
            <a:chOff x="-50523475" y="2316000"/>
            <a:chExt cx="299325" cy="300100"/>
          </a:xfrm>
        </p:grpSpPr>
        <p:sp>
          <p:nvSpPr>
            <p:cNvPr id="10509" name="Google Shape;10509;p88"/>
            <p:cNvSpPr/>
            <p:nvPr/>
          </p:nvSpPr>
          <p:spPr>
            <a:xfrm>
              <a:off x="-50453375" y="2387675"/>
              <a:ext cx="158350" cy="228425"/>
            </a:xfrm>
            <a:custGeom>
              <a:rect b="b" l="l" r="r" t="t"/>
              <a:pathLst>
                <a:path extrusionOk="0" h="9137" w="6334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0" name="Google Shape;10510;p88"/>
            <p:cNvSpPr/>
            <p:nvPr/>
          </p:nvSpPr>
          <p:spPr>
            <a:xfrm>
              <a:off x="-50523475" y="2316000"/>
              <a:ext cx="299325" cy="178025"/>
            </a:xfrm>
            <a:custGeom>
              <a:rect b="b" l="l" r="r" t="t"/>
              <a:pathLst>
                <a:path extrusionOk="0" h="7121" w="11973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11" name="Google Shape;10511;p88"/>
          <p:cNvGrpSpPr/>
          <p:nvPr/>
        </p:nvGrpSpPr>
        <p:grpSpPr>
          <a:xfrm>
            <a:off x="848213" y="2435869"/>
            <a:ext cx="360079" cy="357304"/>
            <a:chOff x="-50524250" y="2686150"/>
            <a:chExt cx="301675" cy="299350"/>
          </a:xfrm>
        </p:grpSpPr>
        <p:sp>
          <p:nvSpPr>
            <p:cNvPr id="10512" name="Google Shape;10512;p88"/>
            <p:cNvSpPr/>
            <p:nvPr/>
          </p:nvSpPr>
          <p:spPr>
            <a:xfrm>
              <a:off x="-50488025" y="279250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3" name="Google Shape;10513;p88"/>
            <p:cNvSpPr/>
            <p:nvPr/>
          </p:nvSpPr>
          <p:spPr>
            <a:xfrm>
              <a:off x="-50488025" y="2897250"/>
              <a:ext cx="18150" cy="53600"/>
            </a:xfrm>
            <a:custGeom>
              <a:rect b="b" l="l" r="r" t="t"/>
              <a:pathLst>
                <a:path extrusionOk="0" h="2144" w="726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4" name="Google Shape;10514;p88"/>
            <p:cNvSpPr/>
            <p:nvPr/>
          </p:nvSpPr>
          <p:spPr>
            <a:xfrm>
              <a:off x="-50488025" y="286182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5" name="Google Shape;10515;p88"/>
            <p:cNvSpPr/>
            <p:nvPr/>
          </p:nvSpPr>
          <p:spPr>
            <a:xfrm>
              <a:off x="-50524250" y="2686150"/>
              <a:ext cx="301675" cy="52825"/>
            </a:xfrm>
            <a:custGeom>
              <a:rect b="b" l="l" r="r" t="t"/>
              <a:pathLst>
                <a:path extrusionOk="0" h="2113" w="12067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6" name="Google Shape;10516;p88"/>
            <p:cNvSpPr/>
            <p:nvPr/>
          </p:nvSpPr>
          <p:spPr>
            <a:xfrm>
              <a:off x="-50523475" y="2757075"/>
              <a:ext cx="300900" cy="228425"/>
            </a:xfrm>
            <a:custGeom>
              <a:rect b="b" l="l" r="r" t="t"/>
              <a:pathLst>
                <a:path extrusionOk="0" h="9137" w="12036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7" name="Google Shape;10517;p88"/>
            <p:cNvSpPr/>
            <p:nvPr/>
          </p:nvSpPr>
          <p:spPr>
            <a:xfrm>
              <a:off x="-50453375" y="2792500"/>
              <a:ext cx="194575" cy="158350"/>
            </a:xfrm>
            <a:custGeom>
              <a:rect b="b" l="l" r="r" t="t"/>
              <a:pathLst>
                <a:path extrusionOk="0" h="6334" w="7783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18" name="Google Shape;10518;p88"/>
          <p:cNvGrpSpPr/>
          <p:nvPr/>
        </p:nvGrpSpPr>
        <p:grpSpPr>
          <a:xfrm>
            <a:off x="3070976" y="1561682"/>
            <a:ext cx="358199" cy="359154"/>
            <a:chOff x="-48633950" y="1972600"/>
            <a:chExt cx="300100" cy="300900"/>
          </a:xfrm>
        </p:grpSpPr>
        <p:sp>
          <p:nvSpPr>
            <p:cNvPr id="10519" name="Google Shape;10519;p88"/>
            <p:cNvSpPr/>
            <p:nvPr/>
          </p:nvSpPr>
          <p:spPr>
            <a:xfrm>
              <a:off x="-48633950" y="19726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0" name="Google Shape;10520;p88"/>
            <p:cNvSpPr/>
            <p:nvPr/>
          </p:nvSpPr>
          <p:spPr>
            <a:xfrm>
              <a:off x="-48509525" y="2097050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21" name="Google Shape;10521;p88"/>
          <p:cNvGrpSpPr/>
          <p:nvPr/>
        </p:nvGrpSpPr>
        <p:grpSpPr>
          <a:xfrm>
            <a:off x="3070499" y="2017593"/>
            <a:ext cx="359154" cy="361004"/>
            <a:chOff x="-48634750" y="2342000"/>
            <a:chExt cx="300900" cy="302450"/>
          </a:xfrm>
        </p:grpSpPr>
        <p:sp>
          <p:nvSpPr>
            <p:cNvPr id="10522" name="Google Shape;10522;p88"/>
            <p:cNvSpPr/>
            <p:nvPr/>
          </p:nvSpPr>
          <p:spPr>
            <a:xfrm>
              <a:off x="-48545750" y="2342000"/>
              <a:ext cx="211900" cy="300875"/>
            </a:xfrm>
            <a:custGeom>
              <a:rect b="b" l="l" r="r" t="t"/>
              <a:pathLst>
                <a:path extrusionOk="0" h="12035" w="8476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3" name="Google Shape;10523;p88"/>
            <p:cNvSpPr/>
            <p:nvPr/>
          </p:nvSpPr>
          <p:spPr>
            <a:xfrm>
              <a:off x="-48509525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4" name="Google Shape;10524;p88"/>
            <p:cNvSpPr/>
            <p:nvPr/>
          </p:nvSpPr>
          <p:spPr>
            <a:xfrm>
              <a:off x="-48509525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5" name="Google Shape;10525;p88"/>
            <p:cNvSpPr/>
            <p:nvPr/>
          </p:nvSpPr>
          <p:spPr>
            <a:xfrm>
              <a:off x="-48509525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6" name="Google Shape;10526;p88"/>
            <p:cNvSpPr/>
            <p:nvPr/>
          </p:nvSpPr>
          <p:spPr>
            <a:xfrm>
              <a:off x="-48421300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7" name="Google Shape;10527;p88"/>
            <p:cNvSpPr/>
            <p:nvPr/>
          </p:nvSpPr>
          <p:spPr>
            <a:xfrm>
              <a:off x="-48421300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8" name="Google Shape;10528;p88"/>
            <p:cNvSpPr/>
            <p:nvPr/>
          </p:nvSpPr>
          <p:spPr>
            <a:xfrm>
              <a:off x="-48421300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9" name="Google Shape;10529;p88"/>
            <p:cNvSpPr/>
            <p:nvPr/>
          </p:nvSpPr>
          <p:spPr>
            <a:xfrm>
              <a:off x="-48634750" y="2342775"/>
              <a:ext cx="71700" cy="301675"/>
            </a:xfrm>
            <a:custGeom>
              <a:rect b="b" l="l" r="r" t="t"/>
              <a:pathLst>
                <a:path extrusionOk="0" h="12067" w="2868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30" name="Google Shape;10530;p88"/>
          <p:cNvGrpSpPr/>
          <p:nvPr/>
        </p:nvGrpSpPr>
        <p:grpSpPr>
          <a:xfrm>
            <a:off x="3071439" y="2465977"/>
            <a:ext cx="357274" cy="357274"/>
            <a:chOff x="-48633175" y="2711375"/>
            <a:chExt cx="299325" cy="299325"/>
          </a:xfrm>
        </p:grpSpPr>
        <p:sp>
          <p:nvSpPr>
            <p:cNvPr id="10531" name="Google Shape;10531;p88"/>
            <p:cNvSpPr/>
            <p:nvPr/>
          </p:nvSpPr>
          <p:spPr>
            <a:xfrm>
              <a:off x="-48633175" y="2711375"/>
              <a:ext cx="299325" cy="299325"/>
            </a:xfrm>
            <a:custGeom>
              <a:rect b="b" l="l" r="r" t="t"/>
              <a:pathLst>
                <a:path extrusionOk="0" h="11973" w="11973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2" name="Google Shape;10532;p88"/>
            <p:cNvSpPr/>
            <p:nvPr/>
          </p:nvSpPr>
          <p:spPr>
            <a:xfrm>
              <a:off x="-48579600" y="2764950"/>
              <a:ext cx="192975" cy="191400"/>
            </a:xfrm>
            <a:custGeom>
              <a:rect b="b" l="l" r="r" t="t"/>
              <a:pathLst>
                <a:path extrusionOk="0" h="7656" w="7719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33" name="Google Shape;10533;p88"/>
          <p:cNvGrpSpPr/>
          <p:nvPr/>
        </p:nvGrpSpPr>
        <p:grpSpPr>
          <a:xfrm>
            <a:off x="1757928" y="2917929"/>
            <a:ext cx="314006" cy="358229"/>
            <a:chOff x="-46753100" y="1965500"/>
            <a:chExt cx="263075" cy="300125"/>
          </a:xfrm>
        </p:grpSpPr>
        <p:sp>
          <p:nvSpPr>
            <p:cNvPr id="10534" name="Google Shape;10534;p88"/>
            <p:cNvSpPr/>
            <p:nvPr/>
          </p:nvSpPr>
          <p:spPr>
            <a:xfrm>
              <a:off x="-46647575" y="203482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5" name="Google Shape;10535;p88"/>
            <p:cNvSpPr/>
            <p:nvPr/>
          </p:nvSpPr>
          <p:spPr>
            <a:xfrm>
              <a:off x="-46753100" y="1965500"/>
              <a:ext cx="263075" cy="300125"/>
            </a:xfrm>
            <a:custGeom>
              <a:rect b="b" l="l" r="r" t="t"/>
              <a:pathLst>
                <a:path extrusionOk="0" h="12005" w="10523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36" name="Google Shape;10536;p88"/>
          <p:cNvGrpSpPr/>
          <p:nvPr/>
        </p:nvGrpSpPr>
        <p:grpSpPr>
          <a:xfrm>
            <a:off x="1735354" y="3385142"/>
            <a:ext cx="359154" cy="315916"/>
            <a:chOff x="-46772025" y="2350650"/>
            <a:chExt cx="300900" cy="264675"/>
          </a:xfrm>
        </p:grpSpPr>
        <p:sp>
          <p:nvSpPr>
            <p:cNvPr id="10537" name="Google Shape;10537;p88"/>
            <p:cNvSpPr/>
            <p:nvPr/>
          </p:nvSpPr>
          <p:spPr>
            <a:xfrm>
              <a:off x="-46772025" y="2350650"/>
              <a:ext cx="300900" cy="264675"/>
            </a:xfrm>
            <a:custGeom>
              <a:rect b="b" l="l" r="r" t="t"/>
              <a:pathLst>
                <a:path extrusionOk="0" h="10587" w="12036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8" name="Google Shape;10538;p88"/>
            <p:cNvSpPr/>
            <p:nvPr/>
          </p:nvSpPr>
          <p:spPr>
            <a:xfrm>
              <a:off x="-46664900" y="2475100"/>
              <a:ext cx="92175" cy="122900"/>
            </a:xfrm>
            <a:custGeom>
              <a:rect b="b" l="l" r="r" t="t"/>
              <a:pathLst>
                <a:path extrusionOk="0" h="4916" w="3687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39" name="Google Shape;10539;p88"/>
          <p:cNvGrpSpPr/>
          <p:nvPr/>
        </p:nvGrpSpPr>
        <p:grpSpPr>
          <a:xfrm>
            <a:off x="1735354" y="3819420"/>
            <a:ext cx="359154" cy="359154"/>
            <a:chOff x="-46772025" y="2701925"/>
            <a:chExt cx="300900" cy="300900"/>
          </a:xfrm>
        </p:grpSpPr>
        <p:sp>
          <p:nvSpPr>
            <p:cNvPr id="10540" name="Google Shape;10540;p88"/>
            <p:cNvSpPr/>
            <p:nvPr/>
          </p:nvSpPr>
          <p:spPr>
            <a:xfrm>
              <a:off x="-46647575" y="282637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1" name="Google Shape;10541;p88"/>
            <p:cNvSpPr/>
            <p:nvPr/>
          </p:nvSpPr>
          <p:spPr>
            <a:xfrm>
              <a:off x="-46772025" y="2701925"/>
              <a:ext cx="300900" cy="300900"/>
            </a:xfrm>
            <a:custGeom>
              <a:rect b="b" l="l" r="r" t="t"/>
              <a:pathLst>
                <a:path extrusionOk="0" h="12036" w="12036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42" name="Google Shape;10542;p88"/>
          <p:cNvSpPr/>
          <p:nvPr/>
        </p:nvSpPr>
        <p:spPr>
          <a:xfrm>
            <a:off x="3964861" y="2960111"/>
            <a:ext cx="358199" cy="359154"/>
          </a:xfrm>
          <a:custGeom>
            <a:rect b="b" l="l" r="r" t="t"/>
            <a:pathLst>
              <a:path extrusionOk="0" h="12036" w="12004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43" name="Google Shape;10543;p88"/>
          <p:cNvGrpSpPr/>
          <p:nvPr/>
        </p:nvGrpSpPr>
        <p:grpSpPr>
          <a:xfrm>
            <a:off x="1293035" y="1532528"/>
            <a:ext cx="358199" cy="359154"/>
            <a:chOff x="-50154075" y="1948175"/>
            <a:chExt cx="300100" cy="300900"/>
          </a:xfrm>
        </p:grpSpPr>
        <p:sp>
          <p:nvSpPr>
            <p:cNvPr id="10544" name="Google Shape;10544;p88"/>
            <p:cNvSpPr/>
            <p:nvPr/>
          </p:nvSpPr>
          <p:spPr>
            <a:xfrm>
              <a:off x="-50154075" y="1948175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5" name="Google Shape;10545;p88"/>
            <p:cNvSpPr/>
            <p:nvPr/>
          </p:nvSpPr>
          <p:spPr>
            <a:xfrm>
              <a:off x="-50119425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46" name="Google Shape;10546;p88"/>
          <p:cNvGrpSpPr/>
          <p:nvPr/>
        </p:nvGrpSpPr>
        <p:grpSpPr>
          <a:xfrm>
            <a:off x="1293035" y="1987485"/>
            <a:ext cx="358199" cy="358229"/>
            <a:chOff x="-50154850" y="2316775"/>
            <a:chExt cx="300100" cy="300125"/>
          </a:xfrm>
        </p:grpSpPr>
        <p:sp>
          <p:nvSpPr>
            <p:cNvPr id="10547" name="Google Shape;10547;p88"/>
            <p:cNvSpPr/>
            <p:nvPr/>
          </p:nvSpPr>
          <p:spPr>
            <a:xfrm>
              <a:off x="-501548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8" name="Google Shape;10548;p88"/>
            <p:cNvSpPr/>
            <p:nvPr/>
          </p:nvSpPr>
          <p:spPr>
            <a:xfrm>
              <a:off x="-50083975" y="2368775"/>
              <a:ext cx="158325" cy="193775"/>
            </a:xfrm>
            <a:custGeom>
              <a:rect b="b" l="l" r="r" t="t"/>
              <a:pathLst>
                <a:path extrusionOk="0" h="7751" w="6333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49" name="Google Shape;10549;p88"/>
          <p:cNvGrpSpPr/>
          <p:nvPr/>
        </p:nvGrpSpPr>
        <p:grpSpPr>
          <a:xfrm>
            <a:off x="1288813" y="2434496"/>
            <a:ext cx="366644" cy="356558"/>
            <a:chOff x="-50158000" y="2685000"/>
            <a:chExt cx="307175" cy="298725"/>
          </a:xfrm>
        </p:grpSpPr>
        <p:sp>
          <p:nvSpPr>
            <p:cNvPr id="10550" name="Google Shape;10550;p88"/>
            <p:cNvSpPr/>
            <p:nvPr/>
          </p:nvSpPr>
          <p:spPr>
            <a:xfrm>
              <a:off x="-50158000" y="2685000"/>
              <a:ext cx="307175" cy="298725"/>
            </a:xfrm>
            <a:custGeom>
              <a:rect b="b" l="l" r="r" t="t"/>
              <a:pathLst>
                <a:path extrusionOk="0" h="11949" w="12287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1" name="Google Shape;10551;p88"/>
            <p:cNvSpPr/>
            <p:nvPr/>
          </p:nvSpPr>
          <p:spPr>
            <a:xfrm>
              <a:off x="-50058775" y="2838200"/>
              <a:ext cx="51225" cy="49625"/>
            </a:xfrm>
            <a:custGeom>
              <a:rect b="b" l="l" r="r" t="t"/>
              <a:pathLst>
                <a:path extrusionOk="0" h="1985" w="2049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52" name="Google Shape;10552;p88"/>
          <p:cNvGrpSpPr/>
          <p:nvPr/>
        </p:nvGrpSpPr>
        <p:grpSpPr>
          <a:xfrm>
            <a:off x="3521599" y="1562607"/>
            <a:ext cx="361004" cy="358229"/>
            <a:chOff x="-48266125" y="1973375"/>
            <a:chExt cx="302450" cy="300125"/>
          </a:xfrm>
        </p:grpSpPr>
        <p:sp>
          <p:nvSpPr>
            <p:cNvPr id="10553" name="Google Shape;10553;p88"/>
            <p:cNvSpPr/>
            <p:nvPr/>
          </p:nvSpPr>
          <p:spPr>
            <a:xfrm>
              <a:off x="-48212575" y="2045050"/>
              <a:ext cx="122900" cy="123700"/>
            </a:xfrm>
            <a:custGeom>
              <a:rect b="b" l="l" r="r" t="t"/>
              <a:pathLst>
                <a:path extrusionOk="0" h="4948" w="4916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4" name="Google Shape;10554;p88"/>
            <p:cNvSpPr/>
            <p:nvPr/>
          </p:nvSpPr>
          <p:spPr>
            <a:xfrm>
              <a:off x="-48266125" y="1973375"/>
              <a:ext cx="230000" cy="300125"/>
            </a:xfrm>
            <a:custGeom>
              <a:rect b="b" l="l" r="r" t="t"/>
              <a:pathLst>
                <a:path extrusionOk="0" h="12005" w="920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5" name="Google Shape;10555;p88"/>
            <p:cNvSpPr/>
            <p:nvPr/>
          </p:nvSpPr>
          <p:spPr>
            <a:xfrm>
              <a:off x="-48018025" y="1991500"/>
              <a:ext cx="54350" cy="282000"/>
            </a:xfrm>
            <a:custGeom>
              <a:rect b="b" l="l" r="r" t="t"/>
              <a:pathLst>
                <a:path extrusionOk="0" h="11280" w="2174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6" name="Google Shape;10556;p88"/>
            <p:cNvSpPr/>
            <p:nvPr/>
          </p:nvSpPr>
          <p:spPr>
            <a:xfrm>
              <a:off x="-48211800" y="2221475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7" name="Google Shape;10557;p88"/>
            <p:cNvSpPr/>
            <p:nvPr/>
          </p:nvSpPr>
          <p:spPr>
            <a:xfrm>
              <a:off x="-48211800" y="2185250"/>
              <a:ext cx="87450" cy="18150"/>
            </a:xfrm>
            <a:custGeom>
              <a:rect b="b" l="l" r="r" t="t"/>
              <a:pathLst>
                <a:path extrusionOk="0" h="726" w="3498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8" name="Google Shape;10558;p88"/>
            <p:cNvSpPr/>
            <p:nvPr/>
          </p:nvSpPr>
          <p:spPr>
            <a:xfrm>
              <a:off x="-48106250" y="2185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59" name="Google Shape;10559;p88"/>
          <p:cNvGrpSpPr/>
          <p:nvPr/>
        </p:nvGrpSpPr>
        <p:grpSpPr>
          <a:xfrm>
            <a:off x="3548844" y="2018369"/>
            <a:ext cx="306516" cy="358349"/>
            <a:chOff x="-48237000" y="2342650"/>
            <a:chExt cx="256800" cy="300225"/>
          </a:xfrm>
        </p:grpSpPr>
        <p:sp>
          <p:nvSpPr>
            <p:cNvPr id="10560" name="Google Shape;10560;p88"/>
            <p:cNvSpPr/>
            <p:nvPr/>
          </p:nvSpPr>
          <p:spPr>
            <a:xfrm>
              <a:off x="-48237000" y="2342650"/>
              <a:ext cx="256800" cy="300225"/>
            </a:xfrm>
            <a:custGeom>
              <a:rect b="b" l="l" r="r" t="t"/>
              <a:pathLst>
                <a:path extrusionOk="0" h="12009" w="10272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1" name="Google Shape;10561;p88"/>
            <p:cNvSpPr/>
            <p:nvPr/>
          </p:nvSpPr>
          <p:spPr>
            <a:xfrm>
              <a:off x="-48195250" y="2377425"/>
              <a:ext cx="144150" cy="140225"/>
            </a:xfrm>
            <a:custGeom>
              <a:rect b="b" l="l" r="r" t="t"/>
              <a:pathLst>
                <a:path extrusionOk="0" h="5609" w="5766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2" name="Google Shape;10562;p88"/>
            <p:cNvSpPr/>
            <p:nvPr/>
          </p:nvSpPr>
          <p:spPr>
            <a:xfrm>
              <a:off x="-48150350" y="2422325"/>
              <a:ext cx="52775" cy="52800"/>
            </a:xfrm>
            <a:custGeom>
              <a:rect b="b" l="l" r="r" t="t"/>
              <a:pathLst>
                <a:path extrusionOk="0" h="2112" w="2111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63" name="Google Shape;10563;p88"/>
          <p:cNvGrpSpPr/>
          <p:nvPr/>
        </p:nvGrpSpPr>
        <p:grpSpPr>
          <a:xfrm>
            <a:off x="2180338" y="2918646"/>
            <a:ext cx="361034" cy="355633"/>
            <a:chOff x="-46404975" y="1966100"/>
            <a:chExt cx="302475" cy="297950"/>
          </a:xfrm>
        </p:grpSpPr>
        <p:sp>
          <p:nvSpPr>
            <p:cNvPr id="10564" name="Google Shape;10564;p88"/>
            <p:cNvSpPr/>
            <p:nvPr/>
          </p:nvSpPr>
          <p:spPr>
            <a:xfrm>
              <a:off x="-46349850" y="1966100"/>
              <a:ext cx="38625" cy="86850"/>
            </a:xfrm>
            <a:custGeom>
              <a:rect b="b" l="l" r="r" t="t"/>
              <a:pathLst>
                <a:path extrusionOk="0" h="3474" w="1545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5" name="Google Shape;10565;p88"/>
            <p:cNvSpPr/>
            <p:nvPr/>
          </p:nvSpPr>
          <p:spPr>
            <a:xfrm>
              <a:off x="-46297875" y="1966100"/>
              <a:ext cx="38625" cy="86850"/>
            </a:xfrm>
            <a:custGeom>
              <a:rect b="b" l="l" r="r" t="t"/>
              <a:pathLst>
                <a:path extrusionOk="0" h="3474" w="1545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6" name="Google Shape;10566;p88"/>
            <p:cNvSpPr/>
            <p:nvPr/>
          </p:nvSpPr>
          <p:spPr>
            <a:xfrm>
              <a:off x="-46244300" y="1966100"/>
              <a:ext cx="38600" cy="86850"/>
            </a:xfrm>
            <a:custGeom>
              <a:rect b="b" l="l" r="r" t="t"/>
              <a:pathLst>
                <a:path extrusionOk="0" h="3474" w="1544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7" name="Google Shape;10567;p88"/>
            <p:cNvSpPr/>
            <p:nvPr/>
          </p:nvSpPr>
          <p:spPr>
            <a:xfrm>
              <a:off x="-46404975" y="2070250"/>
              <a:ext cx="302475" cy="193800"/>
            </a:xfrm>
            <a:custGeom>
              <a:rect b="b" l="l" r="r" t="t"/>
              <a:pathLst>
                <a:path extrusionOk="0" h="7752" w="12099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68" name="Google Shape;10568;p88"/>
          <p:cNvGrpSpPr/>
          <p:nvPr/>
        </p:nvGrpSpPr>
        <p:grpSpPr>
          <a:xfrm>
            <a:off x="2181740" y="3364463"/>
            <a:ext cx="358229" cy="358199"/>
            <a:chOff x="-46401050" y="2333325"/>
            <a:chExt cx="300125" cy="300100"/>
          </a:xfrm>
        </p:grpSpPr>
        <p:sp>
          <p:nvSpPr>
            <p:cNvPr id="10569" name="Google Shape;10569;p88"/>
            <p:cNvSpPr/>
            <p:nvPr/>
          </p:nvSpPr>
          <p:spPr>
            <a:xfrm>
              <a:off x="-46401050" y="2333325"/>
              <a:ext cx="300125" cy="300100"/>
            </a:xfrm>
            <a:custGeom>
              <a:rect b="b" l="l" r="r" t="t"/>
              <a:pathLst>
                <a:path extrusionOk="0" h="12004" w="12005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0" name="Google Shape;10570;p88"/>
            <p:cNvSpPr/>
            <p:nvPr/>
          </p:nvSpPr>
          <p:spPr>
            <a:xfrm>
              <a:off x="-46366400" y="258065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1" name="Google Shape;10571;p88"/>
            <p:cNvSpPr/>
            <p:nvPr/>
          </p:nvSpPr>
          <p:spPr>
            <a:xfrm>
              <a:off x="-46313625" y="2457775"/>
              <a:ext cx="122900" cy="122100"/>
            </a:xfrm>
            <a:custGeom>
              <a:rect b="b" l="l" r="r" t="t"/>
              <a:pathLst>
                <a:path extrusionOk="0" h="4884" w="4916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2" name="Google Shape;10572;p88"/>
            <p:cNvSpPr/>
            <p:nvPr/>
          </p:nvSpPr>
          <p:spPr>
            <a:xfrm>
              <a:off x="-46278950" y="2493225"/>
              <a:ext cx="53575" cy="52775"/>
            </a:xfrm>
            <a:custGeom>
              <a:rect b="b" l="l" r="r" t="t"/>
              <a:pathLst>
                <a:path extrusionOk="0" h="2111" w="2143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73" name="Google Shape;10573;p88"/>
          <p:cNvSpPr/>
          <p:nvPr/>
        </p:nvSpPr>
        <p:spPr>
          <a:xfrm>
            <a:off x="2183438" y="3820197"/>
            <a:ext cx="360109" cy="359154"/>
          </a:xfrm>
          <a:custGeom>
            <a:rect b="b" l="l" r="r" t="t"/>
            <a:pathLst>
              <a:path extrusionOk="0" h="12036" w="12068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74" name="Google Shape;10574;p88"/>
          <p:cNvGrpSpPr/>
          <p:nvPr/>
        </p:nvGrpSpPr>
        <p:grpSpPr>
          <a:xfrm>
            <a:off x="3961830" y="3374818"/>
            <a:ext cx="359154" cy="359124"/>
            <a:chOff x="-44914800" y="2342000"/>
            <a:chExt cx="300900" cy="300875"/>
          </a:xfrm>
        </p:grpSpPr>
        <p:sp>
          <p:nvSpPr>
            <p:cNvPr id="10575" name="Google Shape;10575;p88"/>
            <p:cNvSpPr/>
            <p:nvPr/>
          </p:nvSpPr>
          <p:spPr>
            <a:xfrm>
              <a:off x="-44914800" y="2342000"/>
              <a:ext cx="300900" cy="300875"/>
            </a:xfrm>
            <a:custGeom>
              <a:rect b="b" l="l" r="r" t="t"/>
              <a:pathLst>
                <a:path extrusionOk="0" h="12035" w="12036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6" name="Google Shape;10576;p88"/>
            <p:cNvSpPr/>
            <p:nvPr/>
          </p:nvSpPr>
          <p:spPr>
            <a:xfrm>
              <a:off x="-44860450" y="2412875"/>
              <a:ext cx="193000" cy="159125"/>
            </a:xfrm>
            <a:custGeom>
              <a:rect b="b" l="l" r="r" t="t"/>
              <a:pathLst>
                <a:path extrusionOk="0" h="6365" w="772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7" name="Google Shape;10577;p88"/>
            <p:cNvSpPr/>
            <p:nvPr/>
          </p:nvSpPr>
          <p:spPr>
            <a:xfrm>
              <a:off x="-44791150" y="243965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78" name="Google Shape;10578;p88"/>
          <p:cNvSpPr/>
          <p:nvPr/>
        </p:nvSpPr>
        <p:spPr>
          <a:xfrm>
            <a:off x="1739586" y="1531714"/>
            <a:ext cx="357274" cy="356797"/>
          </a:xfrm>
          <a:custGeom>
            <a:rect b="b" l="l" r="r" t="t"/>
            <a:pathLst>
              <a:path extrusionOk="0" h="11957" w="11973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79" name="Google Shape;10579;p88"/>
          <p:cNvGrpSpPr/>
          <p:nvPr/>
        </p:nvGrpSpPr>
        <p:grpSpPr>
          <a:xfrm>
            <a:off x="1735816" y="1987336"/>
            <a:ext cx="359154" cy="357424"/>
            <a:chOff x="-49786250" y="2316650"/>
            <a:chExt cx="300900" cy="299450"/>
          </a:xfrm>
        </p:grpSpPr>
        <p:sp>
          <p:nvSpPr>
            <p:cNvPr id="10580" name="Google Shape;10580;p88"/>
            <p:cNvSpPr/>
            <p:nvPr/>
          </p:nvSpPr>
          <p:spPr>
            <a:xfrm>
              <a:off x="-49746875" y="2316650"/>
              <a:ext cx="217400" cy="299450"/>
            </a:xfrm>
            <a:custGeom>
              <a:rect b="b" l="l" r="r" t="t"/>
              <a:pathLst>
                <a:path extrusionOk="0" h="11978" w="8696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1" name="Google Shape;10581;p88"/>
            <p:cNvSpPr/>
            <p:nvPr/>
          </p:nvSpPr>
          <p:spPr>
            <a:xfrm>
              <a:off x="-49786250" y="2422325"/>
              <a:ext cx="36250" cy="17350"/>
            </a:xfrm>
            <a:custGeom>
              <a:rect b="b" l="l" r="r" t="t"/>
              <a:pathLst>
                <a:path extrusionOk="0" h="694" w="145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2" name="Google Shape;10582;p88"/>
            <p:cNvSpPr/>
            <p:nvPr/>
          </p:nvSpPr>
          <p:spPr>
            <a:xfrm>
              <a:off x="-49783900" y="2362475"/>
              <a:ext cx="31550" cy="30150"/>
            </a:xfrm>
            <a:custGeom>
              <a:rect b="b" l="l" r="r" t="t"/>
              <a:pathLst>
                <a:path extrusionOk="0" h="1206" w="1262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3" name="Google Shape;10583;p88"/>
            <p:cNvSpPr/>
            <p:nvPr/>
          </p:nvSpPr>
          <p:spPr>
            <a:xfrm>
              <a:off x="-49783900" y="2468800"/>
              <a:ext cx="31550" cy="30150"/>
            </a:xfrm>
            <a:custGeom>
              <a:rect b="b" l="l" r="r" t="t"/>
              <a:pathLst>
                <a:path extrusionOk="0" h="1206" w="1262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4" name="Google Shape;10584;p88"/>
            <p:cNvSpPr/>
            <p:nvPr/>
          </p:nvSpPr>
          <p:spPr>
            <a:xfrm>
              <a:off x="-49520825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5" name="Google Shape;10585;p88"/>
            <p:cNvSpPr/>
            <p:nvPr/>
          </p:nvSpPr>
          <p:spPr>
            <a:xfrm>
              <a:off x="-49519250" y="2362475"/>
              <a:ext cx="31525" cy="31325"/>
            </a:xfrm>
            <a:custGeom>
              <a:rect b="b" l="l" r="r" t="t"/>
              <a:pathLst>
                <a:path extrusionOk="0" h="1253" w="1261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6" name="Google Shape;10586;p88"/>
            <p:cNvSpPr/>
            <p:nvPr/>
          </p:nvSpPr>
          <p:spPr>
            <a:xfrm>
              <a:off x="-49519250" y="2468800"/>
              <a:ext cx="31525" cy="30150"/>
            </a:xfrm>
            <a:custGeom>
              <a:rect b="b" l="l" r="r" t="t"/>
              <a:pathLst>
                <a:path extrusionOk="0" h="1206" w="1261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87" name="Google Shape;10587;p88"/>
          <p:cNvSpPr/>
          <p:nvPr/>
        </p:nvSpPr>
        <p:spPr>
          <a:xfrm>
            <a:off x="1731604" y="2433842"/>
            <a:ext cx="373239" cy="359154"/>
          </a:xfrm>
          <a:custGeom>
            <a:rect b="b" l="l" r="r" t="t"/>
            <a:pathLst>
              <a:path extrusionOk="0" h="12036" w="12508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88" name="Google Shape;10588;p88"/>
          <p:cNvSpPr/>
          <p:nvPr/>
        </p:nvSpPr>
        <p:spPr>
          <a:xfrm>
            <a:off x="3971472" y="1563432"/>
            <a:ext cx="359154" cy="358199"/>
          </a:xfrm>
          <a:custGeom>
            <a:rect b="b" l="l" r="r" t="t"/>
            <a:pathLst>
              <a:path extrusionOk="0" h="12004" w="12036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89" name="Google Shape;10589;p88"/>
          <p:cNvGrpSpPr/>
          <p:nvPr/>
        </p:nvGrpSpPr>
        <p:grpSpPr>
          <a:xfrm>
            <a:off x="4033144" y="2017593"/>
            <a:ext cx="230365" cy="359124"/>
            <a:chOff x="-47842400" y="2342000"/>
            <a:chExt cx="193000" cy="300875"/>
          </a:xfrm>
        </p:grpSpPr>
        <p:sp>
          <p:nvSpPr>
            <p:cNvPr id="10590" name="Google Shape;10590;p88"/>
            <p:cNvSpPr/>
            <p:nvPr/>
          </p:nvSpPr>
          <p:spPr>
            <a:xfrm>
              <a:off x="-47809325" y="2412875"/>
              <a:ext cx="124475" cy="124475"/>
            </a:xfrm>
            <a:custGeom>
              <a:rect b="b" l="l" r="r" t="t"/>
              <a:pathLst>
                <a:path extrusionOk="0" h="4979" w="4979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1" name="Google Shape;10591;p88"/>
            <p:cNvSpPr/>
            <p:nvPr/>
          </p:nvSpPr>
          <p:spPr>
            <a:xfrm>
              <a:off x="-47842400" y="2342000"/>
              <a:ext cx="193000" cy="300875"/>
            </a:xfrm>
            <a:custGeom>
              <a:rect b="b" l="l" r="r" t="t"/>
              <a:pathLst>
                <a:path extrusionOk="0" h="12035" w="772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2" name="Google Shape;10592;p88"/>
            <p:cNvSpPr/>
            <p:nvPr/>
          </p:nvSpPr>
          <p:spPr>
            <a:xfrm>
              <a:off x="-47772300" y="258930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93" name="Google Shape;10593;p88"/>
          <p:cNvGrpSpPr/>
          <p:nvPr/>
        </p:nvGrpSpPr>
        <p:grpSpPr>
          <a:xfrm>
            <a:off x="3969212" y="2465052"/>
            <a:ext cx="358229" cy="359154"/>
            <a:chOff x="-47896750" y="2710600"/>
            <a:chExt cx="300125" cy="300900"/>
          </a:xfrm>
        </p:grpSpPr>
        <p:sp>
          <p:nvSpPr>
            <p:cNvPr id="10594" name="Google Shape;10594;p88"/>
            <p:cNvSpPr/>
            <p:nvPr/>
          </p:nvSpPr>
          <p:spPr>
            <a:xfrm>
              <a:off x="-47896750" y="2710600"/>
              <a:ext cx="300125" cy="300900"/>
            </a:xfrm>
            <a:custGeom>
              <a:rect b="b" l="l" r="r" t="t"/>
              <a:pathLst>
                <a:path extrusionOk="0" h="12036" w="12005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5" name="Google Shape;10595;p88"/>
            <p:cNvSpPr/>
            <p:nvPr/>
          </p:nvSpPr>
          <p:spPr>
            <a:xfrm>
              <a:off x="-47834525" y="29043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6" name="Google Shape;10596;p88"/>
            <p:cNvSpPr/>
            <p:nvPr/>
          </p:nvSpPr>
          <p:spPr>
            <a:xfrm>
              <a:off x="-47790400" y="2884475"/>
              <a:ext cx="38600" cy="36450"/>
            </a:xfrm>
            <a:custGeom>
              <a:rect b="b" l="l" r="r" t="t"/>
              <a:pathLst>
                <a:path extrusionOk="0" h="1458" w="1544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7" name="Google Shape;10597;p88"/>
            <p:cNvSpPr/>
            <p:nvPr/>
          </p:nvSpPr>
          <p:spPr>
            <a:xfrm>
              <a:off x="-47896750" y="2885150"/>
              <a:ext cx="37050" cy="37350"/>
            </a:xfrm>
            <a:custGeom>
              <a:rect b="b" l="l" r="r" t="t"/>
              <a:pathLst>
                <a:path extrusionOk="0" h="1494" w="1482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98" name="Google Shape;10598;p88"/>
          <p:cNvGrpSpPr/>
          <p:nvPr/>
        </p:nvGrpSpPr>
        <p:grpSpPr>
          <a:xfrm>
            <a:off x="2624852" y="2938609"/>
            <a:ext cx="359154" cy="314991"/>
            <a:chOff x="-46033225" y="1982825"/>
            <a:chExt cx="300900" cy="263900"/>
          </a:xfrm>
        </p:grpSpPr>
        <p:sp>
          <p:nvSpPr>
            <p:cNvPr id="10599" name="Google Shape;10599;p88"/>
            <p:cNvSpPr/>
            <p:nvPr/>
          </p:nvSpPr>
          <p:spPr>
            <a:xfrm>
              <a:off x="-45962325" y="2053725"/>
              <a:ext cx="157525" cy="157550"/>
            </a:xfrm>
            <a:custGeom>
              <a:rect b="b" l="l" r="r" t="t"/>
              <a:pathLst>
                <a:path extrusionOk="0" h="6302" w="6301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0" name="Google Shape;10600;p88"/>
            <p:cNvSpPr/>
            <p:nvPr/>
          </p:nvSpPr>
          <p:spPr>
            <a:xfrm>
              <a:off x="-45927675" y="2088375"/>
              <a:ext cx="89025" cy="88250"/>
            </a:xfrm>
            <a:custGeom>
              <a:rect b="b" l="l" r="r" t="t"/>
              <a:pathLst>
                <a:path extrusionOk="0" h="3530" w="3561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1" name="Google Shape;10601;p88"/>
            <p:cNvSpPr/>
            <p:nvPr/>
          </p:nvSpPr>
          <p:spPr>
            <a:xfrm>
              <a:off x="-46033225" y="1982825"/>
              <a:ext cx="300900" cy="263900"/>
            </a:xfrm>
            <a:custGeom>
              <a:rect b="b" l="l" r="r" t="t"/>
              <a:pathLst>
                <a:path extrusionOk="0" h="10556" w="12036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02" name="Google Shape;10602;p88"/>
          <p:cNvGrpSpPr/>
          <p:nvPr/>
        </p:nvGrpSpPr>
        <p:grpSpPr>
          <a:xfrm>
            <a:off x="2621569" y="3365866"/>
            <a:ext cx="365719" cy="326151"/>
            <a:chOff x="-46034000" y="2334500"/>
            <a:chExt cx="306400" cy="273250"/>
          </a:xfrm>
        </p:grpSpPr>
        <p:sp>
          <p:nvSpPr>
            <p:cNvPr id="10603" name="Google Shape;10603;p88"/>
            <p:cNvSpPr/>
            <p:nvPr/>
          </p:nvSpPr>
          <p:spPr>
            <a:xfrm>
              <a:off x="-46034000" y="2334500"/>
              <a:ext cx="306400" cy="273250"/>
            </a:xfrm>
            <a:custGeom>
              <a:rect b="b" l="l" r="r" t="t"/>
              <a:pathLst>
                <a:path extrusionOk="0" h="10930" w="12256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4" name="Google Shape;10604;p88"/>
            <p:cNvSpPr/>
            <p:nvPr/>
          </p:nvSpPr>
          <p:spPr>
            <a:xfrm>
              <a:off x="-45879625" y="2374275"/>
              <a:ext cx="105550" cy="104000"/>
            </a:xfrm>
            <a:custGeom>
              <a:rect b="b" l="l" r="r" t="t"/>
              <a:pathLst>
                <a:path extrusionOk="0" h="4160" w="4222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5" name="Google Shape;10605;p88"/>
            <p:cNvSpPr/>
            <p:nvPr/>
          </p:nvSpPr>
          <p:spPr>
            <a:xfrm>
              <a:off x="-45922950" y="2474125"/>
              <a:ext cx="49625" cy="47475"/>
            </a:xfrm>
            <a:custGeom>
              <a:rect b="b" l="l" r="r" t="t"/>
              <a:pathLst>
                <a:path extrusionOk="0" h="1899" w="1985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06" name="Google Shape;10606;p88"/>
          <p:cNvGrpSpPr/>
          <p:nvPr/>
        </p:nvGrpSpPr>
        <p:grpSpPr>
          <a:xfrm>
            <a:off x="2667627" y="3820255"/>
            <a:ext cx="273603" cy="356439"/>
            <a:chOff x="-45998575" y="2702625"/>
            <a:chExt cx="229225" cy="298625"/>
          </a:xfrm>
        </p:grpSpPr>
        <p:sp>
          <p:nvSpPr>
            <p:cNvPr id="10607" name="Google Shape;10607;p88"/>
            <p:cNvSpPr/>
            <p:nvPr/>
          </p:nvSpPr>
          <p:spPr>
            <a:xfrm>
              <a:off x="-45944225" y="2702625"/>
              <a:ext cx="125250" cy="298625"/>
            </a:xfrm>
            <a:custGeom>
              <a:rect b="b" l="l" r="r" t="t"/>
              <a:pathLst>
                <a:path extrusionOk="0" h="11945" w="501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8" name="Google Shape;10608;p88"/>
            <p:cNvSpPr/>
            <p:nvPr/>
          </p:nvSpPr>
          <p:spPr>
            <a:xfrm>
              <a:off x="-45804025" y="2755500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9" name="Google Shape;10609;p88"/>
            <p:cNvSpPr/>
            <p:nvPr/>
          </p:nvSpPr>
          <p:spPr>
            <a:xfrm>
              <a:off x="-45998575" y="27555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0" name="Google Shape;10610;p88"/>
            <p:cNvSpPr/>
            <p:nvPr/>
          </p:nvSpPr>
          <p:spPr>
            <a:xfrm>
              <a:off x="-45818200" y="2703175"/>
              <a:ext cx="35475" cy="26100"/>
            </a:xfrm>
            <a:custGeom>
              <a:rect b="b" l="l" r="r" t="t"/>
              <a:pathLst>
                <a:path extrusionOk="0" h="1044" w="1419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1" name="Google Shape;10611;p88"/>
            <p:cNvSpPr/>
            <p:nvPr/>
          </p:nvSpPr>
          <p:spPr>
            <a:xfrm>
              <a:off x="-45984400" y="2799050"/>
              <a:ext cx="35475" cy="26100"/>
            </a:xfrm>
            <a:custGeom>
              <a:rect b="b" l="l" r="r" t="t"/>
              <a:pathLst>
                <a:path extrusionOk="0" h="1044" w="1419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2" name="Google Shape;10612;p88"/>
            <p:cNvSpPr/>
            <p:nvPr/>
          </p:nvSpPr>
          <p:spPr>
            <a:xfrm>
              <a:off x="-45815850" y="2799050"/>
              <a:ext cx="33900" cy="25750"/>
            </a:xfrm>
            <a:custGeom>
              <a:rect b="b" l="l" r="r" t="t"/>
              <a:pathLst>
                <a:path extrusionOk="0" h="1030" w="1356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3" name="Google Shape;10613;p88"/>
            <p:cNvSpPr/>
            <p:nvPr/>
          </p:nvSpPr>
          <p:spPr>
            <a:xfrm>
              <a:off x="-45983600" y="2702750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14" name="Google Shape;10614;p88"/>
          <p:cNvSpPr/>
          <p:nvPr/>
        </p:nvSpPr>
        <p:spPr>
          <a:xfrm>
            <a:off x="3986479" y="3841352"/>
            <a:ext cx="314961" cy="358199"/>
          </a:xfrm>
          <a:custGeom>
            <a:rect b="b" l="l" r="r" t="t"/>
            <a:pathLst>
              <a:path extrusionOk="0" h="12004" w="10555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15" name="Google Shape;10615;p88"/>
          <p:cNvSpPr/>
          <p:nvPr/>
        </p:nvSpPr>
        <p:spPr>
          <a:xfrm>
            <a:off x="2183447" y="1541799"/>
            <a:ext cx="360079" cy="336595"/>
          </a:xfrm>
          <a:custGeom>
            <a:rect b="b" l="l" r="r" t="t"/>
            <a:pathLst>
              <a:path extrusionOk="0" h="11280" w="12067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16" name="Google Shape;10616;p88"/>
          <p:cNvSpPr/>
          <p:nvPr/>
        </p:nvSpPr>
        <p:spPr>
          <a:xfrm>
            <a:off x="2345143" y="1972337"/>
            <a:ext cx="20709" cy="62097"/>
          </a:xfrm>
          <a:custGeom>
            <a:rect b="b" l="l" r="r" t="t"/>
            <a:pathLst>
              <a:path extrusionOk="0" h="2081" w="694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17" name="Google Shape;10617;p88"/>
          <p:cNvSpPr/>
          <p:nvPr/>
        </p:nvSpPr>
        <p:spPr>
          <a:xfrm>
            <a:off x="2265235" y="1998803"/>
            <a:ext cx="55502" cy="39389"/>
          </a:xfrm>
          <a:custGeom>
            <a:rect b="b" l="l" r="r" t="t"/>
            <a:pathLst>
              <a:path extrusionOk="0" h="1320" w="186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18" name="Google Shape;10618;p88"/>
          <p:cNvSpPr/>
          <p:nvPr/>
        </p:nvSpPr>
        <p:spPr>
          <a:xfrm>
            <a:off x="2393093" y="2000594"/>
            <a:ext cx="51743" cy="38523"/>
          </a:xfrm>
          <a:custGeom>
            <a:rect b="b" l="l" r="r" t="t"/>
            <a:pathLst>
              <a:path extrusionOk="0" h="1291" w="1734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19" name="Google Shape;10619;p88"/>
          <p:cNvGrpSpPr/>
          <p:nvPr/>
        </p:nvGrpSpPr>
        <p:grpSpPr>
          <a:xfrm>
            <a:off x="2203197" y="2434019"/>
            <a:ext cx="314961" cy="361034"/>
            <a:chOff x="-49398750" y="2684600"/>
            <a:chExt cx="263875" cy="302475"/>
          </a:xfrm>
        </p:grpSpPr>
        <p:sp>
          <p:nvSpPr>
            <p:cNvPr id="10620" name="Google Shape;10620;p88"/>
            <p:cNvSpPr/>
            <p:nvPr/>
          </p:nvSpPr>
          <p:spPr>
            <a:xfrm>
              <a:off x="-49294775" y="2684600"/>
              <a:ext cx="73275" cy="299325"/>
            </a:xfrm>
            <a:custGeom>
              <a:rect b="b" l="l" r="r" t="t"/>
              <a:pathLst>
                <a:path extrusionOk="0" h="11973" w="2931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1" name="Google Shape;10621;p88"/>
            <p:cNvSpPr/>
            <p:nvPr/>
          </p:nvSpPr>
          <p:spPr>
            <a:xfrm>
              <a:off x="-49398750" y="2684600"/>
              <a:ext cx="87450" cy="300900"/>
            </a:xfrm>
            <a:custGeom>
              <a:rect b="b" l="l" r="r" t="t"/>
              <a:pathLst>
                <a:path extrusionOk="0" h="12036" w="3498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2" name="Google Shape;10622;p88"/>
            <p:cNvSpPr/>
            <p:nvPr/>
          </p:nvSpPr>
          <p:spPr>
            <a:xfrm>
              <a:off x="-49207350" y="2686175"/>
              <a:ext cx="72475" cy="300900"/>
            </a:xfrm>
            <a:custGeom>
              <a:rect b="b" l="l" r="r" t="t"/>
              <a:pathLst>
                <a:path extrusionOk="0" h="12036" w="2899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23" name="Google Shape;10623;p88"/>
          <p:cNvGrpSpPr/>
          <p:nvPr/>
        </p:nvGrpSpPr>
        <p:grpSpPr>
          <a:xfrm>
            <a:off x="873121" y="2928284"/>
            <a:ext cx="314006" cy="359154"/>
            <a:chOff x="-47509225" y="1974175"/>
            <a:chExt cx="263075" cy="300900"/>
          </a:xfrm>
        </p:grpSpPr>
        <p:sp>
          <p:nvSpPr>
            <p:cNvPr id="10624" name="Google Shape;10624;p88"/>
            <p:cNvSpPr/>
            <p:nvPr/>
          </p:nvSpPr>
          <p:spPr>
            <a:xfrm>
              <a:off x="-47439925" y="2026950"/>
              <a:ext cx="124475" cy="124450"/>
            </a:xfrm>
            <a:custGeom>
              <a:rect b="b" l="l" r="r" t="t"/>
              <a:pathLst>
                <a:path extrusionOk="0" h="4978" w="4979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5" name="Google Shape;10625;p88"/>
            <p:cNvSpPr/>
            <p:nvPr/>
          </p:nvSpPr>
          <p:spPr>
            <a:xfrm>
              <a:off x="-47439125" y="2184475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6" name="Google Shape;10626;p88"/>
            <p:cNvSpPr/>
            <p:nvPr/>
          </p:nvSpPr>
          <p:spPr>
            <a:xfrm>
              <a:off x="-47438350" y="2219900"/>
              <a:ext cx="122900" cy="18150"/>
            </a:xfrm>
            <a:custGeom>
              <a:rect b="b" l="l" r="r" t="t"/>
              <a:pathLst>
                <a:path extrusionOk="0" h="726" w="4916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7" name="Google Shape;10627;p88"/>
            <p:cNvSpPr/>
            <p:nvPr/>
          </p:nvSpPr>
          <p:spPr>
            <a:xfrm>
              <a:off x="-47333600" y="21860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8" name="Google Shape;10628;p88"/>
            <p:cNvSpPr/>
            <p:nvPr/>
          </p:nvSpPr>
          <p:spPr>
            <a:xfrm>
              <a:off x="-47509225" y="1974175"/>
              <a:ext cx="263075" cy="300900"/>
            </a:xfrm>
            <a:custGeom>
              <a:rect b="b" l="l" r="r" t="t"/>
              <a:pathLst>
                <a:path extrusionOk="0" h="12036" w="10523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29" name="Google Shape;10629;p88"/>
          <p:cNvGrpSpPr/>
          <p:nvPr/>
        </p:nvGrpSpPr>
        <p:grpSpPr>
          <a:xfrm>
            <a:off x="849622" y="3374818"/>
            <a:ext cx="361004" cy="357961"/>
            <a:chOff x="-47529700" y="2342000"/>
            <a:chExt cx="302450" cy="299900"/>
          </a:xfrm>
        </p:grpSpPr>
        <p:sp>
          <p:nvSpPr>
            <p:cNvPr id="10630" name="Google Shape;10630;p88"/>
            <p:cNvSpPr/>
            <p:nvPr/>
          </p:nvSpPr>
          <p:spPr>
            <a:xfrm>
              <a:off x="-47529700" y="2342000"/>
              <a:ext cx="302450" cy="299900"/>
            </a:xfrm>
            <a:custGeom>
              <a:rect b="b" l="l" r="r" t="t"/>
              <a:pathLst>
                <a:path extrusionOk="0" h="11996" w="12098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1" name="Google Shape;10631;p88"/>
            <p:cNvSpPr/>
            <p:nvPr/>
          </p:nvSpPr>
          <p:spPr>
            <a:xfrm>
              <a:off x="-47404475" y="2395550"/>
              <a:ext cx="124475" cy="123675"/>
            </a:xfrm>
            <a:custGeom>
              <a:rect b="b" l="l" r="r" t="t"/>
              <a:pathLst>
                <a:path extrusionOk="0" h="4947" w="4979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32" name="Google Shape;10632;p88"/>
          <p:cNvGrpSpPr/>
          <p:nvPr/>
        </p:nvGrpSpPr>
        <p:grpSpPr>
          <a:xfrm>
            <a:off x="851025" y="3873967"/>
            <a:ext cx="358199" cy="272648"/>
            <a:chOff x="-47527350" y="2747625"/>
            <a:chExt cx="300100" cy="228425"/>
          </a:xfrm>
        </p:grpSpPr>
        <p:sp>
          <p:nvSpPr>
            <p:cNvPr id="10633" name="Google Shape;10633;p88"/>
            <p:cNvSpPr/>
            <p:nvPr/>
          </p:nvSpPr>
          <p:spPr>
            <a:xfrm>
              <a:off x="-47475350" y="2782275"/>
              <a:ext cx="124450" cy="124475"/>
            </a:xfrm>
            <a:custGeom>
              <a:rect b="b" l="l" r="r" t="t"/>
              <a:pathLst>
                <a:path extrusionOk="0" h="4979" w="4978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4" name="Google Shape;10634;p88"/>
            <p:cNvSpPr/>
            <p:nvPr/>
          </p:nvSpPr>
          <p:spPr>
            <a:xfrm>
              <a:off x="-47333600" y="2782275"/>
              <a:ext cx="53600" cy="18125"/>
            </a:xfrm>
            <a:custGeom>
              <a:rect b="b" l="l" r="r" t="t"/>
              <a:pathLst>
                <a:path extrusionOk="0" h="725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5" name="Google Shape;10635;p88"/>
            <p:cNvSpPr/>
            <p:nvPr/>
          </p:nvSpPr>
          <p:spPr>
            <a:xfrm>
              <a:off x="-47333600" y="2817725"/>
              <a:ext cx="53600" cy="18125"/>
            </a:xfrm>
            <a:custGeom>
              <a:rect b="b" l="l" r="r" t="t"/>
              <a:pathLst>
                <a:path extrusionOk="0" h="725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6" name="Google Shape;10636;p88"/>
            <p:cNvSpPr/>
            <p:nvPr/>
          </p:nvSpPr>
          <p:spPr>
            <a:xfrm>
              <a:off x="-47333600" y="2852375"/>
              <a:ext cx="53600" cy="17350"/>
            </a:xfrm>
            <a:custGeom>
              <a:rect b="b" l="l" r="r" t="t"/>
              <a:pathLst>
                <a:path extrusionOk="0" h="694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7" name="Google Shape;10637;p88"/>
            <p:cNvSpPr/>
            <p:nvPr/>
          </p:nvSpPr>
          <p:spPr>
            <a:xfrm>
              <a:off x="-47333600" y="2887800"/>
              <a:ext cx="53600" cy="17375"/>
            </a:xfrm>
            <a:custGeom>
              <a:rect b="b" l="l" r="r" t="t"/>
              <a:pathLst>
                <a:path extrusionOk="0" h="695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8" name="Google Shape;10638;p88"/>
            <p:cNvSpPr/>
            <p:nvPr/>
          </p:nvSpPr>
          <p:spPr>
            <a:xfrm>
              <a:off x="-47527350" y="2747625"/>
              <a:ext cx="300100" cy="228425"/>
            </a:xfrm>
            <a:custGeom>
              <a:rect b="b" l="l" r="r" t="t"/>
              <a:pathLst>
                <a:path extrusionOk="0" h="9137" w="12004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39" name="Google Shape;10639;p88"/>
          <p:cNvSpPr/>
          <p:nvPr/>
        </p:nvSpPr>
        <p:spPr>
          <a:xfrm>
            <a:off x="3077474" y="2915682"/>
            <a:ext cx="356319" cy="360795"/>
          </a:xfrm>
          <a:custGeom>
            <a:rect b="b" l="l" r="r" t="t"/>
            <a:pathLst>
              <a:path extrusionOk="0" h="12091" w="11941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40" name="Google Shape;10640;p88"/>
          <p:cNvGrpSpPr/>
          <p:nvPr/>
        </p:nvGrpSpPr>
        <p:grpSpPr>
          <a:xfrm>
            <a:off x="3073924" y="3387022"/>
            <a:ext cx="358229" cy="314961"/>
            <a:chOff x="-45664625" y="2352225"/>
            <a:chExt cx="300125" cy="263875"/>
          </a:xfrm>
        </p:grpSpPr>
        <p:sp>
          <p:nvSpPr>
            <p:cNvPr id="10641" name="Google Shape;10641;p88"/>
            <p:cNvSpPr/>
            <p:nvPr/>
          </p:nvSpPr>
          <p:spPr>
            <a:xfrm>
              <a:off x="-45664625" y="2352225"/>
              <a:ext cx="300125" cy="263875"/>
            </a:xfrm>
            <a:custGeom>
              <a:rect b="b" l="l" r="r" t="t"/>
              <a:pathLst>
                <a:path extrusionOk="0" h="10555" w="12005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2" name="Google Shape;10642;p88"/>
            <p:cNvSpPr/>
            <p:nvPr/>
          </p:nvSpPr>
          <p:spPr>
            <a:xfrm>
              <a:off x="-45612625" y="2475100"/>
              <a:ext cx="55150" cy="88225"/>
            </a:xfrm>
            <a:custGeom>
              <a:rect b="b" l="l" r="r" t="t"/>
              <a:pathLst>
                <a:path extrusionOk="0" h="3529" w="2206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3" name="Google Shape;10643;p88"/>
            <p:cNvSpPr/>
            <p:nvPr/>
          </p:nvSpPr>
          <p:spPr>
            <a:xfrm>
              <a:off x="-45471650" y="2475100"/>
              <a:ext cx="54375" cy="86850"/>
            </a:xfrm>
            <a:custGeom>
              <a:rect b="b" l="l" r="r" t="t"/>
              <a:pathLst>
                <a:path extrusionOk="0" h="3474" w="2175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4" name="Google Shape;10644;p88"/>
            <p:cNvSpPr/>
            <p:nvPr/>
          </p:nvSpPr>
          <p:spPr>
            <a:xfrm>
              <a:off x="-45542525" y="2456975"/>
              <a:ext cx="55150" cy="123300"/>
            </a:xfrm>
            <a:custGeom>
              <a:rect b="b" l="l" r="r" t="t"/>
              <a:pathLst>
                <a:path extrusionOk="0" h="4932" w="2206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5" name="Google Shape;10645;p88"/>
            <p:cNvSpPr/>
            <p:nvPr/>
          </p:nvSpPr>
          <p:spPr>
            <a:xfrm>
              <a:off x="-45541750" y="23861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6" name="Google Shape;10646;p88"/>
            <p:cNvSpPr/>
            <p:nvPr/>
          </p:nvSpPr>
          <p:spPr>
            <a:xfrm>
              <a:off x="-45488175" y="23861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7" name="Google Shape;10647;p88"/>
            <p:cNvSpPr/>
            <p:nvPr/>
          </p:nvSpPr>
          <p:spPr>
            <a:xfrm>
              <a:off x="-45436200" y="23861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48" name="Google Shape;10648;p88"/>
          <p:cNvGrpSpPr/>
          <p:nvPr/>
        </p:nvGrpSpPr>
        <p:grpSpPr>
          <a:xfrm>
            <a:off x="3073103" y="3821001"/>
            <a:ext cx="359870" cy="357573"/>
            <a:chOff x="-45665400" y="2703250"/>
            <a:chExt cx="301500" cy="299575"/>
          </a:xfrm>
        </p:grpSpPr>
        <p:sp>
          <p:nvSpPr>
            <p:cNvPr id="10649" name="Google Shape;10649;p88"/>
            <p:cNvSpPr/>
            <p:nvPr/>
          </p:nvSpPr>
          <p:spPr>
            <a:xfrm>
              <a:off x="-45664625" y="2703250"/>
              <a:ext cx="300725" cy="299575"/>
            </a:xfrm>
            <a:custGeom>
              <a:rect b="b" l="l" r="r" t="t"/>
              <a:pathLst>
                <a:path extrusionOk="0" h="11983" w="12029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0" name="Google Shape;10650;p88"/>
            <p:cNvSpPr/>
            <p:nvPr/>
          </p:nvSpPr>
          <p:spPr>
            <a:xfrm>
              <a:off x="-45663825" y="28791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1" name="Google Shape;10651;p88"/>
            <p:cNvSpPr/>
            <p:nvPr/>
          </p:nvSpPr>
          <p:spPr>
            <a:xfrm>
              <a:off x="-45613425" y="29297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2" name="Google Shape;10652;p88"/>
            <p:cNvSpPr/>
            <p:nvPr/>
          </p:nvSpPr>
          <p:spPr>
            <a:xfrm>
              <a:off x="-45665400" y="2923050"/>
              <a:ext cx="81150" cy="79000"/>
            </a:xfrm>
            <a:custGeom>
              <a:rect b="b" l="l" r="r" t="t"/>
              <a:pathLst>
                <a:path extrusionOk="0" h="3160" w="3246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53" name="Google Shape;10653;p88"/>
          <p:cNvGrpSpPr/>
          <p:nvPr/>
        </p:nvGrpSpPr>
        <p:grpSpPr>
          <a:xfrm>
            <a:off x="2174760" y="4261937"/>
            <a:ext cx="359154" cy="360109"/>
            <a:chOff x="-44528075" y="1982825"/>
            <a:chExt cx="300900" cy="301700"/>
          </a:xfrm>
        </p:grpSpPr>
        <p:sp>
          <p:nvSpPr>
            <p:cNvPr id="10654" name="Google Shape;10654;p88"/>
            <p:cNvSpPr/>
            <p:nvPr/>
          </p:nvSpPr>
          <p:spPr>
            <a:xfrm>
              <a:off x="-44528075" y="1982825"/>
              <a:ext cx="300900" cy="301700"/>
            </a:xfrm>
            <a:custGeom>
              <a:rect b="b" l="l" r="r" t="t"/>
              <a:pathLst>
                <a:path extrusionOk="0" h="12068" w="12036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5" name="Google Shape;10655;p88"/>
            <p:cNvSpPr/>
            <p:nvPr/>
          </p:nvSpPr>
          <p:spPr>
            <a:xfrm>
              <a:off x="-44455600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6" name="Google Shape;10656;p88"/>
            <p:cNvSpPr/>
            <p:nvPr/>
          </p:nvSpPr>
          <p:spPr>
            <a:xfrm>
              <a:off x="-44455600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7" name="Google Shape;10657;p88"/>
            <p:cNvSpPr/>
            <p:nvPr/>
          </p:nvSpPr>
          <p:spPr>
            <a:xfrm>
              <a:off x="-44314625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8" name="Google Shape;10658;p88"/>
            <p:cNvSpPr/>
            <p:nvPr/>
          </p:nvSpPr>
          <p:spPr>
            <a:xfrm>
              <a:off x="-44314625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9" name="Google Shape;10659;p88"/>
            <p:cNvSpPr/>
            <p:nvPr/>
          </p:nvSpPr>
          <p:spPr>
            <a:xfrm>
              <a:off x="-44447725" y="2062375"/>
              <a:ext cx="143350" cy="140225"/>
            </a:xfrm>
            <a:custGeom>
              <a:rect b="b" l="l" r="r" t="t"/>
              <a:pathLst>
                <a:path extrusionOk="0" h="5609" w="5734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0" name="Google Shape;10660;p88"/>
            <p:cNvSpPr/>
            <p:nvPr/>
          </p:nvSpPr>
          <p:spPr>
            <a:xfrm>
              <a:off x="-44403625" y="2107275"/>
              <a:ext cx="53575" cy="52800"/>
            </a:xfrm>
            <a:custGeom>
              <a:rect b="b" l="l" r="r" t="t"/>
              <a:pathLst>
                <a:path extrusionOk="0" h="2112" w="2143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61" name="Google Shape;10661;p88"/>
          <p:cNvSpPr/>
          <p:nvPr/>
        </p:nvSpPr>
        <p:spPr>
          <a:xfrm>
            <a:off x="2628711" y="1531475"/>
            <a:ext cx="358199" cy="358199"/>
          </a:xfrm>
          <a:custGeom>
            <a:rect b="b" l="l" r="r" t="t"/>
            <a:pathLst>
              <a:path extrusionOk="0" h="12004" w="12004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62" name="Google Shape;10662;p88"/>
          <p:cNvGrpSpPr/>
          <p:nvPr/>
        </p:nvGrpSpPr>
        <p:grpSpPr>
          <a:xfrm>
            <a:off x="2625923" y="1987485"/>
            <a:ext cx="358199" cy="358229"/>
            <a:chOff x="-49048250" y="2316775"/>
            <a:chExt cx="300100" cy="300125"/>
          </a:xfrm>
        </p:grpSpPr>
        <p:sp>
          <p:nvSpPr>
            <p:cNvPr id="10663" name="Google Shape;10663;p88"/>
            <p:cNvSpPr/>
            <p:nvPr/>
          </p:nvSpPr>
          <p:spPr>
            <a:xfrm>
              <a:off x="-490482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4" name="Google Shape;10664;p88"/>
            <p:cNvSpPr/>
            <p:nvPr/>
          </p:nvSpPr>
          <p:spPr>
            <a:xfrm>
              <a:off x="-49004150" y="23601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5" name="Google Shape;10665;p88"/>
            <p:cNvSpPr/>
            <p:nvPr/>
          </p:nvSpPr>
          <p:spPr>
            <a:xfrm>
              <a:off x="-48925375" y="2465650"/>
              <a:ext cx="71700" cy="86650"/>
            </a:xfrm>
            <a:custGeom>
              <a:rect b="b" l="l" r="r" t="t"/>
              <a:pathLst>
                <a:path extrusionOk="0" h="3466" w="2868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6" name="Google Shape;10666;p88"/>
            <p:cNvSpPr/>
            <p:nvPr/>
          </p:nvSpPr>
          <p:spPr>
            <a:xfrm>
              <a:off x="-48977350" y="2431000"/>
              <a:ext cx="157525" cy="157550"/>
            </a:xfrm>
            <a:custGeom>
              <a:rect b="b" l="l" r="r" t="t"/>
              <a:pathLst>
                <a:path extrusionOk="0" h="6302" w="6301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67" name="Google Shape;10667;p88"/>
          <p:cNvSpPr/>
          <p:nvPr/>
        </p:nvSpPr>
        <p:spPr>
          <a:xfrm>
            <a:off x="2627309" y="2435125"/>
            <a:ext cx="361004" cy="357871"/>
          </a:xfrm>
          <a:custGeom>
            <a:rect b="b" l="l" r="r" t="t"/>
            <a:pathLst>
              <a:path extrusionOk="0" h="11993" w="12098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68" name="Google Shape;10668;p88"/>
          <p:cNvGrpSpPr/>
          <p:nvPr/>
        </p:nvGrpSpPr>
        <p:grpSpPr>
          <a:xfrm>
            <a:off x="1290494" y="2928284"/>
            <a:ext cx="360109" cy="358199"/>
            <a:chOff x="-47160325" y="1974175"/>
            <a:chExt cx="301700" cy="300100"/>
          </a:xfrm>
        </p:grpSpPr>
        <p:sp>
          <p:nvSpPr>
            <p:cNvPr id="10669" name="Google Shape;10669;p88"/>
            <p:cNvSpPr/>
            <p:nvPr/>
          </p:nvSpPr>
          <p:spPr>
            <a:xfrm>
              <a:off x="-47160325" y="1974175"/>
              <a:ext cx="301700" cy="300100"/>
            </a:xfrm>
            <a:custGeom>
              <a:rect b="b" l="l" r="r" t="t"/>
              <a:pathLst>
                <a:path extrusionOk="0" h="12004" w="12068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0" name="Google Shape;10670;p88"/>
            <p:cNvSpPr/>
            <p:nvPr/>
          </p:nvSpPr>
          <p:spPr>
            <a:xfrm>
              <a:off x="-47070525" y="21151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71" name="Google Shape;10671;p88"/>
          <p:cNvGrpSpPr/>
          <p:nvPr/>
        </p:nvGrpSpPr>
        <p:grpSpPr>
          <a:xfrm>
            <a:off x="1290971" y="3374818"/>
            <a:ext cx="359154" cy="359124"/>
            <a:chOff x="-47159525" y="2342000"/>
            <a:chExt cx="300900" cy="300875"/>
          </a:xfrm>
        </p:grpSpPr>
        <p:sp>
          <p:nvSpPr>
            <p:cNvPr id="10672" name="Google Shape;10672;p88"/>
            <p:cNvSpPr/>
            <p:nvPr/>
          </p:nvSpPr>
          <p:spPr>
            <a:xfrm>
              <a:off x="-47122500" y="2376650"/>
              <a:ext cx="123675" cy="125250"/>
            </a:xfrm>
            <a:custGeom>
              <a:rect b="b" l="l" r="r" t="t"/>
              <a:pathLst>
                <a:path extrusionOk="0" h="5010" w="4947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3" name="Google Shape;10673;p88"/>
            <p:cNvSpPr/>
            <p:nvPr/>
          </p:nvSpPr>
          <p:spPr>
            <a:xfrm>
              <a:off x="-47159525" y="2342000"/>
              <a:ext cx="300900" cy="300875"/>
            </a:xfrm>
            <a:custGeom>
              <a:rect b="b" l="l" r="r" t="t"/>
              <a:pathLst>
                <a:path extrusionOk="0" h="12035" w="12036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4" name="Google Shape;10674;p88"/>
            <p:cNvSpPr/>
            <p:nvPr/>
          </p:nvSpPr>
          <p:spPr>
            <a:xfrm>
              <a:off x="-46946075" y="253732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5" name="Google Shape;10675;p88"/>
            <p:cNvSpPr/>
            <p:nvPr/>
          </p:nvSpPr>
          <p:spPr>
            <a:xfrm>
              <a:off x="-47122500" y="2537325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6" name="Google Shape;10676;p88"/>
            <p:cNvSpPr/>
            <p:nvPr/>
          </p:nvSpPr>
          <p:spPr>
            <a:xfrm>
              <a:off x="-47122500" y="2572775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77" name="Google Shape;10677;p88"/>
          <p:cNvGrpSpPr/>
          <p:nvPr/>
        </p:nvGrpSpPr>
        <p:grpSpPr>
          <a:xfrm>
            <a:off x="1291448" y="3831654"/>
            <a:ext cx="358199" cy="359154"/>
            <a:chOff x="-47157950" y="2712175"/>
            <a:chExt cx="300100" cy="300900"/>
          </a:xfrm>
        </p:grpSpPr>
        <p:sp>
          <p:nvSpPr>
            <p:cNvPr id="10678" name="Google Shape;10678;p88"/>
            <p:cNvSpPr/>
            <p:nvPr/>
          </p:nvSpPr>
          <p:spPr>
            <a:xfrm>
              <a:off x="-47157950" y="2712175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9" name="Google Shape;10679;p88"/>
            <p:cNvSpPr/>
            <p:nvPr/>
          </p:nvSpPr>
          <p:spPr>
            <a:xfrm>
              <a:off x="-47087075" y="28523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0" name="Google Shape;10680;p88"/>
            <p:cNvSpPr/>
            <p:nvPr/>
          </p:nvSpPr>
          <p:spPr>
            <a:xfrm>
              <a:off x="-47052400" y="28523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1" name="Google Shape;10681;p88"/>
            <p:cNvSpPr/>
            <p:nvPr/>
          </p:nvSpPr>
          <p:spPr>
            <a:xfrm>
              <a:off x="-47051625" y="295790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2" name="Google Shape;10682;p88"/>
            <p:cNvSpPr/>
            <p:nvPr/>
          </p:nvSpPr>
          <p:spPr>
            <a:xfrm>
              <a:off x="-47051625" y="292325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3" name="Google Shape;10683;p88"/>
            <p:cNvSpPr/>
            <p:nvPr/>
          </p:nvSpPr>
          <p:spPr>
            <a:xfrm>
              <a:off x="-47017750" y="2852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4" name="Google Shape;10684;p88"/>
            <p:cNvSpPr/>
            <p:nvPr/>
          </p:nvSpPr>
          <p:spPr>
            <a:xfrm>
              <a:off x="-46964975" y="2852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85" name="Google Shape;10685;p88"/>
          <p:cNvSpPr/>
          <p:nvPr/>
        </p:nvSpPr>
        <p:spPr>
          <a:xfrm>
            <a:off x="3538211" y="2917800"/>
            <a:ext cx="314961" cy="357274"/>
          </a:xfrm>
          <a:custGeom>
            <a:rect b="b" l="l" r="r" t="t"/>
            <a:pathLst>
              <a:path extrusionOk="0" h="11973" w="10555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86" name="Google Shape;10686;p88"/>
          <p:cNvGrpSpPr/>
          <p:nvPr/>
        </p:nvGrpSpPr>
        <p:grpSpPr>
          <a:xfrm>
            <a:off x="3535175" y="3364463"/>
            <a:ext cx="315886" cy="358199"/>
            <a:chOff x="-45278675" y="2333325"/>
            <a:chExt cx="264650" cy="300100"/>
          </a:xfrm>
        </p:grpSpPr>
        <p:sp>
          <p:nvSpPr>
            <p:cNvPr id="10687" name="Google Shape;10687;p88"/>
            <p:cNvSpPr/>
            <p:nvPr/>
          </p:nvSpPr>
          <p:spPr>
            <a:xfrm>
              <a:off x="-45243225" y="2475100"/>
              <a:ext cx="52775" cy="87450"/>
            </a:xfrm>
            <a:custGeom>
              <a:rect b="b" l="l" r="r" t="t"/>
              <a:pathLst>
                <a:path extrusionOk="0" h="3498" w="2111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8" name="Google Shape;10688;p88"/>
            <p:cNvSpPr/>
            <p:nvPr/>
          </p:nvSpPr>
          <p:spPr>
            <a:xfrm>
              <a:off x="-45172350" y="2475100"/>
              <a:ext cx="52800" cy="89025"/>
            </a:xfrm>
            <a:custGeom>
              <a:rect b="b" l="l" r="r" t="t"/>
              <a:pathLst>
                <a:path extrusionOk="0" h="3561" w="2112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9" name="Google Shape;10689;p88"/>
            <p:cNvSpPr/>
            <p:nvPr/>
          </p:nvSpPr>
          <p:spPr>
            <a:xfrm>
              <a:off x="-45102250" y="2475100"/>
              <a:ext cx="52800" cy="87450"/>
            </a:xfrm>
            <a:custGeom>
              <a:rect b="b" l="l" r="r" t="t"/>
              <a:pathLst>
                <a:path extrusionOk="0" h="3498" w="2112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0" name="Google Shape;10690;p88"/>
            <p:cNvSpPr/>
            <p:nvPr/>
          </p:nvSpPr>
          <p:spPr>
            <a:xfrm>
              <a:off x="-45278675" y="2333325"/>
              <a:ext cx="264650" cy="300100"/>
            </a:xfrm>
            <a:custGeom>
              <a:rect b="b" l="l" r="r" t="t"/>
              <a:pathLst>
                <a:path extrusionOk="0" h="12004" w="10586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91" name="Google Shape;10691;p88"/>
          <p:cNvGrpSpPr/>
          <p:nvPr/>
        </p:nvGrpSpPr>
        <p:grpSpPr>
          <a:xfrm>
            <a:off x="3545500" y="3819420"/>
            <a:ext cx="295237" cy="358229"/>
            <a:chOff x="-45270025" y="2701925"/>
            <a:chExt cx="247350" cy="300125"/>
          </a:xfrm>
        </p:grpSpPr>
        <p:sp>
          <p:nvSpPr>
            <p:cNvPr id="10692" name="Google Shape;10692;p88"/>
            <p:cNvSpPr/>
            <p:nvPr/>
          </p:nvSpPr>
          <p:spPr>
            <a:xfrm>
              <a:off x="-45128250" y="28437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3" name="Google Shape;10693;p88"/>
            <p:cNvSpPr/>
            <p:nvPr/>
          </p:nvSpPr>
          <p:spPr>
            <a:xfrm>
              <a:off x="-45270025" y="2701925"/>
              <a:ext cx="247350" cy="300125"/>
            </a:xfrm>
            <a:custGeom>
              <a:rect b="b" l="l" r="r" t="t"/>
              <a:pathLst>
                <a:path extrusionOk="0" h="12005" w="9894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4" name="Google Shape;10694;p88"/>
            <p:cNvSpPr/>
            <p:nvPr/>
          </p:nvSpPr>
          <p:spPr>
            <a:xfrm>
              <a:off x="-45235350" y="2844500"/>
              <a:ext cx="89800" cy="87450"/>
            </a:xfrm>
            <a:custGeom>
              <a:rect b="b" l="l" r="r" t="t"/>
              <a:pathLst>
                <a:path extrusionOk="0" h="3498" w="3592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5" name="Google Shape;10695;p88"/>
            <p:cNvSpPr/>
            <p:nvPr/>
          </p:nvSpPr>
          <p:spPr>
            <a:xfrm>
              <a:off x="-45128250" y="28791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96" name="Google Shape;10696;p88"/>
          <p:cNvSpPr/>
          <p:nvPr/>
        </p:nvSpPr>
        <p:spPr>
          <a:xfrm>
            <a:off x="2628699" y="4289914"/>
            <a:ext cx="358199" cy="358199"/>
          </a:xfrm>
          <a:custGeom>
            <a:rect b="b" l="l" r="r" t="t"/>
            <a:pathLst>
              <a:path extrusionOk="0" h="12004" w="12004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97" name="Google Shape;10697;p88"/>
          <p:cNvGrpSpPr/>
          <p:nvPr/>
        </p:nvGrpSpPr>
        <p:grpSpPr>
          <a:xfrm>
            <a:off x="2209567" y="2078266"/>
            <a:ext cx="307444" cy="260626"/>
            <a:chOff x="1636184" y="2959225"/>
            <a:chExt cx="232666" cy="197250"/>
          </a:xfrm>
        </p:grpSpPr>
        <p:sp>
          <p:nvSpPr>
            <p:cNvPr id="10698" name="Google Shape;10698;p88"/>
            <p:cNvSpPr/>
            <p:nvPr/>
          </p:nvSpPr>
          <p:spPr>
            <a:xfrm>
              <a:off x="1649300" y="2959225"/>
              <a:ext cx="219550" cy="197250"/>
            </a:xfrm>
            <a:custGeom>
              <a:rect b="b" l="l" r="r" t="t"/>
              <a:pathLst>
                <a:path extrusionOk="0" h="7890" w="8782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9" name="Google Shape;10699;p88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rect b="b" l="l" r="r" t="t"/>
              <a:pathLst>
                <a:path extrusionOk="0" h="7890" w="8782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0" name="Google Shape;10700;p88"/>
            <p:cNvSpPr/>
            <p:nvPr/>
          </p:nvSpPr>
          <p:spPr>
            <a:xfrm>
              <a:off x="1734750" y="3136775"/>
              <a:ext cx="36900" cy="19650"/>
            </a:xfrm>
            <a:custGeom>
              <a:rect b="b" l="l" r="r" t="t"/>
              <a:pathLst>
                <a:path extrusionOk="0" h="786" w="1476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0701" name="Google Shape;10701;p88"/>
            <p:cNvSpPr/>
            <p:nvPr/>
          </p:nvSpPr>
          <p:spPr>
            <a:xfrm>
              <a:off x="1684150" y="2963550"/>
              <a:ext cx="139900" cy="11300"/>
            </a:xfrm>
            <a:custGeom>
              <a:rect b="b" l="l" r="r" t="t"/>
              <a:pathLst>
                <a:path extrusionOk="0" h="452" w="5596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10702" name="Google Shape;10702;p88"/>
          <p:cNvGrpSpPr/>
          <p:nvPr/>
        </p:nvGrpSpPr>
        <p:grpSpPr>
          <a:xfrm>
            <a:off x="3577265" y="2463611"/>
            <a:ext cx="258542" cy="365154"/>
            <a:chOff x="-47300587" y="123275"/>
            <a:chExt cx="190975" cy="269725"/>
          </a:xfrm>
        </p:grpSpPr>
        <p:sp>
          <p:nvSpPr>
            <p:cNvPr id="10703" name="Google Shape;10703;p88"/>
            <p:cNvSpPr/>
            <p:nvPr/>
          </p:nvSpPr>
          <p:spPr>
            <a:xfrm>
              <a:off x="-47300587" y="123275"/>
              <a:ext cx="190975" cy="269725"/>
            </a:xfrm>
            <a:custGeom>
              <a:rect b="b" l="l" r="r" t="t"/>
              <a:pathLst>
                <a:path extrusionOk="0" h="10789" w="7639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4" name="Google Shape;10704;p88"/>
            <p:cNvSpPr/>
            <p:nvPr/>
          </p:nvSpPr>
          <p:spPr>
            <a:xfrm>
              <a:off x="-47242037" y="188100"/>
              <a:ext cx="15350" cy="31375"/>
            </a:xfrm>
            <a:custGeom>
              <a:rect b="b" l="l" r="r" t="t"/>
              <a:pathLst>
                <a:path extrusionOk="0" h="1255" w="614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5" name="Google Shape;10705;p88"/>
            <p:cNvSpPr/>
            <p:nvPr/>
          </p:nvSpPr>
          <p:spPr>
            <a:xfrm>
              <a:off x="-47242037" y="234775"/>
              <a:ext cx="15350" cy="31400"/>
            </a:xfrm>
            <a:custGeom>
              <a:rect b="b" l="l" r="r" t="t"/>
              <a:pathLst>
                <a:path extrusionOk="0" h="1256" w="614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6" name="Google Shape;10706;p88"/>
            <p:cNvSpPr/>
            <p:nvPr/>
          </p:nvSpPr>
          <p:spPr>
            <a:xfrm>
              <a:off x="-47180012" y="172075"/>
              <a:ext cx="15350" cy="31375"/>
            </a:xfrm>
            <a:custGeom>
              <a:rect b="b" l="l" r="r" t="t"/>
              <a:pathLst>
                <a:path extrusionOk="0" h="1255" w="614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7" name="Google Shape;10707;p88"/>
            <p:cNvSpPr/>
            <p:nvPr/>
          </p:nvSpPr>
          <p:spPr>
            <a:xfrm>
              <a:off x="-47180012" y="218050"/>
              <a:ext cx="15350" cy="32100"/>
            </a:xfrm>
            <a:custGeom>
              <a:rect b="b" l="l" r="r" t="t"/>
              <a:pathLst>
                <a:path extrusionOk="0" h="1284" w="614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08" name="Google Shape;10708;p88"/>
          <p:cNvGrpSpPr/>
          <p:nvPr/>
        </p:nvGrpSpPr>
        <p:grpSpPr>
          <a:xfrm>
            <a:off x="4870788" y="1532801"/>
            <a:ext cx="342328" cy="339793"/>
            <a:chOff x="-13966675" y="1639700"/>
            <a:chExt cx="354450" cy="351825"/>
          </a:xfrm>
        </p:grpSpPr>
        <p:sp>
          <p:nvSpPr>
            <p:cNvPr id="10709" name="Google Shape;10709;p88"/>
            <p:cNvSpPr/>
            <p:nvPr/>
          </p:nvSpPr>
          <p:spPr>
            <a:xfrm>
              <a:off x="-13776875" y="1888525"/>
              <a:ext cx="104775" cy="37625"/>
            </a:xfrm>
            <a:custGeom>
              <a:rect b="b" l="l" r="r" t="t"/>
              <a:pathLst>
                <a:path extrusionOk="0" h="1505" w="4191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0" name="Google Shape;10710;p88"/>
            <p:cNvSpPr/>
            <p:nvPr/>
          </p:nvSpPr>
          <p:spPr>
            <a:xfrm>
              <a:off x="-13966675" y="1639700"/>
              <a:ext cx="354450" cy="351825"/>
            </a:xfrm>
            <a:custGeom>
              <a:rect b="b" l="l" r="r" t="t"/>
              <a:pathLst>
                <a:path extrusionOk="0" h="14073" w="14178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1" name="Google Shape;10711;p88"/>
            <p:cNvSpPr/>
            <p:nvPr/>
          </p:nvSpPr>
          <p:spPr>
            <a:xfrm>
              <a:off x="-13923375" y="1723125"/>
              <a:ext cx="64625" cy="40925"/>
            </a:xfrm>
            <a:custGeom>
              <a:rect b="b" l="l" r="r" t="t"/>
              <a:pathLst>
                <a:path extrusionOk="0" h="1637" w="2585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2" name="Google Shape;10712;p88"/>
            <p:cNvSpPr/>
            <p:nvPr/>
          </p:nvSpPr>
          <p:spPr>
            <a:xfrm>
              <a:off x="-13798125" y="1805500"/>
              <a:ext cx="66175" cy="41575"/>
            </a:xfrm>
            <a:custGeom>
              <a:rect b="b" l="l" r="r" t="t"/>
              <a:pathLst>
                <a:path extrusionOk="0" h="1663" w="2647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3" name="Google Shape;10713;p88"/>
            <p:cNvSpPr/>
            <p:nvPr/>
          </p:nvSpPr>
          <p:spPr>
            <a:xfrm>
              <a:off x="-13714650" y="1805825"/>
              <a:ext cx="63825" cy="41250"/>
            </a:xfrm>
            <a:custGeom>
              <a:rect b="b" l="l" r="r" t="t"/>
              <a:pathLst>
                <a:path extrusionOk="0" h="1650" w="2553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14" name="Google Shape;10714;p88"/>
          <p:cNvSpPr/>
          <p:nvPr/>
        </p:nvSpPr>
        <p:spPr>
          <a:xfrm>
            <a:off x="4871549" y="1939732"/>
            <a:ext cx="340807" cy="341579"/>
          </a:xfrm>
          <a:custGeom>
            <a:rect b="b" l="l" r="r" t="t"/>
            <a:pathLst>
              <a:path extrusionOk="0" h="14147" w="14115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15" name="Google Shape;10715;p88"/>
          <p:cNvSpPr/>
          <p:nvPr/>
        </p:nvSpPr>
        <p:spPr>
          <a:xfrm>
            <a:off x="4932020" y="2349459"/>
            <a:ext cx="219864" cy="339286"/>
          </a:xfrm>
          <a:custGeom>
            <a:rect b="b" l="l" r="r" t="t"/>
            <a:pathLst>
              <a:path extrusionOk="0" h="14052" w="9106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16" name="Google Shape;10716;p88"/>
          <p:cNvGrpSpPr/>
          <p:nvPr/>
        </p:nvGrpSpPr>
        <p:grpSpPr>
          <a:xfrm>
            <a:off x="6667277" y="1532487"/>
            <a:ext cx="340034" cy="340420"/>
            <a:chOff x="-12199250" y="1662675"/>
            <a:chExt cx="352075" cy="352475"/>
          </a:xfrm>
        </p:grpSpPr>
        <p:sp>
          <p:nvSpPr>
            <p:cNvPr id="10717" name="Google Shape;10717;p88"/>
            <p:cNvSpPr/>
            <p:nvPr/>
          </p:nvSpPr>
          <p:spPr>
            <a:xfrm>
              <a:off x="-12004725" y="1710325"/>
              <a:ext cx="116600" cy="76425"/>
            </a:xfrm>
            <a:custGeom>
              <a:rect b="b" l="l" r="r" t="t"/>
              <a:pathLst>
                <a:path extrusionOk="0" h="3057" w="4664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8" name="Google Shape;10718;p88"/>
            <p:cNvSpPr/>
            <p:nvPr/>
          </p:nvSpPr>
          <p:spPr>
            <a:xfrm>
              <a:off x="-12158300" y="1709525"/>
              <a:ext cx="116600" cy="77225"/>
            </a:xfrm>
            <a:custGeom>
              <a:rect b="b" l="l" r="r" t="t"/>
              <a:pathLst>
                <a:path extrusionOk="0" h="3089" w="4664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9" name="Google Shape;10719;p88"/>
            <p:cNvSpPr/>
            <p:nvPr/>
          </p:nvSpPr>
          <p:spPr>
            <a:xfrm>
              <a:off x="-12199250" y="1662675"/>
              <a:ext cx="352075" cy="352475"/>
            </a:xfrm>
            <a:custGeom>
              <a:rect b="b" l="l" r="r" t="t"/>
              <a:pathLst>
                <a:path extrusionOk="0" h="14099" w="14083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20" name="Google Shape;10720;p88"/>
          <p:cNvGrpSpPr/>
          <p:nvPr/>
        </p:nvGrpSpPr>
        <p:grpSpPr>
          <a:xfrm>
            <a:off x="6666130" y="1939354"/>
            <a:ext cx="342328" cy="342328"/>
            <a:chOff x="-12199250" y="2096250"/>
            <a:chExt cx="354450" cy="354450"/>
          </a:xfrm>
        </p:grpSpPr>
        <p:sp>
          <p:nvSpPr>
            <p:cNvPr id="10721" name="Google Shape;10721;p88"/>
            <p:cNvSpPr/>
            <p:nvPr/>
          </p:nvSpPr>
          <p:spPr>
            <a:xfrm>
              <a:off x="-12199250" y="2096250"/>
              <a:ext cx="354450" cy="354450"/>
            </a:xfrm>
            <a:custGeom>
              <a:rect b="b" l="l" r="r" t="t"/>
              <a:pathLst>
                <a:path extrusionOk="0" h="14178" w="14178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2" name="Google Shape;10722;p88"/>
            <p:cNvSpPr/>
            <p:nvPr/>
          </p:nvSpPr>
          <p:spPr>
            <a:xfrm>
              <a:off x="-12096075" y="2200225"/>
              <a:ext cx="144950" cy="144950"/>
            </a:xfrm>
            <a:custGeom>
              <a:rect b="b" l="l" r="r" t="t"/>
              <a:pathLst>
                <a:path extrusionOk="0" h="5798" w="5798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23" name="Google Shape;10723;p88"/>
          <p:cNvGrpSpPr/>
          <p:nvPr/>
        </p:nvGrpSpPr>
        <p:grpSpPr>
          <a:xfrm>
            <a:off x="6667277" y="2348308"/>
            <a:ext cx="340034" cy="341579"/>
            <a:chOff x="-12199250" y="2530225"/>
            <a:chExt cx="352075" cy="353675"/>
          </a:xfrm>
        </p:grpSpPr>
        <p:sp>
          <p:nvSpPr>
            <p:cNvPr id="10724" name="Google Shape;10724;p88"/>
            <p:cNvSpPr/>
            <p:nvPr/>
          </p:nvSpPr>
          <p:spPr>
            <a:xfrm>
              <a:off x="-12055900" y="253022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5" name="Google Shape;10725;p88"/>
            <p:cNvSpPr/>
            <p:nvPr/>
          </p:nvSpPr>
          <p:spPr>
            <a:xfrm>
              <a:off x="-12116550" y="2592450"/>
              <a:ext cx="185900" cy="291450"/>
            </a:xfrm>
            <a:custGeom>
              <a:rect b="b" l="l" r="r" t="t"/>
              <a:pathLst>
                <a:path extrusionOk="0" h="11658" w="7436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6" name="Google Shape;10726;p88"/>
            <p:cNvSpPr/>
            <p:nvPr/>
          </p:nvSpPr>
          <p:spPr>
            <a:xfrm>
              <a:off x="-11950375" y="2633400"/>
              <a:ext cx="103200" cy="102425"/>
            </a:xfrm>
            <a:custGeom>
              <a:rect b="b" l="l" r="r" t="t"/>
              <a:pathLst>
                <a:path extrusionOk="0" h="4097" w="4128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7" name="Google Shape;10727;p88"/>
            <p:cNvSpPr/>
            <p:nvPr/>
          </p:nvSpPr>
          <p:spPr>
            <a:xfrm>
              <a:off x="-12199250" y="2633400"/>
              <a:ext cx="103200" cy="102425"/>
            </a:xfrm>
            <a:custGeom>
              <a:rect b="b" l="l" r="r" t="t"/>
              <a:pathLst>
                <a:path extrusionOk="0" h="4097" w="4128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28" name="Google Shape;10728;p88"/>
          <p:cNvSpPr/>
          <p:nvPr/>
        </p:nvSpPr>
        <p:spPr>
          <a:xfrm>
            <a:off x="4871163" y="2779038"/>
            <a:ext cx="341579" cy="341772"/>
          </a:xfrm>
          <a:custGeom>
            <a:rect b="b" l="l" r="r" t="t"/>
            <a:pathLst>
              <a:path extrusionOk="0" h="14155" w="14147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29" name="Google Shape;10729;p88"/>
          <p:cNvGrpSpPr/>
          <p:nvPr/>
        </p:nvGrpSpPr>
        <p:grpSpPr>
          <a:xfrm>
            <a:off x="4870788" y="3188088"/>
            <a:ext cx="342328" cy="339310"/>
            <a:chOff x="-10462550" y="2057650"/>
            <a:chExt cx="354450" cy="351325"/>
          </a:xfrm>
        </p:grpSpPr>
        <p:sp>
          <p:nvSpPr>
            <p:cNvPr id="10730" name="Google Shape;10730;p88"/>
            <p:cNvSpPr/>
            <p:nvPr/>
          </p:nvSpPr>
          <p:spPr>
            <a:xfrm>
              <a:off x="-10462550" y="2057650"/>
              <a:ext cx="354450" cy="351325"/>
            </a:xfrm>
            <a:custGeom>
              <a:rect b="b" l="l" r="r" t="t"/>
              <a:pathLst>
                <a:path extrusionOk="0" h="14053" w="14178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1" name="Google Shape;10731;p88"/>
            <p:cNvSpPr/>
            <p:nvPr/>
          </p:nvSpPr>
          <p:spPr>
            <a:xfrm>
              <a:off x="-10397950" y="2201800"/>
              <a:ext cx="228425" cy="146525"/>
            </a:xfrm>
            <a:custGeom>
              <a:rect b="b" l="l" r="r" t="t"/>
              <a:pathLst>
                <a:path extrusionOk="0" h="5861" w="9137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32" name="Google Shape;10732;p88"/>
          <p:cNvSpPr/>
          <p:nvPr/>
        </p:nvSpPr>
        <p:spPr>
          <a:xfrm>
            <a:off x="7591624" y="2805562"/>
            <a:ext cx="313426" cy="341579"/>
          </a:xfrm>
          <a:custGeom>
            <a:rect b="b" l="l" r="r" t="t"/>
            <a:pathLst>
              <a:path extrusionOk="0" h="14147" w="12981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33" name="Google Shape;10733;p88"/>
          <p:cNvGrpSpPr/>
          <p:nvPr/>
        </p:nvGrpSpPr>
        <p:grpSpPr>
          <a:xfrm>
            <a:off x="6649772" y="2779651"/>
            <a:ext cx="375044" cy="340541"/>
            <a:chOff x="-8692750" y="1622100"/>
            <a:chExt cx="388325" cy="352600"/>
          </a:xfrm>
        </p:grpSpPr>
        <p:sp>
          <p:nvSpPr>
            <p:cNvPr id="10734" name="Google Shape;10734;p88"/>
            <p:cNvSpPr/>
            <p:nvPr/>
          </p:nvSpPr>
          <p:spPr>
            <a:xfrm>
              <a:off x="-8692750" y="1622100"/>
              <a:ext cx="388325" cy="352600"/>
            </a:xfrm>
            <a:custGeom>
              <a:rect b="b" l="l" r="r" t="t"/>
              <a:pathLst>
                <a:path extrusionOk="0" h="14104" w="15533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5" name="Google Shape;10735;p88"/>
            <p:cNvSpPr/>
            <p:nvPr/>
          </p:nvSpPr>
          <p:spPr>
            <a:xfrm>
              <a:off x="-8532875" y="1767625"/>
              <a:ext cx="67775" cy="61850"/>
            </a:xfrm>
            <a:custGeom>
              <a:rect b="b" l="l" r="r" t="t"/>
              <a:pathLst>
                <a:path extrusionOk="0" h="2474" w="2711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36" name="Google Shape;10736;p88"/>
          <p:cNvGrpSpPr/>
          <p:nvPr/>
        </p:nvGrpSpPr>
        <p:grpSpPr>
          <a:xfrm>
            <a:off x="5304253" y="1531907"/>
            <a:ext cx="341555" cy="341579"/>
            <a:chOff x="-13529550" y="1639425"/>
            <a:chExt cx="353650" cy="353675"/>
          </a:xfrm>
        </p:grpSpPr>
        <p:sp>
          <p:nvSpPr>
            <p:cNvPr id="10737" name="Google Shape;10737;p88"/>
            <p:cNvSpPr/>
            <p:nvPr/>
          </p:nvSpPr>
          <p:spPr>
            <a:xfrm>
              <a:off x="-13529550" y="1910125"/>
              <a:ext cx="353650" cy="82975"/>
            </a:xfrm>
            <a:custGeom>
              <a:rect b="b" l="l" r="r" t="t"/>
              <a:pathLst>
                <a:path extrusionOk="0" h="3319" w="14146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8" name="Google Shape;10738;p88"/>
            <p:cNvSpPr/>
            <p:nvPr/>
          </p:nvSpPr>
          <p:spPr>
            <a:xfrm>
              <a:off x="-13383850" y="16811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9" name="Google Shape;10739;p88"/>
            <p:cNvSpPr/>
            <p:nvPr/>
          </p:nvSpPr>
          <p:spPr>
            <a:xfrm>
              <a:off x="-13446075" y="1692200"/>
              <a:ext cx="41775" cy="41775"/>
            </a:xfrm>
            <a:custGeom>
              <a:rect b="b" l="l" r="r" t="t"/>
              <a:pathLst>
                <a:path extrusionOk="0" h="1671" w="1671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0" name="Google Shape;10740;p88"/>
            <p:cNvSpPr/>
            <p:nvPr/>
          </p:nvSpPr>
          <p:spPr>
            <a:xfrm>
              <a:off x="-13446075" y="179617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1" name="Google Shape;10741;p88"/>
            <p:cNvSpPr/>
            <p:nvPr/>
          </p:nvSpPr>
          <p:spPr>
            <a:xfrm>
              <a:off x="-13487025" y="1743400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2" name="Google Shape;10742;p88"/>
            <p:cNvSpPr/>
            <p:nvPr/>
          </p:nvSpPr>
          <p:spPr>
            <a:xfrm>
              <a:off x="-13383850" y="180562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3" name="Google Shape;10743;p88"/>
            <p:cNvSpPr/>
            <p:nvPr/>
          </p:nvSpPr>
          <p:spPr>
            <a:xfrm>
              <a:off x="-13529550" y="1639425"/>
              <a:ext cx="352075" cy="248925"/>
            </a:xfrm>
            <a:custGeom>
              <a:rect b="b" l="l" r="r" t="t"/>
              <a:pathLst>
                <a:path extrusionOk="0" h="9957" w="14083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4" name="Google Shape;10744;p88"/>
            <p:cNvSpPr/>
            <p:nvPr/>
          </p:nvSpPr>
          <p:spPr>
            <a:xfrm>
              <a:off x="-13323200" y="1722925"/>
              <a:ext cx="104775" cy="82725"/>
            </a:xfrm>
            <a:custGeom>
              <a:rect b="b" l="l" r="r" t="t"/>
              <a:pathLst>
                <a:path extrusionOk="0" h="3309" w="4191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45" name="Google Shape;10745;p88"/>
          <p:cNvGrpSpPr/>
          <p:nvPr/>
        </p:nvGrpSpPr>
        <p:grpSpPr>
          <a:xfrm>
            <a:off x="5303106" y="1940489"/>
            <a:ext cx="343849" cy="340058"/>
            <a:chOff x="-13531925" y="2075775"/>
            <a:chExt cx="356025" cy="352100"/>
          </a:xfrm>
        </p:grpSpPr>
        <p:sp>
          <p:nvSpPr>
            <p:cNvPr id="10746" name="Google Shape;10746;p88"/>
            <p:cNvSpPr/>
            <p:nvPr/>
          </p:nvSpPr>
          <p:spPr>
            <a:xfrm>
              <a:off x="-13531925" y="2075775"/>
              <a:ext cx="356025" cy="352100"/>
            </a:xfrm>
            <a:custGeom>
              <a:rect b="b" l="l" r="r" t="t"/>
              <a:pathLst>
                <a:path extrusionOk="0" h="14084" w="14241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7" name="Google Shape;10747;p88"/>
            <p:cNvSpPr/>
            <p:nvPr/>
          </p:nvSpPr>
          <p:spPr>
            <a:xfrm>
              <a:off x="-13384625" y="2282125"/>
              <a:ext cx="63025" cy="60675"/>
            </a:xfrm>
            <a:custGeom>
              <a:rect b="b" l="l" r="r" t="t"/>
              <a:pathLst>
                <a:path extrusionOk="0" h="2427" w="2521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48" name="Google Shape;10748;p88"/>
          <p:cNvGrpSpPr/>
          <p:nvPr/>
        </p:nvGrpSpPr>
        <p:grpSpPr>
          <a:xfrm>
            <a:off x="5304627" y="2348694"/>
            <a:ext cx="340807" cy="340807"/>
            <a:chOff x="-13528775" y="2507400"/>
            <a:chExt cx="352875" cy="352875"/>
          </a:xfrm>
        </p:grpSpPr>
        <p:sp>
          <p:nvSpPr>
            <p:cNvPr id="10749" name="Google Shape;10749;p88"/>
            <p:cNvSpPr/>
            <p:nvPr/>
          </p:nvSpPr>
          <p:spPr>
            <a:xfrm>
              <a:off x="-13528775" y="25074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0" name="Google Shape;10750;p88"/>
            <p:cNvSpPr/>
            <p:nvPr/>
          </p:nvSpPr>
          <p:spPr>
            <a:xfrm>
              <a:off x="-13403525" y="2673750"/>
              <a:ext cx="123675" cy="145750"/>
            </a:xfrm>
            <a:custGeom>
              <a:rect b="b" l="l" r="r" t="t"/>
              <a:pathLst>
                <a:path extrusionOk="0" h="5830" w="4947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1" name="Google Shape;10751;p88"/>
            <p:cNvSpPr/>
            <p:nvPr/>
          </p:nvSpPr>
          <p:spPr>
            <a:xfrm>
              <a:off x="-13486225" y="25593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52" name="Google Shape;10752;p88"/>
          <p:cNvSpPr/>
          <p:nvPr/>
        </p:nvSpPr>
        <p:spPr>
          <a:xfrm>
            <a:off x="7123388" y="1563105"/>
            <a:ext cx="341579" cy="279189"/>
          </a:xfrm>
          <a:custGeom>
            <a:rect b="b" l="l" r="r" t="t"/>
            <a:pathLst>
              <a:path extrusionOk="0" h="11563" w="14147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53" name="Google Shape;10753;p88"/>
          <p:cNvSpPr/>
          <p:nvPr/>
        </p:nvSpPr>
        <p:spPr>
          <a:xfrm>
            <a:off x="7123014" y="1940202"/>
            <a:ext cx="342328" cy="340638"/>
          </a:xfrm>
          <a:custGeom>
            <a:rect b="b" l="l" r="r" t="t"/>
            <a:pathLst>
              <a:path extrusionOk="0" h="14108" w="14178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54" name="Google Shape;10754;p88"/>
          <p:cNvGrpSpPr/>
          <p:nvPr/>
        </p:nvGrpSpPr>
        <p:grpSpPr>
          <a:xfrm>
            <a:off x="7140133" y="2348308"/>
            <a:ext cx="308090" cy="341579"/>
            <a:chOff x="-11747150" y="2530225"/>
            <a:chExt cx="319000" cy="353675"/>
          </a:xfrm>
        </p:grpSpPr>
        <p:sp>
          <p:nvSpPr>
            <p:cNvPr id="10755" name="Google Shape;10755;p88"/>
            <p:cNvSpPr/>
            <p:nvPr/>
          </p:nvSpPr>
          <p:spPr>
            <a:xfrm>
              <a:off x="-11747150" y="2530225"/>
              <a:ext cx="319000" cy="353675"/>
            </a:xfrm>
            <a:custGeom>
              <a:rect b="b" l="l" r="r" t="t"/>
              <a:pathLst>
                <a:path extrusionOk="0" h="14147" w="1276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6" name="Google Shape;10756;p88"/>
            <p:cNvSpPr/>
            <p:nvPr/>
          </p:nvSpPr>
          <p:spPr>
            <a:xfrm>
              <a:off x="-11640825" y="2592450"/>
              <a:ext cx="104775" cy="42550"/>
            </a:xfrm>
            <a:custGeom>
              <a:rect b="b" l="l" r="r" t="t"/>
              <a:pathLst>
                <a:path extrusionOk="0" h="1702" w="4191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57" name="Google Shape;10757;p88"/>
          <p:cNvGrpSpPr/>
          <p:nvPr/>
        </p:nvGrpSpPr>
        <p:grpSpPr>
          <a:xfrm>
            <a:off x="5304627" y="2779519"/>
            <a:ext cx="340807" cy="340807"/>
            <a:chOff x="-10027775" y="1622900"/>
            <a:chExt cx="352875" cy="352875"/>
          </a:xfrm>
        </p:grpSpPr>
        <p:sp>
          <p:nvSpPr>
            <p:cNvPr id="10758" name="Google Shape;10758;p88"/>
            <p:cNvSpPr/>
            <p:nvPr/>
          </p:nvSpPr>
          <p:spPr>
            <a:xfrm>
              <a:off x="-10027775" y="16229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9" name="Google Shape;10759;p88"/>
            <p:cNvSpPr/>
            <p:nvPr/>
          </p:nvSpPr>
          <p:spPr>
            <a:xfrm>
              <a:off x="-9923800" y="17056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0" name="Google Shape;10760;p88"/>
            <p:cNvSpPr/>
            <p:nvPr/>
          </p:nvSpPr>
          <p:spPr>
            <a:xfrm>
              <a:off x="-9902550" y="1746550"/>
              <a:ext cx="83525" cy="20500"/>
            </a:xfrm>
            <a:custGeom>
              <a:rect b="b" l="l" r="r" t="t"/>
              <a:pathLst>
                <a:path extrusionOk="0" h="820" w="3341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1" name="Google Shape;10761;p88"/>
            <p:cNvSpPr/>
            <p:nvPr/>
          </p:nvSpPr>
          <p:spPr>
            <a:xfrm>
              <a:off x="-9923800" y="17883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2" name="Google Shape;10762;p88"/>
            <p:cNvSpPr/>
            <p:nvPr/>
          </p:nvSpPr>
          <p:spPr>
            <a:xfrm>
              <a:off x="-9901750" y="1828450"/>
              <a:ext cx="83500" cy="21300"/>
            </a:xfrm>
            <a:custGeom>
              <a:rect b="b" l="l" r="r" t="t"/>
              <a:pathLst>
                <a:path extrusionOk="0" h="852" w="334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3" name="Google Shape;10763;p88"/>
            <p:cNvSpPr/>
            <p:nvPr/>
          </p:nvSpPr>
          <p:spPr>
            <a:xfrm>
              <a:off x="-9923025" y="18710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64" name="Google Shape;10764;p88"/>
          <p:cNvSpPr/>
          <p:nvPr/>
        </p:nvSpPr>
        <p:spPr>
          <a:xfrm>
            <a:off x="5311472" y="3186872"/>
            <a:ext cx="327116" cy="341748"/>
          </a:xfrm>
          <a:custGeom>
            <a:rect b="b" l="l" r="r" t="t"/>
            <a:pathLst>
              <a:path extrusionOk="0" h="14154" w="13548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65" name="Google Shape;10765;p88"/>
          <p:cNvGrpSpPr/>
          <p:nvPr/>
        </p:nvGrpSpPr>
        <p:grpSpPr>
          <a:xfrm>
            <a:off x="8031595" y="2805183"/>
            <a:ext cx="322553" cy="342328"/>
            <a:chOff x="-10019125" y="2490075"/>
            <a:chExt cx="333975" cy="354450"/>
          </a:xfrm>
        </p:grpSpPr>
        <p:sp>
          <p:nvSpPr>
            <p:cNvPr id="10766" name="Google Shape;10766;p88"/>
            <p:cNvSpPr/>
            <p:nvPr/>
          </p:nvSpPr>
          <p:spPr>
            <a:xfrm>
              <a:off x="-10019125" y="2490850"/>
              <a:ext cx="333975" cy="353675"/>
            </a:xfrm>
            <a:custGeom>
              <a:rect b="b" l="l" r="r" t="t"/>
              <a:pathLst>
                <a:path extrusionOk="0" h="14147" w="13359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7" name="Google Shape;10767;p88"/>
            <p:cNvSpPr/>
            <p:nvPr/>
          </p:nvSpPr>
          <p:spPr>
            <a:xfrm>
              <a:off x="-10016750" y="2491050"/>
              <a:ext cx="63825" cy="61850"/>
            </a:xfrm>
            <a:custGeom>
              <a:rect b="b" l="l" r="r" t="t"/>
              <a:pathLst>
                <a:path extrusionOk="0" h="2474" w="2553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8" name="Google Shape;10768;p88"/>
            <p:cNvSpPr/>
            <p:nvPr/>
          </p:nvSpPr>
          <p:spPr>
            <a:xfrm>
              <a:off x="-9933275" y="2490075"/>
              <a:ext cx="20525" cy="63025"/>
            </a:xfrm>
            <a:custGeom>
              <a:rect b="b" l="l" r="r" t="t"/>
              <a:pathLst>
                <a:path extrusionOk="0" h="2521" w="821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9" name="Google Shape;10769;p88"/>
            <p:cNvSpPr/>
            <p:nvPr/>
          </p:nvSpPr>
          <p:spPr>
            <a:xfrm>
              <a:off x="-10015975" y="2573550"/>
              <a:ext cx="63050" cy="20500"/>
            </a:xfrm>
            <a:custGeom>
              <a:rect b="b" l="l" r="r" t="t"/>
              <a:pathLst>
                <a:path extrusionOk="0" h="820" w="2522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70" name="Google Shape;10770;p88"/>
          <p:cNvGrpSpPr/>
          <p:nvPr/>
        </p:nvGrpSpPr>
        <p:grpSpPr>
          <a:xfrm>
            <a:off x="6661180" y="3186193"/>
            <a:ext cx="352227" cy="343100"/>
            <a:chOff x="-8684100" y="2032450"/>
            <a:chExt cx="364700" cy="355250"/>
          </a:xfrm>
        </p:grpSpPr>
        <p:sp>
          <p:nvSpPr>
            <p:cNvPr id="10771" name="Google Shape;10771;p88"/>
            <p:cNvSpPr/>
            <p:nvPr/>
          </p:nvSpPr>
          <p:spPr>
            <a:xfrm>
              <a:off x="-8684100" y="2032450"/>
              <a:ext cx="364700" cy="355250"/>
            </a:xfrm>
            <a:custGeom>
              <a:rect b="b" l="l" r="r" t="t"/>
              <a:pathLst>
                <a:path extrusionOk="0" h="14210" w="14588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2" name="Google Shape;10772;p88"/>
            <p:cNvSpPr/>
            <p:nvPr/>
          </p:nvSpPr>
          <p:spPr>
            <a:xfrm>
              <a:off x="-8637625" y="2231725"/>
              <a:ext cx="81950" cy="32525"/>
            </a:xfrm>
            <a:custGeom>
              <a:rect b="b" l="l" r="r" t="t"/>
              <a:pathLst>
                <a:path extrusionOk="0" h="1301" w="3278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3" name="Google Shape;10773;p88"/>
            <p:cNvSpPr/>
            <p:nvPr/>
          </p:nvSpPr>
          <p:spPr>
            <a:xfrm>
              <a:off x="-8558075" y="2267375"/>
              <a:ext cx="38625" cy="79950"/>
            </a:xfrm>
            <a:custGeom>
              <a:rect b="b" l="l" r="r" t="t"/>
              <a:pathLst>
                <a:path extrusionOk="0" h="3198" w="1545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74" name="Google Shape;10774;p88"/>
          <p:cNvSpPr/>
          <p:nvPr/>
        </p:nvSpPr>
        <p:spPr>
          <a:xfrm>
            <a:off x="5773709" y="1532296"/>
            <a:ext cx="300509" cy="340807"/>
          </a:xfrm>
          <a:custGeom>
            <a:rect b="b" l="l" r="r" t="t"/>
            <a:pathLst>
              <a:path extrusionOk="0" h="14115" w="12446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75" name="Google Shape;10775;p88"/>
          <p:cNvGrpSpPr/>
          <p:nvPr/>
        </p:nvGrpSpPr>
        <p:grpSpPr>
          <a:xfrm>
            <a:off x="5752039" y="1939656"/>
            <a:ext cx="343849" cy="341724"/>
            <a:chOff x="-13095575" y="2073400"/>
            <a:chExt cx="356025" cy="353825"/>
          </a:xfrm>
        </p:grpSpPr>
        <p:sp>
          <p:nvSpPr>
            <p:cNvPr id="10776" name="Google Shape;10776;p88"/>
            <p:cNvSpPr/>
            <p:nvPr/>
          </p:nvSpPr>
          <p:spPr>
            <a:xfrm>
              <a:off x="-13095575" y="2073400"/>
              <a:ext cx="356025" cy="353825"/>
            </a:xfrm>
            <a:custGeom>
              <a:rect b="b" l="l" r="r" t="t"/>
              <a:pathLst>
                <a:path extrusionOk="0" h="14153" w="14241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7" name="Google Shape;10777;p88"/>
            <p:cNvSpPr/>
            <p:nvPr/>
          </p:nvSpPr>
          <p:spPr>
            <a:xfrm>
              <a:off x="-13055400" y="2115150"/>
              <a:ext cx="271750" cy="187475"/>
            </a:xfrm>
            <a:custGeom>
              <a:rect b="b" l="l" r="r" t="t"/>
              <a:pathLst>
                <a:path extrusionOk="0" h="7499" w="1087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8" name="Google Shape;10778;p88"/>
            <p:cNvSpPr/>
            <p:nvPr/>
          </p:nvSpPr>
          <p:spPr>
            <a:xfrm>
              <a:off x="-12887650" y="2156100"/>
              <a:ext cx="63050" cy="22100"/>
            </a:xfrm>
            <a:custGeom>
              <a:rect b="b" l="l" r="r" t="t"/>
              <a:pathLst>
                <a:path extrusionOk="0" h="884" w="2522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9" name="Google Shape;10779;p88"/>
            <p:cNvSpPr/>
            <p:nvPr/>
          </p:nvSpPr>
          <p:spPr>
            <a:xfrm>
              <a:off x="-12888425" y="219865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0" name="Google Shape;10780;p88"/>
            <p:cNvSpPr/>
            <p:nvPr/>
          </p:nvSpPr>
          <p:spPr>
            <a:xfrm>
              <a:off x="-12888425" y="2239600"/>
              <a:ext cx="63025" cy="22075"/>
            </a:xfrm>
            <a:custGeom>
              <a:rect b="b" l="l" r="r" t="t"/>
              <a:pathLst>
                <a:path extrusionOk="0" h="883" w="2521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1" name="Google Shape;10781;p88"/>
            <p:cNvSpPr/>
            <p:nvPr/>
          </p:nvSpPr>
          <p:spPr>
            <a:xfrm>
              <a:off x="-13012875" y="2156100"/>
              <a:ext cx="63025" cy="22100"/>
            </a:xfrm>
            <a:custGeom>
              <a:rect b="b" l="l" r="r" t="t"/>
              <a:pathLst>
                <a:path extrusionOk="0" h="884" w="2521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2" name="Google Shape;10782;p88"/>
            <p:cNvSpPr/>
            <p:nvPr/>
          </p:nvSpPr>
          <p:spPr>
            <a:xfrm>
              <a:off x="-13012875" y="219865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3" name="Google Shape;10783;p88"/>
            <p:cNvSpPr/>
            <p:nvPr/>
          </p:nvSpPr>
          <p:spPr>
            <a:xfrm>
              <a:off x="-13012875" y="2239600"/>
              <a:ext cx="63025" cy="22075"/>
            </a:xfrm>
            <a:custGeom>
              <a:rect b="b" l="l" r="r" t="t"/>
              <a:pathLst>
                <a:path extrusionOk="0" h="883" w="2521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84" name="Google Shape;10784;p88"/>
          <p:cNvSpPr/>
          <p:nvPr/>
        </p:nvSpPr>
        <p:spPr>
          <a:xfrm>
            <a:off x="5753174" y="2348698"/>
            <a:ext cx="341579" cy="340807"/>
          </a:xfrm>
          <a:custGeom>
            <a:rect b="b" l="l" r="r" t="t"/>
            <a:pathLst>
              <a:path extrusionOk="0" h="14115" w="14147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85" name="Google Shape;10785;p88"/>
          <p:cNvGrpSpPr/>
          <p:nvPr/>
        </p:nvGrpSpPr>
        <p:grpSpPr>
          <a:xfrm>
            <a:off x="7576787" y="1531485"/>
            <a:ext cx="343100" cy="342424"/>
            <a:chOff x="-11332875" y="1660700"/>
            <a:chExt cx="355250" cy="354550"/>
          </a:xfrm>
        </p:grpSpPr>
        <p:sp>
          <p:nvSpPr>
            <p:cNvPr id="10786" name="Google Shape;10786;p88"/>
            <p:cNvSpPr/>
            <p:nvPr/>
          </p:nvSpPr>
          <p:spPr>
            <a:xfrm>
              <a:off x="-11332875" y="1660700"/>
              <a:ext cx="355250" cy="354550"/>
            </a:xfrm>
            <a:custGeom>
              <a:rect b="b" l="l" r="r" t="t"/>
              <a:pathLst>
                <a:path extrusionOk="0" h="14182" w="1421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7" name="Google Shape;10787;p88"/>
            <p:cNvSpPr/>
            <p:nvPr/>
          </p:nvSpPr>
          <p:spPr>
            <a:xfrm>
              <a:off x="-11072175" y="1734725"/>
              <a:ext cx="41775" cy="41000"/>
            </a:xfrm>
            <a:custGeom>
              <a:rect b="b" l="l" r="r" t="t"/>
              <a:pathLst>
                <a:path extrusionOk="0" h="1640" w="1671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8" name="Google Shape;10788;p88"/>
            <p:cNvSpPr/>
            <p:nvPr/>
          </p:nvSpPr>
          <p:spPr>
            <a:xfrm>
              <a:off x="-11278525" y="17347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9" name="Google Shape;10789;p88"/>
            <p:cNvSpPr/>
            <p:nvPr/>
          </p:nvSpPr>
          <p:spPr>
            <a:xfrm>
              <a:off x="-11175350" y="1714250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90" name="Google Shape;10790;p88"/>
          <p:cNvSpPr/>
          <p:nvPr/>
        </p:nvSpPr>
        <p:spPr>
          <a:xfrm>
            <a:off x="7575652" y="1940879"/>
            <a:ext cx="345370" cy="339286"/>
          </a:xfrm>
          <a:custGeom>
            <a:rect b="b" l="l" r="r" t="t"/>
            <a:pathLst>
              <a:path extrusionOk="0" h="14052" w="14304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91" name="Google Shape;10791;p88"/>
          <p:cNvSpPr/>
          <p:nvPr/>
        </p:nvSpPr>
        <p:spPr>
          <a:xfrm>
            <a:off x="7576413" y="2369608"/>
            <a:ext cx="343849" cy="298988"/>
          </a:xfrm>
          <a:custGeom>
            <a:rect b="b" l="l" r="r" t="t"/>
            <a:pathLst>
              <a:path extrusionOk="0" h="12383" w="14241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92" name="Google Shape;10792;p88"/>
          <p:cNvGrpSpPr/>
          <p:nvPr/>
        </p:nvGrpSpPr>
        <p:grpSpPr>
          <a:xfrm>
            <a:off x="5774096" y="2777997"/>
            <a:ext cx="299736" cy="343849"/>
            <a:chOff x="-9570950" y="1622100"/>
            <a:chExt cx="310350" cy="356025"/>
          </a:xfrm>
        </p:grpSpPr>
        <p:sp>
          <p:nvSpPr>
            <p:cNvPr id="10793" name="Google Shape;10793;p88"/>
            <p:cNvSpPr/>
            <p:nvPr/>
          </p:nvSpPr>
          <p:spPr>
            <a:xfrm>
              <a:off x="-9570950" y="1622100"/>
              <a:ext cx="310350" cy="356025"/>
            </a:xfrm>
            <a:custGeom>
              <a:rect b="b" l="l" r="r" t="t"/>
              <a:pathLst>
                <a:path extrusionOk="0" h="14241" w="12414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4" name="Google Shape;10794;p88"/>
            <p:cNvSpPr/>
            <p:nvPr/>
          </p:nvSpPr>
          <p:spPr>
            <a:xfrm>
              <a:off x="-9426025" y="1695350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95" name="Google Shape;10795;p88"/>
          <p:cNvGrpSpPr/>
          <p:nvPr/>
        </p:nvGrpSpPr>
        <p:grpSpPr>
          <a:xfrm>
            <a:off x="5752800" y="3186953"/>
            <a:ext cx="342328" cy="341579"/>
            <a:chOff x="-9594575" y="2056875"/>
            <a:chExt cx="354450" cy="353675"/>
          </a:xfrm>
        </p:grpSpPr>
        <p:sp>
          <p:nvSpPr>
            <p:cNvPr id="10796" name="Google Shape;10796;p88"/>
            <p:cNvSpPr/>
            <p:nvPr/>
          </p:nvSpPr>
          <p:spPr>
            <a:xfrm>
              <a:off x="-9594575" y="2056875"/>
              <a:ext cx="354450" cy="353675"/>
            </a:xfrm>
            <a:custGeom>
              <a:rect b="b" l="l" r="r" t="t"/>
              <a:pathLst>
                <a:path extrusionOk="0" h="14147" w="14178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7" name="Google Shape;10797;p88"/>
            <p:cNvSpPr/>
            <p:nvPr/>
          </p:nvSpPr>
          <p:spPr>
            <a:xfrm>
              <a:off x="-9342550" y="2305750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8" name="Google Shape;10798;p88"/>
            <p:cNvSpPr/>
            <p:nvPr/>
          </p:nvSpPr>
          <p:spPr>
            <a:xfrm>
              <a:off x="-9552050" y="2305750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99" name="Google Shape;10799;p88"/>
          <p:cNvSpPr/>
          <p:nvPr/>
        </p:nvSpPr>
        <p:spPr>
          <a:xfrm>
            <a:off x="7123002" y="3217391"/>
            <a:ext cx="342352" cy="280710"/>
          </a:xfrm>
          <a:custGeom>
            <a:rect b="b" l="l" r="r" t="t"/>
            <a:pathLst>
              <a:path extrusionOk="0" h="11626" w="14179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00" name="Google Shape;10800;p88"/>
          <p:cNvGrpSpPr/>
          <p:nvPr/>
        </p:nvGrpSpPr>
        <p:grpSpPr>
          <a:xfrm>
            <a:off x="6208482" y="1532293"/>
            <a:ext cx="342328" cy="340807"/>
            <a:chOff x="-12661600" y="1640225"/>
            <a:chExt cx="354450" cy="352875"/>
          </a:xfrm>
        </p:grpSpPr>
        <p:sp>
          <p:nvSpPr>
            <p:cNvPr id="10801" name="Google Shape;10801;p88"/>
            <p:cNvSpPr/>
            <p:nvPr/>
          </p:nvSpPr>
          <p:spPr>
            <a:xfrm>
              <a:off x="-12661600" y="1764675"/>
              <a:ext cx="188275" cy="228425"/>
            </a:xfrm>
            <a:custGeom>
              <a:rect b="b" l="l" r="r" t="t"/>
              <a:pathLst>
                <a:path extrusionOk="0" h="9137" w="7531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2" name="Google Shape;10802;p88"/>
            <p:cNvSpPr/>
            <p:nvPr/>
          </p:nvSpPr>
          <p:spPr>
            <a:xfrm>
              <a:off x="-12451300" y="1640225"/>
              <a:ext cx="144150" cy="350500"/>
            </a:xfrm>
            <a:custGeom>
              <a:rect b="b" l="l" r="r" t="t"/>
              <a:pathLst>
                <a:path extrusionOk="0" h="14020" w="5766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3" name="Google Shape;10803;p88"/>
            <p:cNvSpPr/>
            <p:nvPr/>
          </p:nvSpPr>
          <p:spPr>
            <a:xfrm>
              <a:off x="-12619850" y="1887525"/>
              <a:ext cx="104000" cy="63050"/>
            </a:xfrm>
            <a:custGeom>
              <a:rect b="b" l="l" r="r" t="t"/>
              <a:pathLst>
                <a:path extrusionOk="0" h="2522" w="416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04" name="Google Shape;10804;p88"/>
          <p:cNvGrpSpPr/>
          <p:nvPr/>
        </p:nvGrpSpPr>
        <p:grpSpPr>
          <a:xfrm>
            <a:off x="6208857" y="1960831"/>
            <a:ext cx="341579" cy="299374"/>
            <a:chOff x="-12660025" y="2096250"/>
            <a:chExt cx="353675" cy="309975"/>
          </a:xfrm>
        </p:grpSpPr>
        <p:sp>
          <p:nvSpPr>
            <p:cNvPr id="10805" name="Google Shape;10805;p88"/>
            <p:cNvSpPr/>
            <p:nvPr/>
          </p:nvSpPr>
          <p:spPr>
            <a:xfrm>
              <a:off x="-12619850" y="213642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6" name="Google Shape;10806;p88"/>
            <p:cNvSpPr/>
            <p:nvPr/>
          </p:nvSpPr>
          <p:spPr>
            <a:xfrm>
              <a:off x="-12496200" y="2136425"/>
              <a:ext cx="63050" cy="62250"/>
            </a:xfrm>
            <a:custGeom>
              <a:rect b="b" l="l" r="r" t="t"/>
              <a:pathLst>
                <a:path extrusionOk="0" h="2490" w="2522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7" name="Google Shape;10807;p88"/>
            <p:cNvSpPr/>
            <p:nvPr/>
          </p:nvSpPr>
          <p:spPr>
            <a:xfrm>
              <a:off x="-12453650" y="2261650"/>
              <a:ext cx="19700" cy="19725"/>
            </a:xfrm>
            <a:custGeom>
              <a:rect b="b" l="l" r="r" t="t"/>
              <a:pathLst>
                <a:path extrusionOk="0" h="789" w="788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8" name="Google Shape;10808;p88"/>
            <p:cNvSpPr/>
            <p:nvPr/>
          </p:nvSpPr>
          <p:spPr>
            <a:xfrm>
              <a:off x="-12494625" y="2261650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9" name="Google Shape;10809;p88"/>
            <p:cNvSpPr/>
            <p:nvPr/>
          </p:nvSpPr>
          <p:spPr>
            <a:xfrm>
              <a:off x="-12619850" y="2301825"/>
              <a:ext cx="103200" cy="60675"/>
            </a:xfrm>
            <a:custGeom>
              <a:rect b="b" l="l" r="r" t="t"/>
              <a:pathLst>
                <a:path extrusionOk="0" h="2427" w="4128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0" name="Google Shape;10810;p88"/>
            <p:cNvSpPr/>
            <p:nvPr/>
          </p:nvSpPr>
          <p:spPr>
            <a:xfrm>
              <a:off x="-12660025" y="2096250"/>
              <a:ext cx="353675" cy="309975"/>
            </a:xfrm>
            <a:custGeom>
              <a:rect b="b" l="l" r="r" t="t"/>
              <a:pathLst>
                <a:path extrusionOk="0" h="12399" w="14147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11" name="Google Shape;10811;p88"/>
          <p:cNvGrpSpPr/>
          <p:nvPr/>
        </p:nvGrpSpPr>
        <p:grpSpPr>
          <a:xfrm>
            <a:off x="6207335" y="2348127"/>
            <a:ext cx="344622" cy="341941"/>
            <a:chOff x="-12663175" y="2506800"/>
            <a:chExt cx="356825" cy="354050"/>
          </a:xfrm>
        </p:grpSpPr>
        <p:sp>
          <p:nvSpPr>
            <p:cNvPr id="10812" name="Google Shape;10812;p88"/>
            <p:cNvSpPr/>
            <p:nvPr/>
          </p:nvSpPr>
          <p:spPr>
            <a:xfrm>
              <a:off x="-12663175" y="2506800"/>
              <a:ext cx="356825" cy="354050"/>
            </a:xfrm>
            <a:custGeom>
              <a:rect b="b" l="l" r="r" t="t"/>
              <a:pathLst>
                <a:path extrusionOk="0" h="14162" w="14273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3" name="Google Shape;10813;p88"/>
            <p:cNvSpPr/>
            <p:nvPr/>
          </p:nvSpPr>
          <p:spPr>
            <a:xfrm>
              <a:off x="-12466275" y="2586350"/>
              <a:ext cx="37850" cy="35850"/>
            </a:xfrm>
            <a:custGeom>
              <a:rect b="b" l="l" r="r" t="t"/>
              <a:pathLst>
                <a:path extrusionOk="0" h="1434" w="1514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4" name="Google Shape;10814;p88"/>
            <p:cNvSpPr/>
            <p:nvPr/>
          </p:nvSpPr>
          <p:spPr>
            <a:xfrm>
              <a:off x="-12422950" y="2630450"/>
              <a:ext cx="37825" cy="35875"/>
            </a:xfrm>
            <a:custGeom>
              <a:rect b="b" l="l" r="r" t="t"/>
              <a:pathLst>
                <a:path extrusionOk="0" h="1435" w="1513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5" name="Google Shape;10815;p88"/>
            <p:cNvSpPr/>
            <p:nvPr/>
          </p:nvSpPr>
          <p:spPr>
            <a:xfrm>
              <a:off x="-12591500" y="2644250"/>
              <a:ext cx="192200" cy="142975"/>
            </a:xfrm>
            <a:custGeom>
              <a:rect b="b" l="l" r="r" t="t"/>
              <a:pathLst>
                <a:path extrusionOk="0" h="5719" w="7688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16" name="Google Shape;10816;p88"/>
          <p:cNvGrpSpPr/>
          <p:nvPr/>
        </p:nvGrpSpPr>
        <p:grpSpPr>
          <a:xfrm>
            <a:off x="8022468" y="1531907"/>
            <a:ext cx="340807" cy="341579"/>
            <a:chOff x="-10896525" y="1663050"/>
            <a:chExt cx="352875" cy="353675"/>
          </a:xfrm>
        </p:grpSpPr>
        <p:sp>
          <p:nvSpPr>
            <p:cNvPr id="10817" name="Google Shape;10817;p88"/>
            <p:cNvSpPr/>
            <p:nvPr/>
          </p:nvSpPr>
          <p:spPr>
            <a:xfrm>
              <a:off x="-10896525" y="1663050"/>
              <a:ext cx="166200" cy="311925"/>
            </a:xfrm>
            <a:custGeom>
              <a:rect b="b" l="l" r="r" t="t"/>
              <a:pathLst>
                <a:path extrusionOk="0" h="12477" w="6648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8" name="Google Shape;10818;p88"/>
            <p:cNvSpPr/>
            <p:nvPr/>
          </p:nvSpPr>
          <p:spPr>
            <a:xfrm>
              <a:off x="-10709850" y="1704025"/>
              <a:ext cx="166200" cy="312700"/>
            </a:xfrm>
            <a:custGeom>
              <a:rect b="b" l="l" r="r" t="t"/>
              <a:pathLst>
                <a:path extrusionOk="0" h="12508" w="6648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19" name="Google Shape;10819;p88"/>
          <p:cNvSpPr/>
          <p:nvPr/>
        </p:nvSpPr>
        <p:spPr>
          <a:xfrm>
            <a:off x="8061643" y="1939659"/>
            <a:ext cx="262456" cy="341724"/>
          </a:xfrm>
          <a:custGeom>
            <a:rect b="b" l="l" r="r" t="t"/>
            <a:pathLst>
              <a:path extrusionOk="0" h="14153" w="1087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20" name="Google Shape;10820;p88"/>
          <p:cNvGrpSpPr/>
          <p:nvPr/>
        </p:nvGrpSpPr>
        <p:grpSpPr>
          <a:xfrm>
            <a:off x="8022082" y="2359342"/>
            <a:ext cx="341579" cy="319511"/>
            <a:chOff x="-10898100" y="2542050"/>
            <a:chExt cx="353675" cy="330825"/>
          </a:xfrm>
        </p:grpSpPr>
        <p:sp>
          <p:nvSpPr>
            <p:cNvPr id="10821" name="Google Shape;10821;p88"/>
            <p:cNvSpPr/>
            <p:nvPr/>
          </p:nvSpPr>
          <p:spPr>
            <a:xfrm>
              <a:off x="-10772875" y="258380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2" name="Google Shape;10822;p88"/>
            <p:cNvSpPr/>
            <p:nvPr/>
          </p:nvSpPr>
          <p:spPr>
            <a:xfrm>
              <a:off x="-10772875" y="2749200"/>
              <a:ext cx="82725" cy="81950"/>
            </a:xfrm>
            <a:custGeom>
              <a:rect b="b" l="l" r="r" t="t"/>
              <a:pathLst>
                <a:path extrusionOk="0" h="3278" w="3309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3" name="Google Shape;10823;p88"/>
            <p:cNvSpPr/>
            <p:nvPr/>
          </p:nvSpPr>
          <p:spPr>
            <a:xfrm>
              <a:off x="-10855575" y="2666500"/>
              <a:ext cx="82725" cy="81925"/>
            </a:xfrm>
            <a:custGeom>
              <a:rect b="b" l="l" r="r" t="t"/>
              <a:pathLst>
                <a:path extrusionOk="0" h="3277" w="3309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4" name="Google Shape;10824;p88"/>
            <p:cNvSpPr/>
            <p:nvPr/>
          </p:nvSpPr>
          <p:spPr>
            <a:xfrm>
              <a:off x="-10690175" y="266650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5" name="Google Shape;10825;p88"/>
            <p:cNvSpPr/>
            <p:nvPr/>
          </p:nvSpPr>
          <p:spPr>
            <a:xfrm>
              <a:off x="-10752400" y="268697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6" name="Google Shape;10826;p88"/>
            <p:cNvSpPr/>
            <p:nvPr/>
          </p:nvSpPr>
          <p:spPr>
            <a:xfrm>
              <a:off x="-10898100" y="2542050"/>
              <a:ext cx="353675" cy="330825"/>
            </a:xfrm>
            <a:custGeom>
              <a:rect b="b" l="l" r="r" t="t"/>
              <a:pathLst>
                <a:path extrusionOk="0" h="13233" w="14147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27" name="Google Shape;10827;p88"/>
          <p:cNvGrpSpPr/>
          <p:nvPr/>
        </p:nvGrpSpPr>
        <p:grpSpPr>
          <a:xfrm>
            <a:off x="6209617" y="2780207"/>
            <a:ext cx="340058" cy="339430"/>
            <a:chOff x="-9157450" y="1622750"/>
            <a:chExt cx="352100" cy="351450"/>
          </a:xfrm>
        </p:grpSpPr>
        <p:sp>
          <p:nvSpPr>
            <p:cNvPr id="10828" name="Google Shape;10828;p88"/>
            <p:cNvSpPr/>
            <p:nvPr/>
          </p:nvSpPr>
          <p:spPr>
            <a:xfrm>
              <a:off x="-9034575" y="1706075"/>
              <a:ext cx="229225" cy="268125"/>
            </a:xfrm>
            <a:custGeom>
              <a:rect b="b" l="l" r="r" t="t"/>
              <a:pathLst>
                <a:path extrusionOk="0" h="10725" w="9169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9" name="Google Shape;10829;p88"/>
            <p:cNvSpPr/>
            <p:nvPr/>
          </p:nvSpPr>
          <p:spPr>
            <a:xfrm>
              <a:off x="-9157450" y="1622750"/>
              <a:ext cx="164625" cy="249850"/>
            </a:xfrm>
            <a:custGeom>
              <a:rect b="b" l="l" r="r" t="t"/>
              <a:pathLst>
                <a:path extrusionOk="0" h="9994" w="6585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30" name="Google Shape;10830;p88"/>
          <p:cNvGrpSpPr/>
          <p:nvPr/>
        </p:nvGrpSpPr>
        <p:grpSpPr>
          <a:xfrm>
            <a:off x="6247658" y="3188474"/>
            <a:ext cx="263977" cy="338537"/>
            <a:chOff x="-9119650" y="2056875"/>
            <a:chExt cx="273325" cy="350525"/>
          </a:xfrm>
        </p:grpSpPr>
        <p:sp>
          <p:nvSpPr>
            <p:cNvPr id="10831" name="Google Shape;10831;p88"/>
            <p:cNvSpPr/>
            <p:nvPr/>
          </p:nvSpPr>
          <p:spPr>
            <a:xfrm>
              <a:off x="-9023550" y="2056875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2" name="Google Shape;10832;p88"/>
            <p:cNvSpPr/>
            <p:nvPr/>
          </p:nvSpPr>
          <p:spPr>
            <a:xfrm>
              <a:off x="-9119650" y="2137200"/>
              <a:ext cx="273325" cy="270200"/>
            </a:xfrm>
            <a:custGeom>
              <a:rect b="b" l="l" r="r" t="t"/>
              <a:pathLst>
                <a:path extrusionOk="0" h="10808" w="10933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33" name="Google Shape;10833;p88"/>
          <p:cNvSpPr/>
          <p:nvPr/>
        </p:nvSpPr>
        <p:spPr>
          <a:xfrm>
            <a:off x="8022842" y="3217399"/>
            <a:ext cx="340058" cy="341555"/>
          </a:xfrm>
          <a:custGeom>
            <a:rect b="b" l="l" r="r" t="t"/>
            <a:pathLst>
              <a:path extrusionOk="0" h="14146" w="14084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34" name="Google Shape;10834;p88"/>
          <p:cNvSpPr/>
          <p:nvPr/>
        </p:nvSpPr>
        <p:spPr>
          <a:xfrm>
            <a:off x="7143562" y="2779147"/>
            <a:ext cx="301233" cy="341555"/>
          </a:xfrm>
          <a:custGeom>
            <a:rect b="b" l="l" r="r" t="t"/>
            <a:pathLst>
              <a:path extrusionOk="0" h="14146" w="12476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35" name="Google Shape;10835;p88"/>
          <p:cNvGrpSpPr/>
          <p:nvPr/>
        </p:nvGrpSpPr>
        <p:grpSpPr>
          <a:xfrm>
            <a:off x="7576790" y="3217879"/>
            <a:ext cx="343094" cy="341569"/>
            <a:chOff x="6001575" y="3119050"/>
            <a:chExt cx="315025" cy="313625"/>
          </a:xfrm>
        </p:grpSpPr>
        <p:sp>
          <p:nvSpPr>
            <p:cNvPr id="10836" name="Google Shape;10836;p88"/>
            <p:cNvSpPr/>
            <p:nvPr/>
          </p:nvSpPr>
          <p:spPr>
            <a:xfrm>
              <a:off x="6001575" y="3119050"/>
              <a:ext cx="315025" cy="313625"/>
            </a:xfrm>
            <a:custGeom>
              <a:rect b="b" l="l" r="r" t="t"/>
              <a:pathLst>
                <a:path extrusionOk="0" h="12545" w="12601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7" name="Google Shape;10837;p88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rect b="b" l="l" r="r" t="t"/>
              <a:pathLst>
                <a:path extrusionOk="0" h="12545" w="12601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23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" name="Google Shape;424;p44"/>
          <p:cNvSpPr/>
          <p:nvPr/>
        </p:nvSpPr>
        <p:spPr>
          <a:xfrm>
            <a:off x="4786905" y="1750000"/>
            <a:ext cx="817800" cy="782100"/>
          </a:xfrm>
          <a:prstGeom prst="rect">
            <a:avLst/>
          </a:prstGeom>
          <a:solidFill>
            <a:srgbClr val="FF925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5" name="Google Shape;425;p44"/>
          <p:cNvSpPr/>
          <p:nvPr/>
        </p:nvSpPr>
        <p:spPr>
          <a:xfrm>
            <a:off x="4786905" y="3270859"/>
            <a:ext cx="817800" cy="782100"/>
          </a:xfrm>
          <a:prstGeom prst="rect">
            <a:avLst/>
          </a:prstGeom>
          <a:solidFill>
            <a:srgbClr val="CCCCC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6" name="Google Shape;426;p44"/>
          <p:cNvSpPr/>
          <p:nvPr/>
        </p:nvSpPr>
        <p:spPr>
          <a:xfrm>
            <a:off x="570825" y="1749875"/>
            <a:ext cx="817800" cy="782100"/>
          </a:xfrm>
          <a:prstGeom prst="rect">
            <a:avLst/>
          </a:prstGeom>
          <a:solidFill>
            <a:srgbClr val="1231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7" name="Google Shape;427;p44"/>
          <p:cNvSpPr/>
          <p:nvPr/>
        </p:nvSpPr>
        <p:spPr>
          <a:xfrm>
            <a:off x="570825" y="3270859"/>
            <a:ext cx="817800" cy="782100"/>
          </a:xfrm>
          <a:prstGeom prst="rect">
            <a:avLst/>
          </a:prstGeom>
          <a:solidFill>
            <a:srgbClr val="FF9CE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8" name="Google Shape;428;p44"/>
          <p:cNvSpPr txBox="1"/>
          <p:nvPr>
            <p:ph type="title"/>
          </p:nvPr>
        </p:nvSpPr>
        <p:spPr>
          <a:xfrm>
            <a:off x="612200" y="334900"/>
            <a:ext cx="5635800" cy="114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1231B3"/>
                </a:solidFill>
              </a:rPr>
              <a:t>Table of Contents</a:t>
            </a:r>
            <a:endParaRPr>
              <a:solidFill>
                <a:srgbClr val="1231B3"/>
              </a:solidFill>
            </a:endParaRPr>
          </a:p>
        </p:txBody>
      </p:sp>
      <p:sp>
        <p:nvSpPr>
          <p:cNvPr id="429" name="Google Shape;429;p44"/>
          <p:cNvSpPr txBox="1"/>
          <p:nvPr>
            <p:ph idx="2" type="title"/>
          </p:nvPr>
        </p:nvSpPr>
        <p:spPr>
          <a:xfrm>
            <a:off x="936427" y="2090400"/>
            <a:ext cx="1146000" cy="688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430" name="Google Shape;430;p44"/>
          <p:cNvSpPr txBox="1"/>
          <p:nvPr>
            <p:ph idx="3" type="title"/>
          </p:nvPr>
        </p:nvSpPr>
        <p:spPr>
          <a:xfrm>
            <a:off x="1803025" y="1702000"/>
            <a:ext cx="25923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First Section</a:t>
            </a:r>
            <a:endParaRPr/>
          </a:p>
        </p:txBody>
      </p:sp>
      <p:sp>
        <p:nvSpPr>
          <p:cNvPr id="431" name="Google Shape;431;p44"/>
          <p:cNvSpPr txBox="1"/>
          <p:nvPr>
            <p:ph idx="4" type="title"/>
          </p:nvPr>
        </p:nvSpPr>
        <p:spPr>
          <a:xfrm>
            <a:off x="1803025" y="2031285"/>
            <a:ext cx="2592300" cy="79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</a:t>
            </a:r>
            <a:r>
              <a:rPr lang="en"/>
              <a:t>ou can describe the topic of the first section here</a:t>
            </a:r>
            <a:endParaRPr/>
          </a:p>
        </p:txBody>
      </p:sp>
      <p:sp>
        <p:nvSpPr>
          <p:cNvPr id="432" name="Google Shape;432;p44"/>
          <p:cNvSpPr txBox="1"/>
          <p:nvPr>
            <p:ph idx="5" type="title"/>
          </p:nvPr>
        </p:nvSpPr>
        <p:spPr>
          <a:xfrm>
            <a:off x="930648" y="3615460"/>
            <a:ext cx="1146000" cy="688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433" name="Google Shape;433;p44"/>
          <p:cNvSpPr txBox="1"/>
          <p:nvPr>
            <p:ph idx="6" type="title"/>
          </p:nvPr>
        </p:nvSpPr>
        <p:spPr>
          <a:xfrm>
            <a:off x="1803025" y="3227050"/>
            <a:ext cx="25923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Third Section</a:t>
            </a:r>
            <a:endParaRPr/>
          </a:p>
        </p:txBody>
      </p:sp>
      <p:sp>
        <p:nvSpPr>
          <p:cNvPr id="434" name="Google Shape;434;p44"/>
          <p:cNvSpPr txBox="1"/>
          <p:nvPr>
            <p:ph idx="7" type="title"/>
          </p:nvPr>
        </p:nvSpPr>
        <p:spPr>
          <a:xfrm>
            <a:off x="1803025" y="3556334"/>
            <a:ext cx="2592300" cy="79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</a:t>
            </a:r>
            <a:r>
              <a:rPr lang="en"/>
              <a:t>ou can describe the topic of the third section here</a:t>
            </a:r>
            <a:endParaRPr/>
          </a:p>
        </p:txBody>
      </p:sp>
      <p:sp>
        <p:nvSpPr>
          <p:cNvPr id="435" name="Google Shape;435;p44"/>
          <p:cNvSpPr txBox="1"/>
          <p:nvPr>
            <p:ph idx="8" type="title"/>
          </p:nvPr>
        </p:nvSpPr>
        <p:spPr>
          <a:xfrm>
            <a:off x="5139360" y="2090400"/>
            <a:ext cx="1002600" cy="688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436" name="Google Shape;436;p44"/>
          <p:cNvSpPr txBox="1"/>
          <p:nvPr>
            <p:ph idx="9" type="title"/>
          </p:nvPr>
        </p:nvSpPr>
        <p:spPr>
          <a:xfrm>
            <a:off x="6018113" y="1702010"/>
            <a:ext cx="25923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Second Section</a:t>
            </a:r>
            <a:endParaRPr/>
          </a:p>
        </p:txBody>
      </p:sp>
      <p:sp>
        <p:nvSpPr>
          <p:cNvPr id="437" name="Google Shape;437;p44"/>
          <p:cNvSpPr txBox="1"/>
          <p:nvPr>
            <p:ph idx="13" type="title"/>
          </p:nvPr>
        </p:nvSpPr>
        <p:spPr>
          <a:xfrm>
            <a:off x="6018125" y="2031285"/>
            <a:ext cx="2592300" cy="79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</a:t>
            </a:r>
            <a:r>
              <a:rPr lang="en"/>
              <a:t>ou can describe the topic of the second section here</a:t>
            </a:r>
            <a:endParaRPr/>
          </a:p>
        </p:txBody>
      </p:sp>
      <p:sp>
        <p:nvSpPr>
          <p:cNvPr id="438" name="Google Shape;438;p44"/>
          <p:cNvSpPr txBox="1"/>
          <p:nvPr>
            <p:ph idx="14" type="title"/>
          </p:nvPr>
        </p:nvSpPr>
        <p:spPr>
          <a:xfrm>
            <a:off x="5139360" y="3615460"/>
            <a:ext cx="1002600" cy="688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439" name="Google Shape;439;p44"/>
          <p:cNvSpPr txBox="1"/>
          <p:nvPr>
            <p:ph idx="15" type="title"/>
          </p:nvPr>
        </p:nvSpPr>
        <p:spPr>
          <a:xfrm>
            <a:off x="6023338" y="3227045"/>
            <a:ext cx="2592300" cy="54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Fourth Section</a:t>
            </a:r>
            <a:endParaRPr/>
          </a:p>
        </p:txBody>
      </p:sp>
      <p:sp>
        <p:nvSpPr>
          <p:cNvPr id="440" name="Google Shape;440;p44"/>
          <p:cNvSpPr txBox="1"/>
          <p:nvPr>
            <p:ph idx="16" type="title"/>
          </p:nvPr>
        </p:nvSpPr>
        <p:spPr>
          <a:xfrm>
            <a:off x="6023350" y="3556334"/>
            <a:ext cx="2592300" cy="79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</a:t>
            </a:r>
            <a:r>
              <a:rPr lang="en"/>
              <a:t>ou can describe the topic of the fourth section here</a:t>
            </a:r>
            <a:endParaRPr/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0841" name="Shape 10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2" name="Google Shape;10842;p89"/>
          <p:cNvSpPr/>
          <p:nvPr/>
        </p:nvSpPr>
        <p:spPr>
          <a:xfrm>
            <a:off x="901486" y="1688459"/>
            <a:ext cx="361250" cy="473920"/>
          </a:xfrm>
          <a:custGeom>
            <a:rect b="b" l="l" r="r" t="t"/>
            <a:pathLst>
              <a:path extrusionOk="0" h="12194" w="9295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43" name="Google Shape;10843;p89"/>
          <p:cNvGrpSpPr/>
          <p:nvPr/>
        </p:nvGrpSpPr>
        <p:grpSpPr>
          <a:xfrm>
            <a:off x="845233" y="2273195"/>
            <a:ext cx="476329" cy="476213"/>
            <a:chOff x="-21298675" y="2414425"/>
            <a:chExt cx="306400" cy="306325"/>
          </a:xfrm>
        </p:grpSpPr>
        <p:sp>
          <p:nvSpPr>
            <p:cNvPr id="10844" name="Google Shape;10844;p89"/>
            <p:cNvSpPr/>
            <p:nvPr/>
          </p:nvSpPr>
          <p:spPr>
            <a:xfrm>
              <a:off x="-21083650" y="2444575"/>
              <a:ext cx="20500" cy="18525"/>
            </a:xfrm>
            <a:custGeom>
              <a:rect b="b" l="l" r="r" t="t"/>
              <a:pathLst>
                <a:path extrusionOk="0" h="741" w="82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5" name="Google Shape;10845;p89"/>
            <p:cNvSpPr/>
            <p:nvPr/>
          </p:nvSpPr>
          <p:spPr>
            <a:xfrm>
              <a:off x="-21298675" y="2414425"/>
              <a:ext cx="306400" cy="306325"/>
            </a:xfrm>
            <a:custGeom>
              <a:rect b="b" l="l" r="r" t="t"/>
              <a:pathLst>
                <a:path extrusionOk="0" h="12253" w="12256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6" name="Google Shape;10846;p89"/>
            <p:cNvSpPr/>
            <p:nvPr/>
          </p:nvSpPr>
          <p:spPr>
            <a:xfrm>
              <a:off x="-21171875" y="2521375"/>
              <a:ext cx="73275" cy="66100"/>
            </a:xfrm>
            <a:custGeom>
              <a:rect b="b" l="l" r="r" t="t"/>
              <a:pathLst>
                <a:path extrusionOk="0" h="2644" w="2931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47" name="Google Shape;10847;p89"/>
          <p:cNvGrpSpPr/>
          <p:nvPr/>
        </p:nvGrpSpPr>
        <p:grpSpPr>
          <a:xfrm>
            <a:off x="844611" y="2865128"/>
            <a:ext cx="477573" cy="445432"/>
            <a:chOff x="-21299475" y="2798025"/>
            <a:chExt cx="307200" cy="286525"/>
          </a:xfrm>
        </p:grpSpPr>
        <p:sp>
          <p:nvSpPr>
            <p:cNvPr id="10848" name="Google Shape;10848;p89"/>
            <p:cNvSpPr/>
            <p:nvPr/>
          </p:nvSpPr>
          <p:spPr>
            <a:xfrm>
              <a:off x="-21153750" y="2798025"/>
              <a:ext cx="17350" cy="53575"/>
            </a:xfrm>
            <a:custGeom>
              <a:rect b="b" l="l" r="r" t="t"/>
              <a:pathLst>
                <a:path extrusionOk="0" h="2143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9" name="Google Shape;10849;p89"/>
            <p:cNvSpPr/>
            <p:nvPr/>
          </p:nvSpPr>
          <p:spPr>
            <a:xfrm>
              <a:off x="-21256925" y="2838400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0" name="Google Shape;10850;p89"/>
            <p:cNvSpPr/>
            <p:nvPr/>
          </p:nvSpPr>
          <p:spPr>
            <a:xfrm>
              <a:off x="-21079725" y="2838400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1" name="Google Shape;10851;p89"/>
            <p:cNvSpPr/>
            <p:nvPr/>
          </p:nvSpPr>
          <p:spPr>
            <a:xfrm>
              <a:off x="-21113575" y="2825000"/>
              <a:ext cx="26800" cy="35050"/>
            </a:xfrm>
            <a:custGeom>
              <a:rect b="b" l="l" r="r" t="t"/>
              <a:pathLst>
                <a:path extrusionOk="0" h="1402" w="1072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2" name="Google Shape;10852;p89"/>
            <p:cNvSpPr/>
            <p:nvPr/>
          </p:nvSpPr>
          <p:spPr>
            <a:xfrm>
              <a:off x="-21204175" y="2825000"/>
              <a:ext cx="27600" cy="35050"/>
            </a:xfrm>
            <a:custGeom>
              <a:rect b="b" l="l" r="r" t="t"/>
              <a:pathLst>
                <a:path extrusionOk="0" h="1402" w="1104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3" name="Google Shape;10853;p89"/>
            <p:cNvSpPr/>
            <p:nvPr/>
          </p:nvSpPr>
          <p:spPr>
            <a:xfrm>
              <a:off x="-21297900" y="29405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4" name="Google Shape;10854;p89"/>
            <p:cNvSpPr/>
            <p:nvPr/>
          </p:nvSpPr>
          <p:spPr>
            <a:xfrm>
              <a:off x="-21047425" y="29405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5" name="Google Shape;10855;p89"/>
            <p:cNvSpPr/>
            <p:nvPr/>
          </p:nvSpPr>
          <p:spPr>
            <a:xfrm>
              <a:off x="-21056100" y="2892750"/>
              <a:ext cx="37050" cy="25150"/>
            </a:xfrm>
            <a:custGeom>
              <a:rect b="b" l="l" r="r" t="t"/>
              <a:pathLst>
                <a:path extrusionOk="0" h="1006" w="1482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6" name="Google Shape;10856;p89"/>
            <p:cNvSpPr/>
            <p:nvPr/>
          </p:nvSpPr>
          <p:spPr>
            <a:xfrm>
              <a:off x="-21271100" y="2893975"/>
              <a:ext cx="37825" cy="25150"/>
            </a:xfrm>
            <a:custGeom>
              <a:rect b="b" l="l" r="r" t="t"/>
              <a:pathLst>
                <a:path extrusionOk="0" h="1006" w="1513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7" name="Google Shape;10857;p89"/>
            <p:cNvSpPr/>
            <p:nvPr/>
          </p:nvSpPr>
          <p:spPr>
            <a:xfrm>
              <a:off x="-21298675" y="3049275"/>
              <a:ext cx="306400" cy="35275"/>
            </a:xfrm>
            <a:custGeom>
              <a:rect b="b" l="l" r="r" t="t"/>
              <a:pathLst>
                <a:path extrusionOk="0" h="1411" w="12256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8" name="Google Shape;10858;p89"/>
            <p:cNvSpPr/>
            <p:nvPr/>
          </p:nvSpPr>
          <p:spPr>
            <a:xfrm>
              <a:off x="-21298675" y="3013050"/>
              <a:ext cx="306400" cy="34675"/>
            </a:xfrm>
            <a:custGeom>
              <a:rect b="b" l="l" r="r" t="t"/>
              <a:pathLst>
                <a:path extrusionOk="0" h="1387" w="12256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9" name="Google Shape;10859;p89"/>
            <p:cNvSpPr/>
            <p:nvPr/>
          </p:nvSpPr>
          <p:spPr>
            <a:xfrm>
              <a:off x="-21299475" y="2868125"/>
              <a:ext cx="307200" cy="143375"/>
            </a:xfrm>
            <a:custGeom>
              <a:rect b="b" l="l" r="r" t="t"/>
              <a:pathLst>
                <a:path extrusionOk="0" h="5735" w="12288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60" name="Google Shape;10860;p89"/>
          <p:cNvSpPr/>
          <p:nvPr/>
        </p:nvSpPr>
        <p:spPr>
          <a:xfrm>
            <a:off x="3766168" y="1689838"/>
            <a:ext cx="472676" cy="471160"/>
          </a:xfrm>
          <a:custGeom>
            <a:rect b="b" l="l" r="r" t="t"/>
            <a:pathLst>
              <a:path extrusionOk="0" h="12123" w="12162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61" name="Google Shape;10861;p89"/>
          <p:cNvSpPr/>
          <p:nvPr/>
        </p:nvSpPr>
        <p:spPr>
          <a:xfrm>
            <a:off x="3765566" y="2273932"/>
            <a:ext cx="473881" cy="475125"/>
          </a:xfrm>
          <a:custGeom>
            <a:rect b="b" l="l" r="r" t="t"/>
            <a:pathLst>
              <a:path extrusionOk="0" h="12225" w="12193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62" name="Google Shape;10862;p89"/>
          <p:cNvSpPr/>
          <p:nvPr/>
        </p:nvSpPr>
        <p:spPr>
          <a:xfrm>
            <a:off x="3757598" y="2851126"/>
            <a:ext cx="489816" cy="473881"/>
          </a:xfrm>
          <a:custGeom>
            <a:rect b="b" l="l" r="r" t="t"/>
            <a:pathLst>
              <a:path extrusionOk="0" h="12193" w="12603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63" name="Google Shape;10863;p89"/>
          <p:cNvGrpSpPr/>
          <p:nvPr/>
        </p:nvGrpSpPr>
        <p:grpSpPr>
          <a:xfrm>
            <a:off x="6713966" y="1688917"/>
            <a:ext cx="413912" cy="472676"/>
            <a:chOff x="-17545650" y="2051350"/>
            <a:chExt cx="266250" cy="304050"/>
          </a:xfrm>
        </p:grpSpPr>
        <p:sp>
          <p:nvSpPr>
            <p:cNvPr id="10864" name="Google Shape;10864;p89"/>
            <p:cNvSpPr/>
            <p:nvPr/>
          </p:nvSpPr>
          <p:spPr>
            <a:xfrm>
              <a:off x="-17475550" y="22301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5" name="Google Shape;10865;p89"/>
            <p:cNvSpPr/>
            <p:nvPr/>
          </p:nvSpPr>
          <p:spPr>
            <a:xfrm>
              <a:off x="-17458225" y="22120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6" name="Google Shape;10866;p89"/>
            <p:cNvSpPr/>
            <p:nvPr/>
          </p:nvSpPr>
          <p:spPr>
            <a:xfrm>
              <a:off x="-17493675" y="22120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7" name="Google Shape;10867;p89"/>
            <p:cNvSpPr/>
            <p:nvPr/>
          </p:nvSpPr>
          <p:spPr>
            <a:xfrm>
              <a:off x="-17545650" y="2051350"/>
              <a:ext cx="266250" cy="304050"/>
            </a:xfrm>
            <a:custGeom>
              <a:rect b="b" l="l" r="r" t="t"/>
              <a:pathLst>
                <a:path extrusionOk="0" h="12162" w="1065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68" name="Google Shape;10868;p89"/>
          <p:cNvSpPr/>
          <p:nvPr/>
        </p:nvSpPr>
        <p:spPr>
          <a:xfrm>
            <a:off x="6682919" y="2273951"/>
            <a:ext cx="473881" cy="475086"/>
          </a:xfrm>
          <a:custGeom>
            <a:rect b="b" l="l" r="r" t="t"/>
            <a:pathLst>
              <a:path extrusionOk="0" h="12224" w="12193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69" name="Google Shape;10869;p89"/>
          <p:cNvGrpSpPr/>
          <p:nvPr/>
        </p:nvGrpSpPr>
        <p:grpSpPr>
          <a:xfrm>
            <a:off x="6684584" y="2865574"/>
            <a:ext cx="472676" cy="444538"/>
            <a:chOff x="-17565350" y="2809825"/>
            <a:chExt cx="304050" cy="285950"/>
          </a:xfrm>
        </p:grpSpPr>
        <p:sp>
          <p:nvSpPr>
            <p:cNvPr id="10870" name="Google Shape;10870;p89"/>
            <p:cNvSpPr/>
            <p:nvPr/>
          </p:nvSpPr>
          <p:spPr>
            <a:xfrm>
              <a:off x="-17458225" y="297050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1" name="Google Shape;10871;p89"/>
            <p:cNvSpPr/>
            <p:nvPr/>
          </p:nvSpPr>
          <p:spPr>
            <a:xfrm>
              <a:off x="-17385750" y="297050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2" name="Google Shape;10872;p89"/>
            <p:cNvSpPr/>
            <p:nvPr/>
          </p:nvSpPr>
          <p:spPr>
            <a:xfrm>
              <a:off x="-17565350" y="2809825"/>
              <a:ext cx="304050" cy="285950"/>
            </a:xfrm>
            <a:custGeom>
              <a:rect b="b" l="l" r="r" t="t"/>
              <a:pathLst>
                <a:path extrusionOk="0" h="11438" w="12162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3" name="Google Shape;10873;p89"/>
            <p:cNvSpPr/>
            <p:nvPr/>
          </p:nvSpPr>
          <p:spPr>
            <a:xfrm>
              <a:off x="-17368425" y="2846075"/>
              <a:ext cx="54350" cy="53575"/>
            </a:xfrm>
            <a:custGeom>
              <a:rect b="b" l="l" r="r" t="t"/>
              <a:pathLst>
                <a:path extrusionOk="0" h="2143" w="2174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4" name="Google Shape;10874;p89"/>
            <p:cNvSpPr/>
            <p:nvPr/>
          </p:nvSpPr>
          <p:spPr>
            <a:xfrm>
              <a:off x="-17511775" y="2846075"/>
              <a:ext cx="52775" cy="53575"/>
            </a:xfrm>
            <a:custGeom>
              <a:rect b="b" l="l" r="r" t="t"/>
              <a:pathLst>
                <a:path extrusionOk="0" h="2143" w="2111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75" name="Google Shape;10875;p89"/>
          <p:cNvSpPr/>
          <p:nvPr/>
        </p:nvSpPr>
        <p:spPr>
          <a:xfrm>
            <a:off x="2680515" y="3446569"/>
            <a:ext cx="360006" cy="471471"/>
          </a:xfrm>
          <a:custGeom>
            <a:rect b="b" l="l" r="r" t="t"/>
            <a:pathLst>
              <a:path extrusionOk="0" h="12131" w="9263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76" name="Google Shape;10876;p89"/>
          <p:cNvSpPr/>
          <p:nvPr/>
        </p:nvSpPr>
        <p:spPr>
          <a:xfrm>
            <a:off x="1428633" y="1688459"/>
            <a:ext cx="471471" cy="473920"/>
          </a:xfrm>
          <a:custGeom>
            <a:rect b="b" l="l" r="r" t="t"/>
            <a:pathLst>
              <a:path extrusionOk="0" h="12194" w="12131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77" name="Google Shape;10877;p89"/>
          <p:cNvSpPr/>
          <p:nvPr/>
        </p:nvSpPr>
        <p:spPr>
          <a:xfrm>
            <a:off x="1428633" y="2274689"/>
            <a:ext cx="471471" cy="473609"/>
          </a:xfrm>
          <a:custGeom>
            <a:rect b="b" l="l" r="r" t="t"/>
            <a:pathLst>
              <a:path extrusionOk="0" h="12186" w="12131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78" name="Google Shape;10878;p89"/>
          <p:cNvGrpSpPr/>
          <p:nvPr/>
        </p:nvGrpSpPr>
        <p:grpSpPr>
          <a:xfrm>
            <a:off x="1457493" y="2850904"/>
            <a:ext cx="416283" cy="473881"/>
            <a:chOff x="-20904875" y="2788575"/>
            <a:chExt cx="267775" cy="304825"/>
          </a:xfrm>
        </p:grpSpPr>
        <p:sp>
          <p:nvSpPr>
            <p:cNvPr id="10879" name="Google Shape;10879;p89"/>
            <p:cNvSpPr/>
            <p:nvPr/>
          </p:nvSpPr>
          <p:spPr>
            <a:xfrm>
              <a:off x="-20904875" y="2788575"/>
              <a:ext cx="267775" cy="304825"/>
            </a:xfrm>
            <a:custGeom>
              <a:rect b="b" l="l" r="r" t="t"/>
              <a:pathLst>
                <a:path extrusionOk="0" h="12193" w="10711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0" name="Google Shape;10880;p89"/>
            <p:cNvSpPr/>
            <p:nvPr/>
          </p:nvSpPr>
          <p:spPr>
            <a:xfrm>
              <a:off x="-20788300" y="2842125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81" name="Google Shape;10881;p89"/>
          <p:cNvGrpSpPr/>
          <p:nvPr/>
        </p:nvGrpSpPr>
        <p:grpSpPr>
          <a:xfrm>
            <a:off x="4397908" y="2275564"/>
            <a:ext cx="360045" cy="471471"/>
            <a:chOff x="-19006700" y="2434925"/>
            <a:chExt cx="231600" cy="303275"/>
          </a:xfrm>
        </p:grpSpPr>
        <p:sp>
          <p:nvSpPr>
            <p:cNvPr id="10882" name="Google Shape;10882;p89"/>
            <p:cNvSpPr/>
            <p:nvPr/>
          </p:nvSpPr>
          <p:spPr>
            <a:xfrm>
              <a:off x="-18906675" y="2552275"/>
              <a:ext cx="36275" cy="44150"/>
            </a:xfrm>
            <a:custGeom>
              <a:rect b="b" l="l" r="r" t="t"/>
              <a:pathLst>
                <a:path extrusionOk="0" h="1766" w="1451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3" name="Google Shape;10883;p89"/>
            <p:cNvSpPr/>
            <p:nvPr/>
          </p:nvSpPr>
          <p:spPr>
            <a:xfrm>
              <a:off x="-18935800" y="25255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4" name="Google Shape;10884;p89"/>
            <p:cNvSpPr/>
            <p:nvPr/>
          </p:nvSpPr>
          <p:spPr>
            <a:xfrm>
              <a:off x="-18864125" y="25255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5" name="Google Shape;10885;p89"/>
            <p:cNvSpPr/>
            <p:nvPr/>
          </p:nvSpPr>
          <p:spPr>
            <a:xfrm>
              <a:off x="-19006700" y="2434925"/>
              <a:ext cx="231600" cy="303275"/>
            </a:xfrm>
            <a:custGeom>
              <a:rect b="b" l="l" r="r" t="t"/>
              <a:pathLst>
                <a:path extrusionOk="0" h="12131" w="9264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86" name="Google Shape;10886;p89"/>
          <p:cNvSpPr/>
          <p:nvPr/>
        </p:nvSpPr>
        <p:spPr>
          <a:xfrm>
            <a:off x="4340441" y="2851728"/>
            <a:ext cx="472676" cy="472676"/>
          </a:xfrm>
          <a:custGeom>
            <a:rect b="b" l="l" r="r" t="t"/>
            <a:pathLst>
              <a:path extrusionOk="0" h="12162" w="12162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87" name="Google Shape;10887;p89"/>
          <p:cNvSpPr/>
          <p:nvPr/>
        </p:nvSpPr>
        <p:spPr>
          <a:xfrm>
            <a:off x="7304850" y="1688478"/>
            <a:ext cx="415117" cy="473881"/>
          </a:xfrm>
          <a:custGeom>
            <a:rect b="b" l="l" r="r" t="t"/>
            <a:pathLst>
              <a:path extrusionOk="0" h="12193" w="10681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88" name="Google Shape;10888;p89"/>
          <p:cNvGrpSpPr/>
          <p:nvPr/>
        </p:nvGrpSpPr>
        <p:grpSpPr>
          <a:xfrm>
            <a:off x="7276507" y="2289051"/>
            <a:ext cx="473881" cy="444499"/>
            <a:chOff x="-17190425" y="2435725"/>
            <a:chExt cx="304825" cy="285925"/>
          </a:xfrm>
        </p:grpSpPr>
        <p:sp>
          <p:nvSpPr>
            <p:cNvPr id="10889" name="Google Shape;10889;p89"/>
            <p:cNvSpPr/>
            <p:nvPr/>
          </p:nvSpPr>
          <p:spPr>
            <a:xfrm>
              <a:off x="-16994325" y="2596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0" name="Google Shape;10890;p89"/>
            <p:cNvSpPr/>
            <p:nvPr/>
          </p:nvSpPr>
          <p:spPr>
            <a:xfrm>
              <a:off x="-17100650" y="2596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1" name="Google Shape;10891;p89"/>
            <p:cNvSpPr/>
            <p:nvPr/>
          </p:nvSpPr>
          <p:spPr>
            <a:xfrm>
              <a:off x="-17190425" y="2435725"/>
              <a:ext cx="304825" cy="285925"/>
            </a:xfrm>
            <a:custGeom>
              <a:rect b="b" l="l" r="r" t="t"/>
              <a:pathLst>
                <a:path extrusionOk="0" h="11437" w="12193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92" name="Google Shape;10892;p89"/>
          <p:cNvSpPr/>
          <p:nvPr/>
        </p:nvSpPr>
        <p:spPr>
          <a:xfrm>
            <a:off x="7277916" y="2853555"/>
            <a:ext cx="468984" cy="469023"/>
          </a:xfrm>
          <a:custGeom>
            <a:rect b="b" l="l" r="r" t="t"/>
            <a:pathLst>
              <a:path extrusionOk="0" h="12068" w="12067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93" name="Google Shape;10893;p89"/>
          <p:cNvGrpSpPr/>
          <p:nvPr/>
        </p:nvGrpSpPr>
        <p:grpSpPr>
          <a:xfrm>
            <a:off x="4931233" y="3444650"/>
            <a:ext cx="476329" cy="475086"/>
            <a:chOff x="-15719925" y="2416825"/>
            <a:chExt cx="306400" cy="305600"/>
          </a:xfrm>
        </p:grpSpPr>
        <p:sp>
          <p:nvSpPr>
            <p:cNvPr id="10894" name="Google Shape;10894;p89"/>
            <p:cNvSpPr/>
            <p:nvPr/>
          </p:nvSpPr>
          <p:spPr>
            <a:xfrm>
              <a:off x="-15719925" y="2416825"/>
              <a:ext cx="306400" cy="305600"/>
            </a:xfrm>
            <a:custGeom>
              <a:rect b="b" l="l" r="r" t="t"/>
              <a:pathLst>
                <a:path extrusionOk="0" h="12224" w="12256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5" name="Google Shape;10895;p89"/>
            <p:cNvSpPr/>
            <p:nvPr/>
          </p:nvSpPr>
          <p:spPr>
            <a:xfrm>
              <a:off x="-15467900" y="2686175"/>
              <a:ext cx="53575" cy="17350"/>
            </a:xfrm>
            <a:custGeom>
              <a:rect b="b" l="l" r="r" t="t"/>
              <a:pathLst>
                <a:path extrusionOk="0" h="694" w="214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6" name="Google Shape;10896;p89"/>
            <p:cNvSpPr/>
            <p:nvPr/>
          </p:nvSpPr>
          <p:spPr>
            <a:xfrm>
              <a:off x="-15718350" y="2703500"/>
              <a:ext cx="54350" cy="18150"/>
            </a:xfrm>
            <a:custGeom>
              <a:rect b="b" l="l" r="r" t="t"/>
              <a:pathLst>
                <a:path extrusionOk="0" h="726" w="217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97" name="Google Shape;10897;p89"/>
          <p:cNvSpPr/>
          <p:nvPr/>
        </p:nvSpPr>
        <p:spPr>
          <a:xfrm>
            <a:off x="2017508" y="1687545"/>
            <a:ext cx="477534" cy="475746"/>
          </a:xfrm>
          <a:custGeom>
            <a:rect b="b" l="l" r="r" t="t"/>
            <a:pathLst>
              <a:path extrusionOk="0" h="12241" w="12287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98" name="Google Shape;10898;p89"/>
          <p:cNvSpPr/>
          <p:nvPr/>
        </p:nvSpPr>
        <p:spPr>
          <a:xfrm>
            <a:off x="2019335" y="2331824"/>
            <a:ext cx="473881" cy="359346"/>
          </a:xfrm>
          <a:custGeom>
            <a:rect b="b" l="l" r="r" t="t"/>
            <a:pathLst>
              <a:path extrusionOk="0" h="9246" w="12193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99" name="Google Shape;10899;p89"/>
          <p:cNvGrpSpPr/>
          <p:nvPr/>
        </p:nvGrpSpPr>
        <p:grpSpPr>
          <a:xfrm>
            <a:off x="2017527" y="2851506"/>
            <a:ext cx="479983" cy="472676"/>
            <a:chOff x="-20550425" y="2789350"/>
            <a:chExt cx="308750" cy="304050"/>
          </a:xfrm>
        </p:grpSpPr>
        <p:sp>
          <p:nvSpPr>
            <p:cNvPr id="10900" name="Google Shape;10900;p89"/>
            <p:cNvSpPr/>
            <p:nvPr/>
          </p:nvSpPr>
          <p:spPr>
            <a:xfrm>
              <a:off x="-20550425" y="2824800"/>
              <a:ext cx="308750" cy="268600"/>
            </a:xfrm>
            <a:custGeom>
              <a:rect b="b" l="l" r="r" t="t"/>
              <a:pathLst>
                <a:path extrusionOk="0" h="10744" w="1235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1" name="Google Shape;10901;p89"/>
            <p:cNvSpPr/>
            <p:nvPr/>
          </p:nvSpPr>
          <p:spPr>
            <a:xfrm>
              <a:off x="-20388175" y="2789350"/>
              <a:ext cx="144150" cy="106350"/>
            </a:xfrm>
            <a:custGeom>
              <a:rect b="b" l="l" r="r" t="t"/>
              <a:pathLst>
                <a:path extrusionOk="0" h="4254" w="5766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02" name="Google Shape;10902;p89"/>
          <p:cNvGrpSpPr/>
          <p:nvPr/>
        </p:nvGrpSpPr>
        <p:grpSpPr>
          <a:xfrm>
            <a:off x="4932894" y="1688158"/>
            <a:ext cx="473920" cy="474192"/>
            <a:chOff x="-18666450" y="2059825"/>
            <a:chExt cx="304850" cy="305025"/>
          </a:xfrm>
        </p:grpSpPr>
        <p:sp>
          <p:nvSpPr>
            <p:cNvPr id="10903" name="Google Shape;10903;p89"/>
            <p:cNvSpPr/>
            <p:nvPr/>
          </p:nvSpPr>
          <p:spPr>
            <a:xfrm>
              <a:off x="-18471100" y="2202575"/>
              <a:ext cx="18125" cy="70925"/>
            </a:xfrm>
            <a:custGeom>
              <a:rect b="b" l="l" r="r" t="t"/>
              <a:pathLst>
                <a:path extrusionOk="0" h="2837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4" name="Google Shape;10904;p89"/>
            <p:cNvSpPr/>
            <p:nvPr/>
          </p:nvSpPr>
          <p:spPr>
            <a:xfrm>
              <a:off x="-18666450" y="2059825"/>
              <a:ext cx="304850" cy="305025"/>
            </a:xfrm>
            <a:custGeom>
              <a:rect b="b" l="l" r="r" t="t"/>
              <a:pathLst>
                <a:path extrusionOk="0" h="12201" w="12194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05" name="Google Shape;10905;p89"/>
          <p:cNvGrpSpPr/>
          <p:nvPr/>
        </p:nvGrpSpPr>
        <p:grpSpPr>
          <a:xfrm>
            <a:off x="4932292" y="2275584"/>
            <a:ext cx="475125" cy="471432"/>
            <a:chOff x="-18668025" y="2435725"/>
            <a:chExt cx="305625" cy="303250"/>
          </a:xfrm>
        </p:grpSpPr>
        <p:sp>
          <p:nvSpPr>
            <p:cNvPr id="10906" name="Google Shape;10906;p89"/>
            <p:cNvSpPr/>
            <p:nvPr/>
          </p:nvSpPr>
          <p:spPr>
            <a:xfrm>
              <a:off x="-18668025" y="2435725"/>
              <a:ext cx="305625" cy="303250"/>
            </a:xfrm>
            <a:custGeom>
              <a:rect b="b" l="l" r="r" t="t"/>
              <a:pathLst>
                <a:path extrusionOk="0" h="12130" w="12225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7" name="Google Shape;10907;p89"/>
            <p:cNvSpPr/>
            <p:nvPr/>
          </p:nvSpPr>
          <p:spPr>
            <a:xfrm>
              <a:off x="-18596350" y="2524725"/>
              <a:ext cx="160700" cy="178800"/>
            </a:xfrm>
            <a:custGeom>
              <a:rect b="b" l="l" r="r" t="t"/>
              <a:pathLst>
                <a:path extrusionOk="0" h="7152" w="6428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08" name="Google Shape;10908;p89"/>
          <p:cNvGrpSpPr/>
          <p:nvPr/>
        </p:nvGrpSpPr>
        <p:grpSpPr>
          <a:xfrm>
            <a:off x="4931689" y="2850902"/>
            <a:ext cx="476329" cy="473881"/>
            <a:chOff x="-18668800" y="2807475"/>
            <a:chExt cx="306400" cy="304825"/>
          </a:xfrm>
        </p:grpSpPr>
        <p:sp>
          <p:nvSpPr>
            <p:cNvPr id="10909" name="Google Shape;10909;p89"/>
            <p:cNvSpPr/>
            <p:nvPr/>
          </p:nvSpPr>
          <p:spPr>
            <a:xfrm>
              <a:off x="-18632575" y="2951600"/>
              <a:ext cx="18150" cy="35475"/>
            </a:xfrm>
            <a:custGeom>
              <a:rect b="b" l="l" r="r" t="t"/>
              <a:pathLst>
                <a:path extrusionOk="0" h="1419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0" name="Google Shape;10910;p89"/>
            <p:cNvSpPr/>
            <p:nvPr/>
          </p:nvSpPr>
          <p:spPr>
            <a:xfrm>
              <a:off x="-18597125" y="291617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1" name="Google Shape;10911;p89"/>
            <p:cNvSpPr/>
            <p:nvPr/>
          </p:nvSpPr>
          <p:spPr>
            <a:xfrm>
              <a:off x="-18668800" y="2807475"/>
              <a:ext cx="306400" cy="304825"/>
            </a:xfrm>
            <a:custGeom>
              <a:rect b="b" l="l" r="r" t="t"/>
              <a:pathLst>
                <a:path extrusionOk="0" h="12193" w="12256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2" name="Google Shape;10912;p89"/>
            <p:cNvSpPr/>
            <p:nvPr/>
          </p:nvSpPr>
          <p:spPr>
            <a:xfrm>
              <a:off x="-18496300" y="2977800"/>
              <a:ext cx="33100" cy="31925"/>
            </a:xfrm>
            <a:custGeom>
              <a:rect b="b" l="l" r="r" t="t"/>
              <a:pathLst>
                <a:path extrusionOk="0" h="1277" w="1324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3" name="Google Shape;10913;p89"/>
            <p:cNvSpPr/>
            <p:nvPr/>
          </p:nvSpPr>
          <p:spPr>
            <a:xfrm>
              <a:off x="-18559325" y="3042375"/>
              <a:ext cx="33100" cy="31150"/>
            </a:xfrm>
            <a:custGeom>
              <a:rect b="b" l="l" r="r" t="t"/>
              <a:pathLst>
                <a:path extrusionOk="0" h="1246" w="1324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4" name="Google Shape;10914;p89"/>
            <p:cNvSpPr/>
            <p:nvPr/>
          </p:nvSpPr>
          <p:spPr>
            <a:xfrm>
              <a:off x="-18559325" y="2991175"/>
              <a:ext cx="33100" cy="31150"/>
            </a:xfrm>
            <a:custGeom>
              <a:rect b="b" l="l" r="r" t="t"/>
              <a:pathLst>
                <a:path extrusionOk="0" h="1246" w="1324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5" name="Google Shape;10915;p89"/>
            <p:cNvSpPr/>
            <p:nvPr/>
          </p:nvSpPr>
          <p:spPr>
            <a:xfrm>
              <a:off x="-18491575" y="3024275"/>
              <a:ext cx="33100" cy="31925"/>
            </a:xfrm>
            <a:custGeom>
              <a:rect b="b" l="l" r="r" t="t"/>
              <a:pathLst>
                <a:path extrusionOk="0" h="1277" w="1324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6" name="Google Shape;10916;p89"/>
            <p:cNvSpPr/>
            <p:nvPr/>
          </p:nvSpPr>
          <p:spPr>
            <a:xfrm>
              <a:off x="-18522300" y="2928175"/>
              <a:ext cx="32300" cy="31125"/>
            </a:xfrm>
            <a:custGeom>
              <a:rect b="b" l="l" r="r" t="t"/>
              <a:pathLst>
                <a:path extrusionOk="0" h="1245" w="1292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7" name="Google Shape;10917;p89"/>
            <p:cNvSpPr/>
            <p:nvPr/>
          </p:nvSpPr>
          <p:spPr>
            <a:xfrm>
              <a:off x="-18446700" y="3004375"/>
              <a:ext cx="33900" cy="31325"/>
            </a:xfrm>
            <a:custGeom>
              <a:rect b="b" l="l" r="r" t="t"/>
              <a:pathLst>
                <a:path extrusionOk="0" h="1253" w="1356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18" name="Google Shape;10918;p89"/>
          <p:cNvGrpSpPr/>
          <p:nvPr/>
        </p:nvGrpSpPr>
        <p:grpSpPr>
          <a:xfrm>
            <a:off x="7885658" y="1687693"/>
            <a:ext cx="416361" cy="475125"/>
            <a:chOff x="-16798200" y="2050575"/>
            <a:chExt cx="267825" cy="305625"/>
          </a:xfrm>
        </p:grpSpPr>
        <p:sp>
          <p:nvSpPr>
            <p:cNvPr id="10919" name="Google Shape;10919;p89"/>
            <p:cNvSpPr/>
            <p:nvPr/>
          </p:nvSpPr>
          <p:spPr>
            <a:xfrm>
              <a:off x="-16798200" y="2050575"/>
              <a:ext cx="267825" cy="305625"/>
            </a:xfrm>
            <a:custGeom>
              <a:rect b="b" l="l" r="r" t="t"/>
              <a:pathLst>
                <a:path extrusionOk="0" h="12225" w="10713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0" name="Google Shape;10920;p89"/>
            <p:cNvSpPr/>
            <p:nvPr/>
          </p:nvSpPr>
          <p:spPr>
            <a:xfrm>
              <a:off x="-16743850" y="21230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1" name="Google Shape;10921;p89"/>
            <p:cNvSpPr/>
            <p:nvPr/>
          </p:nvSpPr>
          <p:spPr>
            <a:xfrm>
              <a:off x="-16691075" y="2087600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22" name="Google Shape;10922;p89"/>
          <p:cNvGrpSpPr/>
          <p:nvPr/>
        </p:nvGrpSpPr>
        <p:grpSpPr>
          <a:xfrm>
            <a:off x="7856276" y="2852127"/>
            <a:ext cx="475125" cy="471432"/>
            <a:chOff x="-16817100" y="2801175"/>
            <a:chExt cx="305625" cy="303250"/>
          </a:xfrm>
        </p:grpSpPr>
        <p:sp>
          <p:nvSpPr>
            <p:cNvPr id="10923" name="Google Shape;10923;p89"/>
            <p:cNvSpPr/>
            <p:nvPr/>
          </p:nvSpPr>
          <p:spPr>
            <a:xfrm>
              <a:off x="-16817100" y="2801175"/>
              <a:ext cx="305625" cy="232375"/>
            </a:xfrm>
            <a:custGeom>
              <a:rect b="b" l="l" r="r" t="t"/>
              <a:pathLst>
                <a:path extrusionOk="0" h="9295" w="12225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4" name="Google Shape;10924;p89"/>
            <p:cNvSpPr/>
            <p:nvPr/>
          </p:nvSpPr>
          <p:spPr>
            <a:xfrm>
              <a:off x="-16636725" y="2889375"/>
              <a:ext cx="18125" cy="72500"/>
            </a:xfrm>
            <a:custGeom>
              <a:rect b="b" l="l" r="r" t="t"/>
              <a:pathLst>
                <a:path extrusionOk="0" h="2900" w="72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5" name="Google Shape;10925;p89"/>
            <p:cNvSpPr/>
            <p:nvPr/>
          </p:nvSpPr>
          <p:spPr>
            <a:xfrm>
              <a:off x="-16708400" y="2889375"/>
              <a:ext cx="17350" cy="72500"/>
            </a:xfrm>
            <a:custGeom>
              <a:rect b="b" l="l" r="r" t="t"/>
              <a:pathLst>
                <a:path extrusionOk="0" h="2900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6" name="Google Shape;10926;p89"/>
            <p:cNvSpPr/>
            <p:nvPr/>
          </p:nvSpPr>
          <p:spPr>
            <a:xfrm>
              <a:off x="-16816300" y="3050850"/>
              <a:ext cx="72475" cy="18150"/>
            </a:xfrm>
            <a:custGeom>
              <a:rect b="b" l="l" r="r" t="t"/>
              <a:pathLst>
                <a:path extrusionOk="0" h="726" w="289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7" name="Google Shape;10927;p89"/>
            <p:cNvSpPr/>
            <p:nvPr/>
          </p:nvSpPr>
          <p:spPr>
            <a:xfrm>
              <a:off x="-16779300" y="3086300"/>
              <a:ext cx="88250" cy="18125"/>
            </a:xfrm>
            <a:custGeom>
              <a:rect b="b" l="l" r="r" t="t"/>
              <a:pathLst>
                <a:path extrusionOk="0" h="725" w="353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8" name="Google Shape;10928;p89"/>
            <p:cNvSpPr/>
            <p:nvPr/>
          </p:nvSpPr>
          <p:spPr>
            <a:xfrm>
              <a:off x="-16636725" y="3086300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9" name="Google Shape;10929;p89"/>
            <p:cNvSpPr/>
            <p:nvPr/>
          </p:nvSpPr>
          <p:spPr>
            <a:xfrm>
              <a:off x="-16583950" y="3050850"/>
              <a:ext cx="72475" cy="18150"/>
            </a:xfrm>
            <a:custGeom>
              <a:rect b="b" l="l" r="r" t="t"/>
              <a:pathLst>
                <a:path extrusionOk="0" h="726" w="289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0" name="Google Shape;10930;p89"/>
            <p:cNvSpPr/>
            <p:nvPr/>
          </p:nvSpPr>
          <p:spPr>
            <a:xfrm>
              <a:off x="-16726525" y="3050850"/>
              <a:ext cx="125250" cy="18150"/>
            </a:xfrm>
            <a:custGeom>
              <a:rect b="b" l="l" r="r" t="t"/>
              <a:pathLst>
                <a:path extrusionOk="0" h="726" w="501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31" name="Google Shape;10931;p89"/>
          <p:cNvGrpSpPr/>
          <p:nvPr/>
        </p:nvGrpSpPr>
        <p:grpSpPr>
          <a:xfrm>
            <a:off x="7263396" y="3444614"/>
            <a:ext cx="476329" cy="475125"/>
            <a:chOff x="-15717575" y="2786200"/>
            <a:chExt cx="306400" cy="305625"/>
          </a:xfrm>
        </p:grpSpPr>
        <p:sp>
          <p:nvSpPr>
            <p:cNvPr id="10932" name="Google Shape;10932;p89"/>
            <p:cNvSpPr/>
            <p:nvPr/>
          </p:nvSpPr>
          <p:spPr>
            <a:xfrm>
              <a:off x="-15717575" y="2786200"/>
              <a:ext cx="306400" cy="305625"/>
            </a:xfrm>
            <a:custGeom>
              <a:rect b="b" l="l" r="r" t="t"/>
              <a:pathLst>
                <a:path extrusionOk="0" h="12225" w="12256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3" name="Google Shape;10933;p89"/>
            <p:cNvSpPr/>
            <p:nvPr/>
          </p:nvSpPr>
          <p:spPr>
            <a:xfrm>
              <a:off x="-15593125" y="2859450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4" name="Google Shape;10934;p89"/>
            <p:cNvSpPr/>
            <p:nvPr/>
          </p:nvSpPr>
          <p:spPr>
            <a:xfrm>
              <a:off x="-15593125" y="2966575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5" name="Google Shape;10935;p89"/>
            <p:cNvSpPr/>
            <p:nvPr/>
          </p:nvSpPr>
          <p:spPr>
            <a:xfrm>
              <a:off x="-15557675" y="2859450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6" name="Google Shape;10936;p89"/>
            <p:cNvSpPr/>
            <p:nvPr/>
          </p:nvSpPr>
          <p:spPr>
            <a:xfrm>
              <a:off x="-15557675" y="2966575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7" name="Google Shape;10937;p89"/>
            <p:cNvSpPr/>
            <p:nvPr/>
          </p:nvSpPr>
          <p:spPr>
            <a:xfrm>
              <a:off x="-15575800" y="291302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8" name="Google Shape;10938;p89"/>
            <p:cNvSpPr/>
            <p:nvPr/>
          </p:nvSpPr>
          <p:spPr>
            <a:xfrm>
              <a:off x="-15575800" y="3019350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39" name="Google Shape;10939;p89"/>
          <p:cNvGrpSpPr/>
          <p:nvPr/>
        </p:nvGrpSpPr>
        <p:grpSpPr>
          <a:xfrm>
            <a:off x="2600969" y="1688296"/>
            <a:ext cx="475125" cy="473920"/>
            <a:chOff x="-20173175" y="2038750"/>
            <a:chExt cx="305625" cy="304850"/>
          </a:xfrm>
        </p:grpSpPr>
        <p:sp>
          <p:nvSpPr>
            <p:cNvPr id="10940" name="Google Shape;10940;p89"/>
            <p:cNvSpPr/>
            <p:nvPr/>
          </p:nvSpPr>
          <p:spPr>
            <a:xfrm>
              <a:off x="-20173175" y="2038750"/>
              <a:ext cx="197725" cy="303275"/>
            </a:xfrm>
            <a:custGeom>
              <a:rect b="b" l="l" r="r" t="t"/>
              <a:pathLst>
                <a:path extrusionOk="0" h="12131" w="7909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1" name="Google Shape;10941;p89"/>
            <p:cNvSpPr/>
            <p:nvPr/>
          </p:nvSpPr>
          <p:spPr>
            <a:xfrm>
              <a:off x="-19962875" y="2110425"/>
              <a:ext cx="95325" cy="233175"/>
            </a:xfrm>
            <a:custGeom>
              <a:rect b="b" l="l" r="r" t="t"/>
              <a:pathLst>
                <a:path extrusionOk="0" h="9327" w="3813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42" name="Google Shape;10942;p89"/>
          <p:cNvSpPr/>
          <p:nvPr/>
        </p:nvSpPr>
        <p:spPr>
          <a:xfrm>
            <a:off x="2600972" y="2275467"/>
            <a:ext cx="472676" cy="472054"/>
          </a:xfrm>
          <a:custGeom>
            <a:rect b="b" l="l" r="r" t="t"/>
            <a:pathLst>
              <a:path extrusionOk="0" h="12146" w="12162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43" name="Google Shape;10943;p89"/>
          <p:cNvGrpSpPr/>
          <p:nvPr/>
        </p:nvGrpSpPr>
        <p:grpSpPr>
          <a:xfrm>
            <a:off x="2602193" y="2850282"/>
            <a:ext cx="472676" cy="475125"/>
            <a:chOff x="-20173175" y="2787775"/>
            <a:chExt cx="304050" cy="305625"/>
          </a:xfrm>
        </p:grpSpPr>
        <p:sp>
          <p:nvSpPr>
            <p:cNvPr id="10944" name="Google Shape;10944;p89"/>
            <p:cNvSpPr/>
            <p:nvPr/>
          </p:nvSpPr>
          <p:spPr>
            <a:xfrm>
              <a:off x="-19959725" y="28964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5" name="Google Shape;10945;p89"/>
            <p:cNvSpPr/>
            <p:nvPr/>
          </p:nvSpPr>
          <p:spPr>
            <a:xfrm>
              <a:off x="-19941600" y="28602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6" name="Google Shape;10946;p89"/>
            <p:cNvSpPr/>
            <p:nvPr/>
          </p:nvSpPr>
          <p:spPr>
            <a:xfrm>
              <a:off x="-20102275" y="2895675"/>
              <a:ext cx="18125" cy="17375"/>
            </a:xfrm>
            <a:custGeom>
              <a:rect b="b" l="l" r="r" t="t"/>
              <a:pathLst>
                <a:path extrusionOk="0" h="695" w="725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7" name="Google Shape;10947;p89"/>
            <p:cNvSpPr/>
            <p:nvPr/>
          </p:nvSpPr>
          <p:spPr>
            <a:xfrm>
              <a:off x="-20120400" y="28602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8" name="Google Shape;10948;p89"/>
            <p:cNvSpPr/>
            <p:nvPr/>
          </p:nvSpPr>
          <p:spPr>
            <a:xfrm>
              <a:off x="-20173175" y="2787775"/>
              <a:ext cx="304050" cy="305625"/>
            </a:xfrm>
            <a:custGeom>
              <a:rect b="b" l="l" r="r" t="t"/>
              <a:pathLst>
                <a:path extrusionOk="0" h="12225" w="12162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9" name="Google Shape;10949;p89"/>
            <p:cNvSpPr/>
            <p:nvPr/>
          </p:nvSpPr>
          <p:spPr>
            <a:xfrm>
              <a:off x="-19977050" y="296735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0" name="Google Shape;10950;p89"/>
            <p:cNvSpPr/>
            <p:nvPr/>
          </p:nvSpPr>
          <p:spPr>
            <a:xfrm>
              <a:off x="-20119600" y="29673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51" name="Google Shape;10951;p89"/>
          <p:cNvGrpSpPr/>
          <p:nvPr/>
        </p:nvGrpSpPr>
        <p:grpSpPr>
          <a:xfrm>
            <a:off x="5527177" y="2275564"/>
            <a:ext cx="473881" cy="471471"/>
            <a:chOff x="-18294675" y="2434925"/>
            <a:chExt cx="304825" cy="303275"/>
          </a:xfrm>
        </p:grpSpPr>
        <p:sp>
          <p:nvSpPr>
            <p:cNvPr id="10952" name="Google Shape;10952;p89"/>
            <p:cNvSpPr/>
            <p:nvPr/>
          </p:nvSpPr>
          <p:spPr>
            <a:xfrm>
              <a:off x="-18294675" y="2434925"/>
              <a:ext cx="304825" cy="303275"/>
            </a:xfrm>
            <a:custGeom>
              <a:rect b="b" l="l" r="r" t="t"/>
              <a:pathLst>
                <a:path extrusionOk="0" h="12131" w="12193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3" name="Google Shape;10953;p89"/>
            <p:cNvSpPr/>
            <p:nvPr/>
          </p:nvSpPr>
          <p:spPr>
            <a:xfrm>
              <a:off x="-18223800" y="2559575"/>
              <a:ext cx="37050" cy="36850"/>
            </a:xfrm>
            <a:custGeom>
              <a:rect b="b" l="l" r="r" t="t"/>
              <a:pathLst>
                <a:path extrusionOk="0" h="1474" w="1482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4" name="Google Shape;10954;p89"/>
            <p:cNvSpPr/>
            <p:nvPr/>
          </p:nvSpPr>
          <p:spPr>
            <a:xfrm>
              <a:off x="-18098550" y="2559575"/>
              <a:ext cx="37825" cy="36850"/>
            </a:xfrm>
            <a:custGeom>
              <a:rect b="b" l="l" r="r" t="t"/>
              <a:pathLst>
                <a:path extrusionOk="0" h="1474" w="1513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55" name="Google Shape;10955;p89"/>
          <p:cNvGrpSpPr/>
          <p:nvPr/>
        </p:nvGrpSpPr>
        <p:grpSpPr>
          <a:xfrm>
            <a:off x="5583492" y="2852107"/>
            <a:ext cx="361250" cy="471471"/>
            <a:chOff x="-18258450" y="2809825"/>
            <a:chExt cx="232375" cy="303275"/>
          </a:xfrm>
        </p:grpSpPr>
        <p:sp>
          <p:nvSpPr>
            <p:cNvPr id="10956" name="Google Shape;10956;p89"/>
            <p:cNvSpPr/>
            <p:nvPr/>
          </p:nvSpPr>
          <p:spPr>
            <a:xfrm>
              <a:off x="-18177325" y="29083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7" name="Google Shape;10957;p89"/>
            <p:cNvSpPr/>
            <p:nvPr/>
          </p:nvSpPr>
          <p:spPr>
            <a:xfrm>
              <a:off x="-18123775" y="29083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8" name="Google Shape;10958;p89"/>
            <p:cNvSpPr/>
            <p:nvPr/>
          </p:nvSpPr>
          <p:spPr>
            <a:xfrm>
              <a:off x="-18258450" y="2809825"/>
              <a:ext cx="232375" cy="303275"/>
            </a:xfrm>
            <a:custGeom>
              <a:rect b="b" l="l" r="r" t="t"/>
              <a:pathLst>
                <a:path extrusionOk="0" h="12131" w="9295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59" name="Google Shape;10959;p89"/>
          <p:cNvSpPr/>
          <p:nvPr/>
        </p:nvSpPr>
        <p:spPr>
          <a:xfrm>
            <a:off x="1456589" y="3444743"/>
            <a:ext cx="471471" cy="475125"/>
          </a:xfrm>
          <a:custGeom>
            <a:rect b="b" l="l" r="r" t="t"/>
            <a:pathLst>
              <a:path extrusionOk="0" h="12225" w="12131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60" name="Google Shape;10960;p89"/>
          <p:cNvGrpSpPr/>
          <p:nvPr/>
        </p:nvGrpSpPr>
        <p:grpSpPr>
          <a:xfrm>
            <a:off x="3793692" y="3445233"/>
            <a:ext cx="415117" cy="473920"/>
            <a:chOff x="-16422500" y="2425450"/>
            <a:chExt cx="267025" cy="304850"/>
          </a:xfrm>
        </p:grpSpPr>
        <p:sp>
          <p:nvSpPr>
            <p:cNvPr id="10961" name="Google Shape;10961;p89"/>
            <p:cNvSpPr/>
            <p:nvPr/>
          </p:nvSpPr>
          <p:spPr>
            <a:xfrm>
              <a:off x="-16350825" y="25152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2" name="Google Shape;10962;p89"/>
            <p:cNvSpPr/>
            <p:nvPr/>
          </p:nvSpPr>
          <p:spPr>
            <a:xfrm>
              <a:off x="-16245275" y="25152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3" name="Google Shape;10963;p89"/>
            <p:cNvSpPr/>
            <p:nvPr/>
          </p:nvSpPr>
          <p:spPr>
            <a:xfrm>
              <a:off x="-16422500" y="2425450"/>
              <a:ext cx="267025" cy="304850"/>
            </a:xfrm>
            <a:custGeom>
              <a:rect b="b" l="l" r="r" t="t"/>
              <a:pathLst>
                <a:path extrusionOk="0" h="12194" w="10681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64" name="Google Shape;10964;p89"/>
          <p:cNvGrpSpPr/>
          <p:nvPr/>
        </p:nvGrpSpPr>
        <p:grpSpPr>
          <a:xfrm>
            <a:off x="6096453" y="3445838"/>
            <a:ext cx="473920" cy="472676"/>
            <a:chOff x="-16442200" y="2801175"/>
            <a:chExt cx="304850" cy="304050"/>
          </a:xfrm>
        </p:grpSpPr>
        <p:sp>
          <p:nvSpPr>
            <p:cNvPr id="10965" name="Google Shape;10965;p89"/>
            <p:cNvSpPr/>
            <p:nvPr/>
          </p:nvSpPr>
          <p:spPr>
            <a:xfrm>
              <a:off x="-16369725" y="2942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6" name="Google Shape;10966;p89"/>
            <p:cNvSpPr/>
            <p:nvPr/>
          </p:nvSpPr>
          <p:spPr>
            <a:xfrm>
              <a:off x="-16442200" y="2801175"/>
              <a:ext cx="304850" cy="304050"/>
            </a:xfrm>
            <a:custGeom>
              <a:rect b="b" l="l" r="r" t="t"/>
              <a:pathLst>
                <a:path extrusionOk="0" h="12162" w="12194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7" name="Google Shape;10967;p89"/>
            <p:cNvSpPr/>
            <p:nvPr/>
          </p:nvSpPr>
          <p:spPr>
            <a:xfrm>
              <a:off x="-16423275" y="290750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68" name="Google Shape;10968;p89"/>
          <p:cNvSpPr/>
          <p:nvPr/>
        </p:nvSpPr>
        <p:spPr>
          <a:xfrm>
            <a:off x="3207661" y="3447191"/>
            <a:ext cx="471432" cy="470228"/>
          </a:xfrm>
          <a:custGeom>
            <a:rect b="b" l="l" r="r" t="t"/>
            <a:pathLst>
              <a:path extrusionOk="0" h="12099" w="1213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69" name="Google Shape;10969;p89"/>
          <p:cNvSpPr/>
          <p:nvPr/>
        </p:nvSpPr>
        <p:spPr>
          <a:xfrm>
            <a:off x="3174039" y="1706376"/>
            <a:ext cx="475125" cy="438086"/>
          </a:xfrm>
          <a:custGeom>
            <a:rect b="b" l="l" r="r" t="t"/>
            <a:pathLst>
              <a:path extrusionOk="0" h="11272" w="12225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70" name="Google Shape;10970;p89"/>
          <p:cNvGrpSpPr/>
          <p:nvPr/>
        </p:nvGrpSpPr>
        <p:grpSpPr>
          <a:xfrm>
            <a:off x="3172167" y="2276343"/>
            <a:ext cx="481265" cy="469917"/>
            <a:chOff x="-19802200" y="2416025"/>
            <a:chExt cx="309575" cy="302275"/>
          </a:xfrm>
        </p:grpSpPr>
        <p:sp>
          <p:nvSpPr>
            <p:cNvPr id="10971" name="Google Shape;10971;p89"/>
            <p:cNvSpPr/>
            <p:nvPr/>
          </p:nvSpPr>
          <p:spPr>
            <a:xfrm>
              <a:off x="-19602925" y="25751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2" name="Google Shape;10972;p89"/>
            <p:cNvSpPr/>
            <p:nvPr/>
          </p:nvSpPr>
          <p:spPr>
            <a:xfrm>
              <a:off x="-19710825" y="2575925"/>
              <a:ext cx="18925" cy="17350"/>
            </a:xfrm>
            <a:custGeom>
              <a:rect b="b" l="l" r="r" t="t"/>
              <a:pathLst>
                <a:path extrusionOk="0" h="694" w="757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3" name="Google Shape;10973;p89"/>
            <p:cNvSpPr/>
            <p:nvPr/>
          </p:nvSpPr>
          <p:spPr>
            <a:xfrm>
              <a:off x="-19602925" y="261135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4" name="Google Shape;10974;p89"/>
            <p:cNvSpPr/>
            <p:nvPr/>
          </p:nvSpPr>
          <p:spPr>
            <a:xfrm>
              <a:off x="-19728150" y="261135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5" name="Google Shape;10975;p89"/>
            <p:cNvSpPr/>
            <p:nvPr/>
          </p:nvSpPr>
          <p:spPr>
            <a:xfrm>
              <a:off x="-19802200" y="2416025"/>
              <a:ext cx="309575" cy="302275"/>
            </a:xfrm>
            <a:custGeom>
              <a:rect b="b" l="l" r="r" t="t"/>
              <a:pathLst>
                <a:path extrusionOk="0" h="12091" w="12383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76" name="Google Shape;10976;p89"/>
          <p:cNvGrpSpPr/>
          <p:nvPr/>
        </p:nvGrpSpPr>
        <p:grpSpPr>
          <a:xfrm>
            <a:off x="3175238" y="2851506"/>
            <a:ext cx="475125" cy="472676"/>
            <a:chOff x="-19801400" y="2788575"/>
            <a:chExt cx="305625" cy="304050"/>
          </a:xfrm>
        </p:grpSpPr>
        <p:sp>
          <p:nvSpPr>
            <p:cNvPr id="10977" name="Google Shape;10977;p89"/>
            <p:cNvSpPr/>
            <p:nvPr/>
          </p:nvSpPr>
          <p:spPr>
            <a:xfrm>
              <a:off x="-19744700" y="2931925"/>
              <a:ext cx="52800" cy="18125"/>
            </a:xfrm>
            <a:custGeom>
              <a:rect b="b" l="l" r="r" t="t"/>
              <a:pathLst>
                <a:path extrusionOk="0" h="725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8" name="Google Shape;10978;p89"/>
            <p:cNvSpPr/>
            <p:nvPr/>
          </p:nvSpPr>
          <p:spPr>
            <a:xfrm>
              <a:off x="-19709250" y="296735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9" name="Google Shape;10979;p89"/>
            <p:cNvSpPr/>
            <p:nvPr/>
          </p:nvSpPr>
          <p:spPr>
            <a:xfrm>
              <a:off x="-19638375" y="296815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0" name="Google Shape;10980;p89"/>
            <p:cNvSpPr/>
            <p:nvPr/>
          </p:nvSpPr>
          <p:spPr>
            <a:xfrm>
              <a:off x="-19673800" y="2931925"/>
              <a:ext cx="52775" cy="18125"/>
            </a:xfrm>
            <a:custGeom>
              <a:rect b="b" l="l" r="r" t="t"/>
              <a:pathLst>
                <a:path extrusionOk="0" h="725" w="211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1" name="Google Shape;10981;p89"/>
            <p:cNvSpPr/>
            <p:nvPr/>
          </p:nvSpPr>
          <p:spPr>
            <a:xfrm>
              <a:off x="-19602925" y="2931925"/>
              <a:ext cx="52800" cy="18125"/>
            </a:xfrm>
            <a:custGeom>
              <a:rect b="b" l="l" r="r" t="t"/>
              <a:pathLst>
                <a:path extrusionOk="0" h="725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2" name="Google Shape;10982;p89"/>
            <p:cNvSpPr/>
            <p:nvPr/>
          </p:nvSpPr>
          <p:spPr>
            <a:xfrm>
              <a:off x="-19801400" y="2788575"/>
              <a:ext cx="305625" cy="304050"/>
            </a:xfrm>
            <a:custGeom>
              <a:rect b="b" l="l" r="r" t="t"/>
              <a:pathLst>
                <a:path extrusionOk="0" h="12162" w="12225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83" name="Google Shape;10983;p89"/>
          <p:cNvGrpSpPr/>
          <p:nvPr/>
        </p:nvGrpSpPr>
        <p:grpSpPr>
          <a:xfrm>
            <a:off x="6130314" y="1688916"/>
            <a:ext cx="422463" cy="472676"/>
            <a:chOff x="-17903225" y="2060800"/>
            <a:chExt cx="271750" cy="304050"/>
          </a:xfrm>
        </p:grpSpPr>
        <p:sp>
          <p:nvSpPr>
            <p:cNvPr id="10984" name="Google Shape;10984;p89"/>
            <p:cNvSpPr/>
            <p:nvPr/>
          </p:nvSpPr>
          <p:spPr>
            <a:xfrm>
              <a:off x="-17722875" y="22041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5" name="Google Shape;10985;p89"/>
            <p:cNvSpPr/>
            <p:nvPr/>
          </p:nvSpPr>
          <p:spPr>
            <a:xfrm>
              <a:off x="-17829200" y="22041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6" name="Google Shape;10986;p89"/>
            <p:cNvSpPr/>
            <p:nvPr/>
          </p:nvSpPr>
          <p:spPr>
            <a:xfrm>
              <a:off x="-17903225" y="2060800"/>
              <a:ext cx="271750" cy="304050"/>
            </a:xfrm>
            <a:custGeom>
              <a:rect b="b" l="l" r="r" t="t"/>
              <a:pathLst>
                <a:path extrusionOk="0" h="12162" w="1087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87" name="Google Shape;10987;p89"/>
          <p:cNvGrpSpPr/>
          <p:nvPr/>
        </p:nvGrpSpPr>
        <p:grpSpPr>
          <a:xfrm>
            <a:off x="6104605" y="2274962"/>
            <a:ext cx="473881" cy="472676"/>
            <a:chOff x="-17918975" y="2435725"/>
            <a:chExt cx="304825" cy="304050"/>
          </a:xfrm>
        </p:grpSpPr>
        <p:sp>
          <p:nvSpPr>
            <p:cNvPr id="10988" name="Google Shape;10988;p89"/>
            <p:cNvSpPr/>
            <p:nvPr/>
          </p:nvSpPr>
          <p:spPr>
            <a:xfrm>
              <a:off x="-17918975" y="2435725"/>
              <a:ext cx="304825" cy="304050"/>
            </a:xfrm>
            <a:custGeom>
              <a:rect b="b" l="l" r="r" t="t"/>
              <a:pathLst>
                <a:path extrusionOk="0" h="12162" w="12193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9" name="Google Shape;10989;p89"/>
            <p:cNvSpPr/>
            <p:nvPr/>
          </p:nvSpPr>
          <p:spPr>
            <a:xfrm>
              <a:off x="-17865425" y="256015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90" name="Google Shape;10990;p89"/>
          <p:cNvGrpSpPr/>
          <p:nvPr/>
        </p:nvGrpSpPr>
        <p:grpSpPr>
          <a:xfrm>
            <a:off x="6133365" y="2852729"/>
            <a:ext cx="416361" cy="470228"/>
            <a:chOff x="-17899300" y="2810625"/>
            <a:chExt cx="267825" cy="302475"/>
          </a:xfrm>
        </p:grpSpPr>
        <p:sp>
          <p:nvSpPr>
            <p:cNvPr id="10991" name="Google Shape;10991;p89"/>
            <p:cNvSpPr/>
            <p:nvPr/>
          </p:nvSpPr>
          <p:spPr>
            <a:xfrm>
              <a:off x="-17899300" y="2810625"/>
              <a:ext cx="267825" cy="302475"/>
            </a:xfrm>
            <a:custGeom>
              <a:rect b="b" l="l" r="r" t="t"/>
              <a:pathLst>
                <a:path extrusionOk="0" h="12099" w="10713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2" name="Google Shape;10992;p89"/>
            <p:cNvSpPr/>
            <p:nvPr/>
          </p:nvSpPr>
          <p:spPr>
            <a:xfrm>
              <a:off x="-17740200" y="2952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3" name="Google Shape;10993;p89"/>
            <p:cNvSpPr/>
            <p:nvPr/>
          </p:nvSpPr>
          <p:spPr>
            <a:xfrm>
              <a:off x="-17811075" y="2952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94" name="Google Shape;10994;p89"/>
          <p:cNvGrpSpPr/>
          <p:nvPr/>
        </p:nvGrpSpPr>
        <p:grpSpPr>
          <a:xfrm>
            <a:off x="2039218" y="3461166"/>
            <a:ext cx="472676" cy="442089"/>
            <a:chOff x="-16066500" y="2060800"/>
            <a:chExt cx="304050" cy="284375"/>
          </a:xfrm>
        </p:grpSpPr>
        <p:sp>
          <p:nvSpPr>
            <p:cNvPr id="10995" name="Google Shape;10995;p89"/>
            <p:cNvSpPr/>
            <p:nvPr/>
          </p:nvSpPr>
          <p:spPr>
            <a:xfrm>
              <a:off x="-15978275" y="22033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6" name="Google Shape;10996;p89"/>
            <p:cNvSpPr/>
            <p:nvPr/>
          </p:nvSpPr>
          <p:spPr>
            <a:xfrm>
              <a:off x="-15869575" y="22033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7" name="Google Shape;10997;p89"/>
            <p:cNvSpPr/>
            <p:nvPr/>
          </p:nvSpPr>
          <p:spPr>
            <a:xfrm>
              <a:off x="-15954650" y="2186825"/>
              <a:ext cx="78775" cy="88250"/>
            </a:xfrm>
            <a:custGeom>
              <a:rect b="b" l="l" r="r" t="t"/>
              <a:pathLst>
                <a:path extrusionOk="0" h="3530" w="3151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8" name="Google Shape;10998;p89"/>
            <p:cNvSpPr/>
            <p:nvPr/>
          </p:nvSpPr>
          <p:spPr>
            <a:xfrm>
              <a:off x="-16066500" y="2060800"/>
              <a:ext cx="304050" cy="284375"/>
            </a:xfrm>
            <a:custGeom>
              <a:rect b="b" l="l" r="r" t="t"/>
              <a:pathLst>
                <a:path extrusionOk="0" h="11375" w="12162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9" name="Google Shape;10999;p89"/>
            <p:cNvSpPr/>
            <p:nvPr/>
          </p:nvSpPr>
          <p:spPr>
            <a:xfrm>
              <a:off x="-15960175" y="2287225"/>
              <a:ext cx="91400" cy="24075"/>
            </a:xfrm>
            <a:custGeom>
              <a:rect b="b" l="l" r="r" t="t"/>
              <a:pathLst>
                <a:path extrusionOk="0" h="963" w="3656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00" name="Google Shape;11000;p89"/>
          <p:cNvSpPr/>
          <p:nvPr/>
        </p:nvSpPr>
        <p:spPr>
          <a:xfrm>
            <a:off x="4344952" y="3444762"/>
            <a:ext cx="475125" cy="475086"/>
          </a:xfrm>
          <a:custGeom>
            <a:rect b="b" l="l" r="r" t="t"/>
            <a:pathLst>
              <a:path extrusionOk="0" h="12224" w="12225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01" name="Google Shape;11001;p89"/>
          <p:cNvSpPr/>
          <p:nvPr/>
        </p:nvSpPr>
        <p:spPr>
          <a:xfrm>
            <a:off x="6718741" y="3444898"/>
            <a:ext cx="391876" cy="474814"/>
          </a:xfrm>
          <a:custGeom>
            <a:rect b="b" l="l" r="r" t="t"/>
            <a:pathLst>
              <a:path extrusionOk="0" h="12217" w="10083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02" name="Google Shape;11002;p89"/>
          <p:cNvSpPr/>
          <p:nvPr/>
        </p:nvSpPr>
        <p:spPr>
          <a:xfrm>
            <a:off x="5513765" y="3446880"/>
            <a:ext cx="475086" cy="470849"/>
          </a:xfrm>
          <a:custGeom>
            <a:rect b="b" l="l" r="r" t="t"/>
            <a:pathLst>
              <a:path extrusionOk="0" h="12115" w="12224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03" name="Google Shape;11003;p89"/>
          <p:cNvGrpSpPr/>
          <p:nvPr/>
        </p:nvGrpSpPr>
        <p:grpSpPr>
          <a:xfrm>
            <a:off x="7923925" y="2297751"/>
            <a:ext cx="368362" cy="419314"/>
            <a:chOff x="4995050" y="3245650"/>
            <a:chExt cx="236950" cy="269725"/>
          </a:xfrm>
        </p:grpSpPr>
        <p:sp>
          <p:nvSpPr>
            <p:cNvPr id="11004" name="Google Shape;11004;p89"/>
            <p:cNvSpPr/>
            <p:nvPr/>
          </p:nvSpPr>
          <p:spPr>
            <a:xfrm>
              <a:off x="5074475" y="3356450"/>
              <a:ext cx="16050" cy="16050"/>
            </a:xfrm>
            <a:custGeom>
              <a:rect b="b" l="l" r="r" t="t"/>
              <a:pathLst>
                <a:path extrusionOk="0" h="642" w="642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5" name="Google Shape;11005;p89"/>
            <p:cNvSpPr/>
            <p:nvPr/>
          </p:nvSpPr>
          <p:spPr>
            <a:xfrm>
              <a:off x="5137200" y="3356450"/>
              <a:ext cx="16050" cy="16050"/>
            </a:xfrm>
            <a:custGeom>
              <a:rect b="b" l="l" r="r" t="t"/>
              <a:pathLst>
                <a:path extrusionOk="0" h="642" w="642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6" name="Google Shape;11006;p89"/>
            <p:cNvSpPr/>
            <p:nvPr/>
          </p:nvSpPr>
          <p:spPr>
            <a:xfrm>
              <a:off x="5089125" y="3371950"/>
              <a:ext cx="48100" cy="63100"/>
            </a:xfrm>
            <a:custGeom>
              <a:rect b="b" l="l" r="r" t="t"/>
              <a:pathLst>
                <a:path extrusionOk="0" h="2524" w="1924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1007" name="Google Shape;11007;p89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11008" name="Google Shape;11008;p89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rect b="b" l="l" r="r" t="t"/>
                <a:pathLst>
                  <a:path extrusionOk="0" h="10789" w="9478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09" name="Google Shape;11009;p89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rect b="b" l="l" r="r" t="t"/>
                <a:pathLst>
                  <a:path extrusionOk="0" h="10789" w="9478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1010" name="Google Shape;11010;p89"/>
          <p:cNvGrpSpPr/>
          <p:nvPr/>
        </p:nvGrpSpPr>
        <p:grpSpPr>
          <a:xfrm>
            <a:off x="5523718" y="1689744"/>
            <a:ext cx="483749" cy="481292"/>
            <a:chOff x="4724650" y="2885700"/>
            <a:chExt cx="270750" cy="269375"/>
          </a:xfrm>
        </p:grpSpPr>
        <p:sp>
          <p:nvSpPr>
            <p:cNvPr id="11011" name="Google Shape;11011;p89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rect b="b" l="l" r="r" t="t"/>
              <a:pathLst>
                <a:path extrusionOk="0" h="10775" w="10816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2" name="Google Shape;11012;p89"/>
            <p:cNvSpPr/>
            <p:nvPr/>
          </p:nvSpPr>
          <p:spPr>
            <a:xfrm>
              <a:off x="4724650" y="2885700"/>
              <a:ext cx="270400" cy="269375"/>
            </a:xfrm>
            <a:custGeom>
              <a:rect b="b" l="l" r="r" t="t"/>
              <a:pathLst>
                <a:path extrusionOk="0" h="10775" w="10816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3" name="Google Shape;11013;p89"/>
            <p:cNvSpPr/>
            <p:nvPr/>
          </p:nvSpPr>
          <p:spPr>
            <a:xfrm>
              <a:off x="4900250" y="3027525"/>
              <a:ext cx="16075" cy="15350"/>
            </a:xfrm>
            <a:custGeom>
              <a:rect b="b" l="l" r="r" t="t"/>
              <a:pathLst>
                <a:path extrusionOk="0" h="614" w="643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4" name="Google Shape;11014;p89"/>
            <p:cNvSpPr/>
            <p:nvPr/>
          </p:nvSpPr>
          <p:spPr>
            <a:xfrm>
              <a:off x="4805475" y="3027525"/>
              <a:ext cx="15375" cy="15350"/>
            </a:xfrm>
            <a:custGeom>
              <a:rect b="b" l="l" r="r" t="t"/>
              <a:pathLst>
                <a:path extrusionOk="0" h="614" w="615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5" name="Google Shape;11015;p89"/>
            <p:cNvSpPr/>
            <p:nvPr/>
          </p:nvSpPr>
          <p:spPr>
            <a:xfrm>
              <a:off x="4820825" y="2932750"/>
              <a:ext cx="16050" cy="32075"/>
            </a:xfrm>
            <a:custGeom>
              <a:rect b="b" l="l" r="r" t="t"/>
              <a:pathLst>
                <a:path extrusionOk="0" h="1283" w="642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6" name="Google Shape;11016;p89"/>
            <p:cNvSpPr/>
            <p:nvPr/>
          </p:nvSpPr>
          <p:spPr>
            <a:xfrm>
              <a:off x="4884925" y="2932750"/>
              <a:ext cx="15350" cy="32075"/>
            </a:xfrm>
            <a:custGeom>
              <a:rect b="b" l="l" r="r" t="t"/>
              <a:pathLst>
                <a:path extrusionOk="0" h="1283" w="614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7" name="Google Shape;11017;p89"/>
            <p:cNvSpPr/>
            <p:nvPr/>
          </p:nvSpPr>
          <p:spPr>
            <a:xfrm>
              <a:off x="4852175" y="2948775"/>
              <a:ext cx="16050" cy="31400"/>
            </a:xfrm>
            <a:custGeom>
              <a:rect b="b" l="l" r="r" t="t"/>
              <a:pathLst>
                <a:path extrusionOk="0" h="1256" w="642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18" name="Google Shape;11018;p89"/>
          <p:cNvGrpSpPr/>
          <p:nvPr/>
        </p:nvGrpSpPr>
        <p:grpSpPr>
          <a:xfrm>
            <a:off x="4390823" y="1683870"/>
            <a:ext cx="389425" cy="467822"/>
            <a:chOff x="4459350" y="2882125"/>
            <a:chExt cx="228375" cy="274350"/>
          </a:xfrm>
        </p:grpSpPr>
        <p:sp>
          <p:nvSpPr>
            <p:cNvPr id="11019" name="Google Shape;11019;p89"/>
            <p:cNvSpPr/>
            <p:nvPr/>
          </p:nvSpPr>
          <p:spPr>
            <a:xfrm>
              <a:off x="4537175" y="3045650"/>
              <a:ext cx="15375" cy="15350"/>
            </a:xfrm>
            <a:custGeom>
              <a:rect b="b" l="l" r="r" t="t"/>
              <a:pathLst>
                <a:path extrusionOk="0" h="614" w="615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0" name="Google Shape;11020;p89"/>
            <p:cNvSpPr/>
            <p:nvPr/>
          </p:nvSpPr>
          <p:spPr>
            <a:xfrm>
              <a:off x="4599900" y="3045650"/>
              <a:ext cx="15350" cy="15350"/>
            </a:xfrm>
            <a:custGeom>
              <a:rect b="b" l="l" r="r" t="t"/>
              <a:pathLst>
                <a:path extrusionOk="0" h="614" w="614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1" name="Google Shape;11021;p89"/>
            <p:cNvSpPr/>
            <p:nvPr/>
          </p:nvSpPr>
          <p:spPr>
            <a:xfrm>
              <a:off x="4464700" y="2886250"/>
              <a:ext cx="223025" cy="270225"/>
            </a:xfrm>
            <a:custGeom>
              <a:rect b="b" l="l" r="r" t="t"/>
              <a:pathLst>
                <a:path extrusionOk="0" h="10809" w="8921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2" name="Google Shape;11022;p89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rect b="b" l="l" r="r" t="t"/>
              <a:pathLst>
                <a:path extrusionOk="0" h="10809" w="8921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3" name="Google Shape;11023;p89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rect b="b" l="l" r="r" t="t"/>
              <a:pathLst>
                <a:path extrusionOk="0" h="721" w="1081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1024" name="Google Shape;11024;p89"/>
            <p:cNvSpPr/>
            <p:nvPr/>
          </p:nvSpPr>
          <p:spPr>
            <a:xfrm flipH="1" rot="537108">
              <a:off x="4653897" y="2883937"/>
              <a:ext cx="24732" cy="18476"/>
            </a:xfrm>
            <a:custGeom>
              <a:rect b="b" l="l" r="r" t="t"/>
              <a:pathLst>
                <a:path extrusionOk="0" h="721" w="1081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sp>
        <p:nvSpPr>
          <p:cNvPr id="11025" name="Google Shape;11025;p89"/>
          <p:cNvSpPr txBox="1"/>
          <p:nvPr/>
        </p:nvSpPr>
        <p:spPr>
          <a:xfrm>
            <a:off x="1220500" y="10858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FFFF"/>
                </a:solidFill>
              </a:rPr>
              <a:t>Nature Icons</a:t>
            </a:r>
            <a:endParaRPr sz="24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1029" name="Shape 1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0" name="Google Shape;11030;p90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1" name="Google Shape;11031;p90"/>
          <p:cNvSpPr/>
          <p:nvPr/>
        </p:nvSpPr>
        <p:spPr>
          <a:xfrm>
            <a:off x="844100" y="1630139"/>
            <a:ext cx="433284" cy="422781"/>
          </a:xfrm>
          <a:custGeom>
            <a:rect b="b" l="l" r="r" t="t"/>
            <a:pathLst>
              <a:path extrusionOk="0" h="11713" w="12004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32" name="Google Shape;11032;p90"/>
          <p:cNvGrpSpPr/>
          <p:nvPr/>
        </p:nvGrpSpPr>
        <p:grpSpPr>
          <a:xfrm>
            <a:off x="847082" y="2140412"/>
            <a:ext cx="426462" cy="420796"/>
            <a:chOff x="-6713450" y="2397900"/>
            <a:chExt cx="295375" cy="291450"/>
          </a:xfrm>
        </p:grpSpPr>
        <p:sp>
          <p:nvSpPr>
            <p:cNvPr id="11033" name="Google Shape;11033;p90"/>
            <p:cNvSpPr/>
            <p:nvPr/>
          </p:nvSpPr>
          <p:spPr>
            <a:xfrm>
              <a:off x="-6628400" y="2465650"/>
              <a:ext cx="69350" cy="17350"/>
            </a:xfrm>
            <a:custGeom>
              <a:rect b="b" l="l" r="r" t="t"/>
              <a:pathLst>
                <a:path extrusionOk="0" h="694" w="2774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4" name="Google Shape;11034;p90"/>
            <p:cNvSpPr/>
            <p:nvPr/>
          </p:nvSpPr>
          <p:spPr>
            <a:xfrm>
              <a:off x="-6713450" y="2397900"/>
              <a:ext cx="295375" cy="291450"/>
            </a:xfrm>
            <a:custGeom>
              <a:rect b="b" l="l" r="r" t="t"/>
              <a:pathLst>
                <a:path extrusionOk="0" h="11658" w="11815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35" name="Google Shape;11035;p90"/>
          <p:cNvSpPr/>
          <p:nvPr/>
        </p:nvSpPr>
        <p:spPr>
          <a:xfrm>
            <a:off x="859424" y="2660229"/>
            <a:ext cx="426499" cy="421914"/>
          </a:xfrm>
          <a:custGeom>
            <a:rect b="b" l="l" r="r" t="t"/>
            <a:pathLst>
              <a:path extrusionOk="0" h="11689" w="11816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36" name="Google Shape;11036;p90"/>
          <p:cNvGrpSpPr/>
          <p:nvPr/>
        </p:nvGrpSpPr>
        <p:grpSpPr>
          <a:xfrm>
            <a:off x="3551844" y="1631401"/>
            <a:ext cx="423069" cy="420507"/>
            <a:chOff x="-4932650" y="2046625"/>
            <a:chExt cx="293025" cy="291250"/>
          </a:xfrm>
        </p:grpSpPr>
        <p:sp>
          <p:nvSpPr>
            <p:cNvPr id="11037" name="Google Shape;11037;p90"/>
            <p:cNvSpPr/>
            <p:nvPr/>
          </p:nvSpPr>
          <p:spPr>
            <a:xfrm>
              <a:off x="-4932650" y="2046625"/>
              <a:ext cx="293025" cy="291250"/>
            </a:xfrm>
            <a:custGeom>
              <a:rect b="b" l="l" r="r" t="t"/>
              <a:pathLst>
                <a:path extrusionOk="0" h="11650" w="11721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8" name="Google Shape;11038;p90"/>
            <p:cNvSpPr/>
            <p:nvPr/>
          </p:nvSpPr>
          <p:spPr>
            <a:xfrm>
              <a:off x="-4802675" y="2115050"/>
              <a:ext cx="122100" cy="86075"/>
            </a:xfrm>
            <a:custGeom>
              <a:rect b="b" l="l" r="r" t="t"/>
              <a:pathLst>
                <a:path extrusionOk="0" h="3443" w="4884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39" name="Google Shape;11039;p90"/>
          <p:cNvSpPr/>
          <p:nvPr/>
        </p:nvSpPr>
        <p:spPr>
          <a:xfrm>
            <a:off x="3553296" y="2140826"/>
            <a:ext cx="420796" cy="419677"/>
          </a:xfrm>
          <a:custGeom>
            <a:rect b="b" l="l" r="r" t="t"/>
            <a:pathLst>
              <a:path extrusionOk="0" h="11627" w="11658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40" name="Google Shape;11040;p90"/>
          <p:cNvGrpSpPr/>
          <p:nvPr/>
        </p:nvGrpSpPr>
        <p:grpSpPr>
          <a:xfrm>
            <a:off x="3563775" y="2660957"/>
            <a:ext cx="423069" cy="420796"/>
            <a:chOff x="-4931075" y="2765725"/>
            <a:chExt cx="293025" cy="291450"/>
          </a:xfrm>
        </p:grpSpPr>
        <p:sp>
          <p:nvSpPr>
            <p:cNvPr id="11041" name="Google Shape;11041;p90"/>
            <p:cNvSpPr/>
            <p:nvPr/>
          </p:nvSpPr>
          <p:spPr>
            <a:xfrm>
              <a:off x="-4810550" y="288465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2" name="Google Shape;11042;p90"/>
            <p:cNvSpPr/>
            <p:nvPr/>
          </p:nvSpPr>
          <p:spPr>
            <a:xfrm>
              <a:off x="-4931075" y="27657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43" name="Google Shape;11043;p90"/>
          <p:cNvGrpSpPr/>
          <p:nvPr/>
        </p:nvGrpSpPr>
        <p:grpSpPr>
          <a:xfrm>
            <a:off x="6269343" y="1656289"/>
            <a:ext cx="420796" cy="370732"/>
            <a:chOff x="-3137650" y="2067900"/>
            <a:chExt cx="291450" cy="256775"/>
          </a:xfrm>
        </p:grpSpPr>
        <p:sp>
          <p:nvSpPr>
            <p:cNvPr id="11044" name="Google Shape;11044;p90"/>
            <p:cNvSpPr/>
            <p:nvPr/>
          </p:nvSpPr>
          <p:spPr>
            <a:xfrm>
              <a:off x="-3137650" y="2067900"/>
              <a:ext cx="291450" cy="187475"/>
            </a:xfrm>
            <a:custGeom>
              <a:rect b="b" l="l" r="r" t="t"/>
              <a:pathLst>
                <a:path extrusionOk="0" h="7499" w="11658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5" name="Google Shape;11045;p90"/>
            <p:cNvSpPr/>
            <p:nvPr/>
          </p:nvSpPr>
          <p:spPr>
            <a:xfrm>
              <a:off x="-3137650" y="2273475"/>
              <a:ext cx="291450" cy="51200"/>
            </a:xfrm>
            <a:custGeom>
              <a:rect b="b" l="l" r="r" t="t"/>
              <a:pathLst>
                <a:path extrusionOk="0" h="2048" w="11658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6" name="Google Shape;11046;p90"/>
            <p:cNvSpPr/>
            <p:nvPr/>
          </p:nvSpPr>
          <p:spPr>
            <a:xfrm>
              <a:off x="-3035250" y="2103000"/>
              <a:ext cx="104000" cy="118500"/>
            </a:xfrm>
            <a:custGeom>
              <a:rect b="b" l="l" r="r" t="t"/>
              <a:pathLst>
                <a:path extrusionOk="0" h="4740" w="416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47" name="Google Shape;11047;p90"/>
          <p:cNvGrpSpPr/>
          <p:nvPr/>
        </p:nvGrpSpPr>
        <p:grpSpPr>
          <a:xfrm>
            <a:off x="6269343" y="2139926"/>
            <a:ext cx="420796" cy="421770"/>
            <a:chOff x="-3137650" y="2408950"/>
            <a:chExt cx="291450" cy="292125"/>
          </a:xfrm>
        </p:grpSpPr>
        <p:sp>
          <p:nvSpPr>
            <p:cNvPr id="11048" name="Google Shape;11048;p90"/>
            <p:cNvSpPr/>
            <p:nvPr/>
          </p:nvSpPr>
          <p:spPr>
            <a:xfrm>
              <a:off x="-3137650" y="2408950"/>
              <a:ext cx="291450" cy="292125"/>
            </a:xfrm>
            <a:custGeom>
              <a:rect b="b" l="l" r="r" t="t"/>
              <a:pathLst>
                <a:path extrusionOk="0" h="11685" w="11658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9" name="Google Shape;11049;p90"/>
            <p:cNvSpPr/>
            <p:nvPr/>
          </p:nvSpPr>
          <p:spPr>
            <a:xfrm>
              <a:off x="-3104575" y="24428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0" name="Google Shape;11050;p90"/>
            <p:cNvSpPr/>
            <p:nvPr/>
          </p:nvSpPr>
          <p:spPr>
            <a:xfrm>
              <a:off x="-3069900" y="24428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1" name="Google Shape;11051;p90"/>
            <p:cNvSpPr/>
            <p:nvPr/>
          </p:nvSpPr>
          <p:spPr>
            <a:xfrm>
              <a:off x="-3035250" y="24428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2" name="Google Shape;11052;p90"/>
            <p:cNvSpPr/>
            <p:nvPr/>
          </p:nvSpPr>
          <p:spPr>
            <a:xfrm>
              <a:off x="-3002175" y="2442800"/>
              <a:ext cx="120525" cy="17350"/>
            </a:xfrm>
            <a:custGeom>
              <a:rect b="b" l="l" r="r" t="t"/>
              <a:pathLst>
                <a:path extrusionOk="0" h="694" w="482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53" name="Google Shape;11053;p90"/>
          <p:cNvGrpSpPr/>
          <p:nvPr/>
        </p:nvGrpSpPr>
        <p:grpSpPr>
          <a:xfrm>
            <a:off x="6281274" y="2685412"/>
            <a:ext cx="420796" cy="371887"/>
            <a:chOff x="-3137650" y="2787000"/>
            <a:chExt cx="291450" cy="257575"/>
          </a:xfrm>
        </p:grpSpPr>
        <p:sp>
          <p:nvSpPr>
            <p:cNvPr id="11054" name="Google Shape;11054;p90"/>
            <p:cNvSpPr/>
            <p:nvPr/>
          </p:nvSpPr>
          <p:spPr>
            <a:xfrm>
              <a:off x="-3137650" y="2787000"/>
              <a:ext cx="291450" cy="257575"/>
            </a:xfrm>
            <a:custGeom>
              <a:rect b="b" l="l" r="r" t="t"/>
              <a:pathLst>
                <a:path extrusionOk="0" h="10303" w="11658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5" name="Google Shape;11055;p90"/>
            <p:cNvSpPr/>
            <p:nvPr/>
          </p:nvSpPr>
          <p:spPr>
            <a:xfrm>
              <a:off x="-3104575" y="282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6" name="Google Shape;11056;p90"/>
            <p:cNvSpPr/>
            <p:nvPr/>
          </p:nvSpPr>
          <p:spPr>
            <a:xfrm>
              <a:off x="-3069900" y="28208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7" name="Google Shape;11057;p90"/>
            <p:cNvSpPr/>
            <p:nvPr/>
          </p:nvSpPr>
          <p:spPr>
            <a:xfrm>
              <a:off x="-3035250" y="28208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8" name="Google Shape;11058;p90"/>
            <p:cNvSpPr/>
            <p:nvPr/>
          </p:nvSpPr>
          <p:spPr>
            <a:xfrm>
              <a:off x="-3002175" y="282087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9" name="Google Shape;11059;p90"/>
            <p:cNvSpPr/>
            <p:nvPr/>
          </p:nvSpPr>
          <p:spPr>
            <a:xfrm>
              <a:off x="-2948625" y="2907300"/>
              <a:ext cx="52025" cy="85300"/>
            </a:xfrm>
            <a:custGeom>
              <a:rect b="b" l="l" r="r" t="t"/>
              <a:pathLst>
                <a:path extrusionOk="0" h="3412" w="2081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0" name="Google Shape;11060;p90"/>
            <p:cNvSpPr/>
            <p:nvPr/>
          </p:nvSpPr>
          <p:spPr>
            <a:xfrm>
              <a:off x="-3088025" y="2907300"/>
              <a:ext cx="53575" cy="85300"/>
            </a:xfrm>
            <a:custGeom>
              <a:rect b="b" l="l" r="r" t="t"/>
              <a:pathLst>
                <a:path extrusionOk="0" h="3412" w="2143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1" name="Google Shape;11061;p90"/>
            <p:cNvSpPr/>
            <p:nvPr/>
          </p:nvSpPr>
          <p:spPr>
            <a:xfrm>
              <a:off x="-3019500" y="2888975"/>
              <a:ext cx="54375" cy="119400"/>
            </a:xfrm>
            <a:custGeom>
              <a:rect b="b" l="l" r="r" t="t"/>
              <a:pathLst>
                <a:path extrusionOk="0" h="4776" w="2175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62" name="Google Shape;11062;p90"/>
          <p:cNvSpPr/>
          <p:nvPr/>
        </p:nvSpPr>
        <p:spPr>
          <a:xfrm>
            <a:off x="1359134" y="3294616"/>
            <a:ext cx="420796" cy="295690"/>
          </a:xfrm>
          <a:custGeom>
            <a:rect b="b" l="l" r="r" t="t"/>
            <a:pathLst>
              <a:path extrusionOk="0" h="8192" w="11658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63" name="Google Shape;11063;p90"/>
          <p:cNvSpPr/>
          <p:nvPr/>
        </p:nvSpPr>
        <p:spPr>
          <a:xfrm>
            <a:off x="1387926" y="1630482"/>
            <a:ext cx="421914" cy="422095"/>
          </a:xfrm>
          <a:custGeom>
            <a:rect b="b" l="l" r="r" t="t"/>
            <a:pathLst>
              <a:path extrusionOk="0" h="11694" w="11689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64" name="Google Shape;11064;p90"/>
          <p:cNvSpPr/>
          <p:nvPr/>
        </p:nvSpPr>
        <p:spPr>
          <a:xfrm>
            <a:off x="1386211" y="2139274"/>
            <a:ext cx="425343" cy="422781"/>
          </a:xfrm>
          <a:custGeom>
            <a:rect b="b" l="l" r="r" t="t"/>
            <a:pathLst>
              <a:path extrusionOk="0" h="11713" w="11784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65" name="Google Shape;11065;p90"/>
          <p:cNvGrpSpPr/>
          <p:nvPr/>
        </p:nvGrpSpPr>
        <p:grpSpPr>
          <a:xfrm>
            <a:off x="1399451" y="2660397"/>
            <a:ext cx="421914" cy="421914"/>
            <a:chOff x="-6354300" y="2757075"/>
            <a:chExt cx="292225" cy="292225"/>
          </a:xfrm>
        </p:grpSpPr>
        <p:sp>
          <p:nvSpPr>
            <p:cNvPr id="11066" name="Google Shape;11066;p90"/>
            <p:cNvSpPr/>
            <p:nvPr/>
          </p:nvSpPr>
          <p:spPr>
            <a:xfrm>
              <a:off x="-6354300" y="2757075"/>
              <a:ext cx="292225" cy="292225"/>
            </a:xfrm>
            <a:custGeom>
              <a:rect b="b" l="l" r="r" t="t"/>
              <a:pathLst>
                <a:path extrusionOk="0" h="11689" w="11689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7" name="Google Shape;11067;p90"/>
            <p:cNvSpPr/>
            <p:nvPr/>
          </p:nvSpPr>
          <p:spPr>
            <a:xfrm>
              <a:off x="-6268450" y="2790150"/>
              <a:ext cx="119750" cy="18125"/>
            </a:xfrm>
            <a:custGeom>
              <a:rect b="b" l="l" r="r" t="t"/>
              <a:pathLst>
                <a:path extrusionOk="0" h="725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8" name="Google Shape;11068;p90"/>
            <p:cNvSpPr/>
            <p:nvPr/>
          </p:nvSpPr>
          <p:spPr>
            <a:xfrm>
              <a:off x="-6268450" y="2825600"/>
              <a:ext cx="119750" cy="18125"/>
            </a:xfrm>
            <a:custGeom>
              <a:rect b="b" l="l" r="r" t="t"/>
              <a:pathLst>
                <a:path extrusionOk="0" h="725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9" name="Google Shape;11069;p90"/>
            <p:cNvSpPr/>
            <p:nvPr/>
          </p:nvSpPr>
          <p:spPr>
            <a:xfrm>
              <a:off x="-6268450" y="2860250"/>
              <a:ext cx="119750" cy="17350"/>
            </a:xfrm>
            <a:custGeom>
              <a:rect b="b" l="l" r="r" t="t"/>
              <a:pathLst>
                <a:path extrusionOk="0" h="694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70" name="Google Shape;11070;p90"/>
          <p:cNvGrpSpPr/>
          <p:nvPr/>
        </p:nvGrpSpPr>
        <p:grpSpPr>
          <a:xfrm>
            <a:off x="4093454" y="1629560"/>
            <a:ext cx="424188" cy="424188"/>
            <a:chOff x="-4573475" y="2045850"/>
            <a:chExt cx="293800" cy="293800"/>
          </a:xfrm>
        </p:grpSpPr>
        <p:sp>
          <p:nvSpPr>
            <p:cNvPr id="11071" name="Google Shape;11071;p90"/>
            <p:cNvSpPr/>
            <p:nvPr/>
          </p:nvSpPr>
          <p:spPr>
            <a:xfrm>
              <a:off x="-4573475" y="2045850"/>
              <a:ext cx="293800" cy="293800"/>
            </a:xfrm>
            <a:custGeom>
              <a:rect b="b" l="l" r="r" t="t"/>
              <a:pathLst>
                <a:path extrusionOk="0" h="11752" w="11752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2" name="Google Shape;11072;p90"/>
            <p:cNvSpPr/>
            <p:nvPr/>
          </p:nvSpPr>
          <p:spPr>
            <a:xfrm>
              <a:off x="-4521500" y="2099400"/>
              <a:ext cx="189050" cy="188275"/>
            </a:xfrm>
            <a:custGeom>
              <a:rect b="b" l="l" r="r" t="t"/>
              <a:pathLst>
                <a:path extrusionOk="0" h="7531" w="7562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73" name="Google Shape;11073;p90"/>
          <p:cNvGrpSpPr/>
          <p:nvPr/>
        </p:nvGrpSpPr>
        <p:grpSpPr>
          <a:xfrm>
            <a:off x="4092877" y="2138699"/>
            <a:ext cx="425343" cy="424225"/>
            <a:chOff x="-4570325" y="2405775"/>
            <a:chExt cx="294600" cy="293825"/>
          </a:xfrm>
        </p:grpSpPr>
        <p:sp>
          <p:nvSpPr>
            <p:cNvPr id="11074" name="Google Shape;11074;p90"/>
            <p:cNvSpPr/>
            <p:nvPr/>
          </p:nvSpPr>
          <p:spPr>
            <a:xfrm>
              <a:off x="-4570325" y="2405775"/>
              <a:ext cx="294600" cy="293825"/>
            </a:xfrm>
            <a:custGeom>
              <a:rect b="b" l="l" r="r" t="t"/>
              <a:pathLst>
                <a:path extrusionOk="0" h="11753" w="11784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5" name="Google Shape;11075;p90"/>
            <p:cNvSpPr/>
            <p:nvPr/>
          </p:nvSpPr>
          <p:spPr>
            <a:xfrm>
              <a:off x="-4478175" y="2439650"/>
              <a:ext cx="103975" cy="120525"/>
            </a:xfrm>
            <a:custGeom>
              <a:rect b="b" l="l" r="r" t="t"/>
              <a:pathLst>
                <a:path extrusionOk="0" h="4821" w="4159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76" name="Google Shape;11076;p90"/>
          <p:cNvGrpSpPr/>
          <p:nvPr/>
        </p:nvGrpSpPr>
        <p:grpSpPr>
          <a:xfrm>
            <a:off x="4105945" y="2659838"/>
            <a:ext cx="423069" cy="423033"/>
            <a:chOff x="-4572700" y="2764950"/>
            <a:chExt cx="293025" cy="293000"/>
          </a:xfrm>
        </p:grpSpPr>
        <p:sp>
          <p:nvSpPr>
            <p:cNvPr id="11077" name="Google Shape;11077;p90"/>
            <p:cNvSpPr/>
            <p:nvPr/>
          </p:nvSpPr>
          <p:spPr>
            <a:xfrm>
              <a:off x="-4572700" y="2764950"/>
              <a:ext cx="293025" cy="293000"/>
            </a:xfrm>
            <a:custGeom>
              <a:rect b="b" l="l" r="r" t="t"/>
              <a:pathLst>
                <a:path extrusionOk="0" h="11720" w="11721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8" name="Google Shape;11078;p90"/>
            <p:cNvSpPr/>
            <p:nvPr/>
          </p:nvSpPr>
          <p:spPr>
            <a:xfrm>
              <a:off x="-4538825" y="2833475"/>
              <a:ext cx="86650" cy="104775"/>
            </a:xfrm>
            <a:custGeom>
              <a:rect b="b" l="l" r="r" t="t"/>
              <a:pathLst>
                <a:path extrusionOk="0" h="4191" w="3466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9" name="Google Shape;11079;p90"/>
            <p:cNvSpPr/>
            <p:nvPr/>
          </p:nvSpPr>
          <p:spPr>
            <a:xfrm>
              <a:off x="-4435650" y="290277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0" name="Google Shape;11080;p90"/>
            <p:cNvSpPr/>
            <p:nvPr/>
          </p:nvSpPr>
          <p:spPr>
            <a:xfrm>
              <a:off x="-4435650" y="286732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1" name="Google Shape;11081;p90"/>
            <p:cNvSpPr/>
            <p:nvPr/>
          </p:nvSpPr>
          <p:spPr>
            <a:xfrm>
              <a:off x="-4435650" y="2833475"/>
              <a:ext cx="121325" cy="18125"/>
            </a:xfrm>
            <a:custGeom>
              <a:rect b="b" l="l" r="r" t="t"/>
              <a:pathLst>
                <a:path extrusionOk="0" h="725" w="485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82" name="Google Shape;11082;p90"/>
          <p:cNvGrpSpPr/>
          <p:nvPr/>
        </p:nvGrpSpPr>
        <p:grpSpPr>
          <a:xfrm>
            <a:off x="6824707" y="1631239"/>
            <a:ext cx="414840" cy="420832"/>
            <a:chOff x="-2777700" y="2049775"/>
            <a:chExt cx="287325" cy="291475"/>
          </a:xfrm>
        </p:grpSpPr>
        <p:sp>
          <p:nvSpPr>
            <p:cNvPr id="11083" name="Google Shape;11083;p90"/>
            <p:cNvSpPr/>
            <p:nvPr/>
          </p:nvSpPr>
          <p:spPr>
            <a:xfrm>
              <a:off x="-2777700" y="2049775"/>
              <a:ext cx="287325" cy="291475"/>
            </a:xfrm>
            <a:custGeom>
              <a:rect b="b" l="l" r="r" t="t"/>
              <a:pathLst>
                <a:path extrusionOk="0" h="11659" w="11493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4" name="Google Shape;11084;p90"/>
            <p:cNvSpPr/>
            <p:nvPr/>
          </p:nvSpPr>
          <p:spPr>
            <a:xfrm>
              <a:off x="-2694200" y="2221475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5" name="Google Shape;11085;p90"/>
            <p:cNvSpPr/>
            <p:nvPr/>
          </p:nvSpPr>
          <p:spPr>
            <a:xfrm>
              <a:off x="-2608350" y="225535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86" name="Google Shape;11086;p90"/>
          <p:cNvGrpSpPr/>
          <p:nvPr/>
        </p:nvGrpSpPr>
        <p:grpSpPr>
          <a:xfrm>
            <a:off x="6821170" y="2140431"/>
            <a:ext cx="421914" cy="420759"/>
            <a:chOff x="-2571737" y="2403625"/>
            <a:chExt cx="292225" cy="291425"/>
          </a:xfrm>
        </p:grpSpPr>
        <p:sp>
          <p:nvSpPr>
            <p:cNvPr id="11087" name="Google Shape;11087;p90"/>
            <p:cNvSpPr/>
            <p:nvPr/>
          </p:nvSpPr>
          <p:spPr>
            <a:xfrm>
              <a:off x="-2571737" y="2403625"/>
              <a:ext cx="292225" cy="291425"/>
            </a:xfrm>
            <a:custGeom>
              <a:rect b="b" l="l" r="r" t="t"/>
              <a:pathLst>
                <a:path extrusionOk="0" h="11657" w="11689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8" name="Google Shape;11088;p90"/>
            <p:cNvSpPr/>
            <p:nvPr/>
          </p:nvSpPr>
          <p:spPr>
            <a:xfrm>
              <a:off x="-2485967" y="2649150"/>
              <a:ext cx="173300" cy="18150"/>
            </a:xfrm>
            <a:custGeom>
              <a:rect b="b" l="l" r="r" t="t"/>
              <a:pathLst>
                <a:path extrusionOk="0" h="726" w="6932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9" name="Google Shape;11089;p90"/>
            <p:cNvSpPr/>
            <p:nvPr/>
          </p:nvSpPr>
          <p:spPr>
            <a:xfrm>
              <a:off x="-2485967" y="2511325"/>
              <a:ext cx="173300" cy="18150"/>
            </a:xfrm>
            <a:custGeom>
              <a:rect b="b" l="l" r="r" t="t"/>
              <a:pathLst>
                <a:path extrusionOk="0" h="726" w="6932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0" name="Google Shape;11090;p90"/>
            <p:cNvSpPr/>
            <p:nvPr/>
          </p:nvSpPr>
          <p:spPr>
            <a:xfrm>
              <a:off x="-2540185" y="2511325"/>
              <a:ext cx="18125" cy="18925"/>
            </a:xfrm>
            <a:custGeom>
              <a:rect b="b" l="l" r="r" t="t"/>
              <a:pathLst>
                <a:path extrusionOk="0" h="757" w="725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1" name="Google Shape;11091;p90"/>
            <p:cNvSpPr/>
            <p:nvPr/>
          </p:nvSpPr>
          <p:spPr>
            <a:xfrm>
              <a:off x="-2485579" y="2580625"/>
              <a:ext cx="172525" cy="17350"/>
            </a:xfrm>
            <a:custGeom>
              <a:rect b="b" l="l" r="r" t="t"/>
              <a:pathLst>
                <a:path extrusionOk="0" h="694" w="690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2" name="Google Shape;11092;p90"/>
            <p:cNvSpPr/>
            <p:nvPr/>
          </p:nvSpPr>
          <p:spPr>
            <a:xfrm>
              <a:off x="-2540185" y="2580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3" name="Google Shape;11093;p90"/>
            <p:cNvSpPr/>
            <p:nvPr/>
          </p:nvSpPr>
          <p:spPr>
            <a:xfrm>
              <a:off x="-2540185" y="264915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94" name="Google Shape;11094;p90"/>
          <p:cNvGrpSpPr/>
          <p:nvPr/>
        </p:nvGrpSpPr>
        <p:grpSpPr>
          <a:xfrm>
            <a:off x="6821170" y="2661534"/>
            <a:ext cx="421914" cy="419640"/>
            <a:chOff x="-2571737" y="2764550"/>
            <a:chExt cx="292225" cy="290650"/>
          </a:xfrm>
        </p:grpSpPr>
        <p:sp>
          <p:nvSpPr>
            <p:cNvPr id="11095" name="Google Shape;11095;p90"/>
            <p:cNvSpPr/>
            <p:nvPr/>
          </p:nvSpPr>
          <p:spPr>
            <a:xfrm>
              <a:off x="-2496085" y="30091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6" name="Google Shape;11096;p90"/>
            <p:cNvSpPr/>
            <p:nvPr/>
          </p:nvSpPr>
          <p:spPr>
            <a:xfrm>
              <a:off x="-2398548" y="2800375"/>
              <a:ext cx="52000" cy="120525"/>
            </a:xfrm>
            <a:custGeom>
              <a:rect b="b" l="l" r="r" t="t"/>
              <a:pathLst>
                <a:path extrusionOk="0" h="4821" w="208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7" name="Google Shape;11097;p90"/>
            <p:cNvSpPr/>
            <p:nvPr/>
          </p:nvSpPr>
          <p:spPr>
            <a:xfrm>
              <a:off x="-2571737" y="2764550"/>
              <a:ext cx="292225" cy="290650"/>
            </a:xfrm>
            <a:custGeom>
              <a:rect b="b" l="l" r="r" t="t"/>
              <a:pathLst>
                <a:path extrusionOk="0" h="11626" w="11689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98" name="Google Shape;11098;p90"/>
          <p:cNvGrpSpPr/>
          <p:nvPr/>
        </p:nvGrpSpPr>
        <p:grpSpPr>
          <a:xfrm>
            <a:off x="3020671" y="3230538"/>
            <a:ext cx="421914" cy="423864"/>
            <a:chOff x="-1333975" y="2365850"/>
            <a:chExt cx="292225" cy="293575"/>
          </a:xfrm>
        </p:grpSpPr>
        <p:sp>
          <p:nvSpPr>
            <p:cNvPr id="11099" name="Google Shape;11099;p90"/>
            <p:cNvSpPr/>
            <p:nvPr/>
          </p:nvSpPr>
          <p:spPr>
            <a:xfrm>
              <a:off x="-1285150" y="2365850"/>
              <a:ext cx="191225" cy="293575"/>
            </a:xfrm>
            <a:custGeom>
              <a:rect b="b" l="l" r="r" t="t"/>
              <a:pathLst>
                <a:path extrusionOk="0" h="11743" w="7649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0" name="Google Shape;11100;p90"/>
            <p:cNvSpPr/>
            <p:nvPr/>
          </p:nvSpPr>
          <p:spPr>
            <a:xfrm>
              <a:off x="-1076425" y="24522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1" name="Google Shape;11101;p90"/>
            <p:cNvSpPr/>
            <p:nvPr/>
          </p:nvSpPr>
          <p:spPr>
            <a:xfrm>
              <a:off x="-1333975" y="24522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2" name="Google Shape;11102;p90"/>
            <p:cNvSpPr/>
            <p:nvPr/>
          </p:nvSpPr>
          <p:spPr>
            <a:xfrm>
              <a:off x="-1093750" y="2383050"/>
              <a:ext cx="35450" cy="26575"/>
            </a:xfrm>
            <a:custGeom>
              <a:rect b="b" l="l" r="r" t="t"/>
              <a:pathLst>
                <a:path extrusionOk="0" h="1063" w="1418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3" name="Google Shape;11103;p90"/>
            <p:cNvSpPr/>
            <p:nvPr/>
          </p:nvSpPr>
          <p:spPr>
            <a:xfrm>
              <a:off x="-1317450" y="2512575"/>
              <a:ext cx="35475" cy="26225"/>
            </a:xfrm>
            <a:custGeom>
              <a:rect b="b" l="l" r="r" t="t"/>
              <a:pathLst>
                <a:path extrusionOk="0" h="1049" w="1419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4" name="Google Shape;11104;p90"/>
            <p:cNvSpPr/>
            <p:nvPr/>
          </p:nvSpPr>
          <p:spPr>
            <a:xfrm>
              <a:off x="-1092975" y="2512575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5" name="Google Shape;11105;p90"/>
            <p:cNvSpPr/>
            <p:nvPr/>
          </p:nvSpPr>
          <p:spPr>
            <a:xfrm>
              <a:off x="-1316650" y="2383750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6" name="Google Shape;11106;p90"/>
            <p:cNvSpPr/>
            <p:nvPr/>
          </p:nvSpPr>
          <p:spPr>
            <a:xfrm>
              <a:off x="-1239475" y="2401575"/>
              <a:ext cx="102425" cy="153100"/>
            </a:xfrm>
            <a:custGeom>
              <a:rect b="b" l="l" r="r" t="t"/>
              <a:pathLst>
                <a:path extrusionOk="0" h="6124" w="4097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07" name="Google Shape;11107;p90"/>
          <p:cNvGrpSpPr/>
          <p:nvPr/>
        </p:nvGrpSpPr>
        <p:grpSpPr>
          <a:xfrm>
            <a:off x="1954146" y="2660397"/>
            <a:ext cx="398020" cy="421914"/>
            <a:chOff x="-5995925" y="2757850"/>
            <a:chExt cx="275675" cy="292225"/>
          </a:xfrm>
        </p:grpSpPr>
        <p:sp>
          <p:nvSpPr>
            <p:cNvPr id="11108" name="Google Shape;11108;p90"/>
            <p:cNvSpPr/>
            <p:nvPr/>
          </p:nvSpPr>
          <p:spPr>
            <a:xfrm>
              <a:off x="-5995925" y="2757850"/>
              <a:ext cx="275675" cy="292225"/>
            </a:xfrm>
            <a:custGeom>
              <a:rect b="b" l="l" r="r" t="t"/>
              <a:pathLst>
                <a:path extrusionOk="0" h="11689" w="11027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9" name="Google Shape;11109;p90"/>
            <p:cNvSpPr/>
            <p:nvPr/>
          </p:nvSpPr>
          <p:spPr>
            <a:xfrm>
              <a:off x="-5892750" y="2808250"/>
              <a:ext cx="137850" cy="69350"/>
            </a:xfrm>
            <a:custGeom>
              <a:rect b="b" l="l" r="r" t="t"/>
              <a:pathLst>
                <a:path extrusionOk="0" h="2774" w="5514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0" name="Google Shape;11110;p90"/>
            <p:cNvSpPr/>
            <p:nvPr/>
          </p:nvSpPr>
          <p:spPr>
            <a:xfrm>
              <a:off x="-5891975" y="2895675"/>
              <a:ext cx="34700" cy="17375"/>
            </a:xfrm>
            <a:custGeom>
              <a:rect b="b" l="l" r="r" t="t"/>
              <a:pathLst>
                <a:path extrusionOk="0" h="695" w="1388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1" name="Google Shape;11111;p90"/>
            <p:cNvSpPr/>
            <p:nvPr/>
          </p:nvSpPr>
          <p:spPr>
            <a:xfrm>
              <a:off x="-5891975" y="2928775"/>
              <a:ext cx="34700" cy="18125"/>
            </a:xfrm>
            <a:custGeom>
              <a:rect b="b" l="l" r="r" t="t"/>
              <a:pathLst>
                <a:path extrusionOk="0" h="725" w="1388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2" name="Google Shape;11112;p90"/>
            <p:cNvSpPr/>
            <p:nvPr/>
          </p:nvSpPr>
          <p:spPr>
            <a:xfrm>
              <a:off x="-5840775" y="2928775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3" name="Google Shape;11113;p90"/>
            <p:cNvSpPr/>
            <p:nvPr/>
          </p:nvSpPr>
          <p:spPr>
            <a:xfrm>
              <a:off x="-5840775" y="2895675"/>
              <a:ext cx="34675" cy="17375"/>
            </a:xfrm>
            <a:custGeom>
              <a:rect b="b" l="l" r="r" t="t"/>
              <a:pathLst>
                <a:path extrusionOk="0" h="695" w="1387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4" name="Google Shape;11114;p90"/>
            <p:cNvSpPr/>
            <p:nvPr/>
          </p:nvSpPr>
          <p:spPr>
            <a:xfrm>
              <a:off x="-5789575" y="2895675"/>
              <a:ext cx="34675" cy="17375"/>
            </a:xfrm>
            <a:custGeom>
              <a:rect b="b" l="l" r="r" t="t"/>
              <a:pathLst>
                <a:path extrusionOk="0" h="695" w="1387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5" name="Google Shape;11115;p90"/>
            <p:cNvSpPr/>
            <p:nvPr/>
          </p:nvSpPr>
          <p:spPr>
            <a:xfrm>
              <a:off x="-5789575" y="2928775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6" name="Google Shape;11116;p90"/>
            <p:cNvSpPr/>
            <p:nvPr/>
          </p:nvSpPr>
          <p:spPr>
            <a:xfrm>
              <a:off x="-5858100" y="2998075"/>
              <a:ext cx="68550" cy="17350"/>
            </a:xfrm>
            <a:custGeom>
              <a:rect b="b" l="l" r="r" t="t"/>
              <a:pathLst>
                <a:path extrusionOk="0" h="694" w="274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17" name="Google Shape;11117;p90"/>
          <p:cNvGrpSpPr/>
          <p:nvPr/>
        </p:nvGrpSpPr>
        <p:grpSpPr>
          <a:xfrm>
            <a:off x="4634433" y="1631816"/>
            <a:ext cx="421951" cy="419677"/>
            <a:chOff x="-4211975" y="2046625"/>
            <a:chExt cx="292250" cy="290675"/>
          </a:xfrm>
        </p:grpSpPr>
        <p:sp>
          <p:nvSpPr>
            <p:cNvPr id="11118" name="Google Shape;11118;p90"/>
            <p:cNvSpPr/>
            <p:nvPr/>
          </p:nvSpPr>
          <p:spPr>
            <a:xfrm>
              <a:off x="-4211975" y="2081300"/>
              <a:ext cx="256025" cy="256000"/>
            </a:xfrm>
            <a:custGeom>
              <a:rect b="b" l="l" r="r" t="t"/>
              <a:pathLst>
                <a:path extrusionOk="0" h="10240" w="10241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9" name="Google Shape;11119;p90"/>
            <p:cNvSpPr/>
            <p:nvPr/>
          </p:nvSpPr>
          <p:spPr>
            <a:xfrm>
              <a:off x="-4057600" y="2046625"/>
              <a:ext cx="137875" cy="137875"/>
            </a:xfrm>
            <a:custGeom>
              <a:rect b="b" l="l" r="r" t="t"/>
              <a:pathLst>
                <a:path extrusionOk="0" h="5515" w="5515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20" name="Google Shape;11120;p90"/>
          <p:cNvGrpSpPr/>
          <p:nvPr/>
        </p:nvGrpSpPr>
        <p:grpSpPr>
          <a:xfrm>
            <a:off x="4684479" y="2138699"/>
            <a:ext cx="321859" cy="424225"/>
            <a:chOff x="-4178875" y="2405775"/>
            <a:chExt cx="222925" cy="293825"/>
          </a:xfrm>
        </p:grpSpPr>
        <p:sp>
          <p:nvSpPr>
            <p:cNvPr id="11121" name="Google Shape;11121;p90"/>
            <p:cNvSpPr/>
            <p:nvPr/>
          </p:nvSpPr>
          <p:spPr>
            <a:xfrm>
              <a:off x="-4178875" y="2405775"/>
              <a:ext cx="222925" cy="293825"/>
            </a:xfrm>
            <a:custGeom>
              <a:rect b="b" l="l" r="r" t="t"/>
              <a:pathLst>
                <a:path extrusionOk="0" h="11753" w="8917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2" name="Google Shape;11122;p90"/>
            <p:cNvSpPr/>
            <p:nvPr/>
          </p:nvSpPr>
          <p:spPr>
            <a:xfrm>
              <a:off x="-4093025" y="24916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3" name="Google Shape;11123;p90"/>
            <p:cNvSpPr/>
            <p:nvPr/>
          </p:nvSpPr>
          <p:spPr>
            <a:xfrm>
              <a:off x="-4145800" y="2439650"/>
              <a:ext cx="155975" cy="155200"/>
            </a:xfrm>
            <a:custGeom>
              <a:rect b="b" l="l" r="r" t="t"/>
              <a:pathLst>
                <a:path extrusionOk="0" h="6208" w="6239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24" name="Google Shape;11124;p90"/>
          <p:cNvGrpSpPr/>
          <p:nvPr/>
        </p:nvGrpSpPr>
        <p:grpSpPr>
          <a:xfrm>
            <a:off x="4646942" y="2673483"/>
            <a:ext cx="420796" cy="395746"/>
            <a:chOff x="-4211975" y="2783850"/>
            <a:chExt cx="291450" cy="274100"/>
          </a:xfrm>
        </p:grpSpPr>
        <p:sp>
          <p:nvSpPr>
            <p:cNvPr id="11125" name="Google Shape;11125;p90"/>
            <p:cNvSpPr/>
            <p:nvPr/>
          </p:nvSpPr>
          <p:spPr>
            <a:xfrm>
              <a:off x="-4211975" y="2937125"/>
              <a:ext cx="291450" cy="120825"/>
            </a:xfrm>
            <a:custGeom>
              <a:rect b="b" l="l" r="r" t="t"/>
              <a:pathLst>
                <a:path extrusionOk="0" h="4833" w="11658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6" name="Google Shape;11126;p90"/>
            <p:cNvSpPr/>
            <p:nvPr/>
          </p:nvSpPr>
          <p:spPr>
            <a:xfrm>
              <a:off x="-4109575" y="2783850"/>
              <a:ext cx="153625" cy="154400"/>
            </a:xfrm>
            <a:custGeom>
              <a:rect b="b" l="l" r="r" t="t"/>
              <a:pathLst>
                <a:path extrusionOk="0" h="6176" w="6145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7" name="Google Shape;11127;p90"/>
            <p:cNvSpPr/>
            <p:nvPr/>
          </p:nvSpPr>
          <p:spPr>
            <a:xfrm>
              <a:off x="-4074925" y="2818500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128" name="Google Shape;11128;p90"/>
          <p:cNvSpPr/>
          <p:nvPr/>
        </p:nvSpPr>
        <p:spPr>
          <a:xfrm>
            <a:off x="7362836" y="1629995"/>
            <a:ext cx="399175" cy="423069"/>
          </a:xfrm>
          <a:custGeom>
            <a:rect b="b" l="l" r="r" t="t"/>
            <a:pathLst>
              <a:path extrusionOk="0" h="11721" w="11059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129" name="Google Shape;11129;p90"/>
          <p:cNvGrpSpPr/>
          <p:nvPr/>
        </p:nvGrpSpPr>
        <p:grpSpPr>
          <a:xfrm>
            <a:off x="7351871" y="2140413"/>
            <a:ext cx="420796" cy="420796"/>
            <a:chOff x="-2419325" y="2408150"/>
            <a:chExt cx="291450" cy="291450"/>
          </a:xfrm>
        </p:grpSpPr>
        <p:sp>
          <p:nvSpPr>
            <p:cNvPr id="11130" name="Google Shape;11130;p90"/>
            <p:cNvSpPr/>
            <p:nvPr/>
          </p:nvSpPr>
          <p:spPr>
            <a:xfrm>
              <a:off x="-2419325" y="2408150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1" name="Google Shape;11131;p90"/>
            <p:cNvSpPr/>
            <p:nvPr/>
          </p:nvSpPr>
          <p:spPr>
            <a:xfrm>
              <a:off x="-2385475" y="2444375"/>
              <a:ext cx="173325" cy="86675"/>
            </a:xfrm>
            <a:custGeom>
              <a:rect b="b" l="l" r="r" t="t"/>
              <a:pathLst>
                <a:path extrusionOk="0" h="3467" w="6933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2" name="Google Shape;11132;p90"/>
            <p:cNvSpPr/>
            <p:nvPr/>
          </p:nvSpPr>
          <p:spPr>
            <a:xfrm>
              <a:off x="-2385475" y="2545975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3" name="Google Shape;11133;p90"/>
            <p:cNvSpPr/>
            <p:nvPr/>
          </p:nvSpPr>
          <p:spPr>
            <a:xfrm>
              <a:off x="-2281500" y="2546775"/>
              <a:ext cx="69350" cy="18125"/>
            </a:xfrm>
            <a:custGeom>
              <a:rect b="b" l="l" r="r" t="t"/>
              <a:pathLst>
                <a:path extrusionOk="0" h="725" w="277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4" name="Google Shape;11134;p90"/>
            <p:cNvSpPr/>
            <p:nvPr/>
          </p:nvSpPr>
          <p:spPr>
            <a:xfrm>
              <a:off x="-2281500" y="2581425"/>
              <a:ext cx="69350" cy="18150"/>
            </a:xfrm>
            <a:custGeom>
              <a:rect b="b" l="l" r="r" t="t"/>
              <a:pathLst>
                <a:path extrusionOk="0" h="726" w="277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5" name="Google Shape;11135;p90"/>
            <p:cNvSpPr/>
            <p:nvPr/>
          </p:nvSpPr>
          <p:spPr>
            <a:xfrm>
              <a:off x="-2281500" y="2616075"/>
              <a:ext cx="69350" cy="17350"/>
            </a:xfrm>
            <a:custGeom>
              <a:rect b="b" l="l" r="r" t="t"/>
              <a:pathLst>
                <a:path extrusionOk="0" h="694" w="277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6" name="Google Shape;11136;p90"/>
            <p:cNvSpPr/>
            <p:nvPr/>
          </p:nvSpPr>
          <p:spPr>
            <a:xfrm>
              <a:off x="-2385475" y="2649150"/>
              <a:ext cx="173325" cy="18150"/>
            </a:xfrm>
            <a:custGeom>
              <a:rect b="b" l="l" r="r" t="t"/>
              <a:pathLst>
                <a:path extrusionOk="0" h="726" w="6933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137" name="Google Shape;11137;p90"/>
          <p:cNvSpPr/>
          <p:nvPr/>
        </p:nvSpPr>
        <p:spPr>
          <a:xfrm>
            <a:off x="7362260" y="2659651"/>
            <a:ext cx="424188" cy="423069"/>
          </a:xfrm>
          <a:custGeom>
            <a:rect b="b" l="l" r="r" t="t"/>
            <a:pathLst>
              <a:path extrusionOk="0" h="11721" w="11752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138" name="Google Shape;11138;p90"/>
          <p:cNvGrpSpPr/>
          <p:nvPr/>
        </p:nvGrpSpPr>
        <p:grpSpPr>
          <a:xfrm>
            <a:off x="4673396" y="3231514"/>
            <a:ext cx="420796" cy="421914"/>
            <a:chOff x="-1333200" y="2770450"/>
            <a:chExt cx="291450" cy="292225"/>
          </a:xfrm>
        </p:grpSpPr>
        <p:sp>
          <p:nvSpPr>
            <p:cNvPr id="11139" name="Google Shape;11139;p90"/>
            <p:cNvSpPr/>
            <p:nvPr/>
          </p:nvSpPr>
          <p:spPr>
            <a:xfrm>
              <a:off x="-1299325" y="2808250"/>
              <a:ext cx="222925" cy="134725"/>
            </a:xfrm>
            <a:custGeom>
              <a:rect b="b" l="l" r="r" t="t"/>
              <a:pathLst>
                <a:path extrusionOk="0" h="5389" w="8917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0" name="Google Shape;11140;p90"/>
            <p:cNvSpPr/>
            <p:nvPr/>
          </p:nvSpPr>
          <p:spPr>
            <a:xfrm>
              <a:off x="-1333200" y="2770450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41" name="Google Shape;11141;p90"/>
          <p:cNvGrpSpPr/>
          <p:nvPr/>
        </p:nvGrpSpPr>
        <p:grpSpPr>
          <a:xfrm>
            <a:off x="2470009" y="1631256"/>
            <a:ext cx="423069" cy="420796"/>
            <a:chOff x="-5635200" y="2037975"/>
            <a:chExt cx="293025" cy="291450"/>
          </a:xfrm>
        </p:grpSpPr>
        <p:sp>
          <p:nvSpPr>
            <p:cNvPr id="11142" name="Google Shape;11142;p90"/>
            <p:cNvSpPr/>
            <p:nvPr/>
          </p:nvSpPr>
          <p:spPr>
            <a:xfrm>
              <a:off x="-5635200" y="203797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3" name="Google Shape;11143;p90"/>
            <p:cNvSpPr/>
            <p:nvPr/>
          </p:nvSpPr>
          <p:spPr>
            <a:xfrm>
              <a:off x="-5496575" y="2072625"/>
              <a:ext cx="102425" cy="102425"/>
            </a:xfrm>
            <a:custGeom>
              <a:rect b="b" l="l" r="r" t="t"/>
              <a:pathLst>
                <a:path extrusionOk="0" h="4097" w="4097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44" name="Google Shape;11144;p90"/>
          <p:cNvGrpSpPr/>
          <p:nvPr/>
        </p:nvGrpSpPr>
        <p:grpSpPr>
          <a:xfrm>
            <a:off x="2468295" y="2140412"/>
            <a:ext cx="426499" cy="420796"/>
            <a:chOff x="-5637575" y="2397900"/>
            <a:chExt cx="295400" cy="291450"/>
          </a:xfrm>
        </p:grpSpPr>
        <p:sp>
          <p:nvSpPr>
            <p:cNvPr id="11145" name="Google Shape;11145;p90"/>
            <p:cNvSpPr/>
            <p:nvPr/>
          </p:nvSpPr>
          <p:spPr>
            <a:xfrm>
              <a:off x="-5575350" y="2547550"/>
              <a:ext cx="79575" cy="88250"/>
            </a:xfrm>
            <a:custGeom>
              <a:rect b="b" l="l" r="r" t="t"/>
              <a:pathLst>
                <a:path extrusionOk="0" h="3530" w="3183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6" name="Google Shape;11146;p90"/>
            <p:cNvSpPr/>
            <p:nvPr/>
          </p:nvSpPr>
          <p:spPr>
            <a:xfrm>
              <a:off x="-5526500" y="2499525"/>
              <a:ext cx="85075" cy="81725"/>
            </a:xfrm>
            <a:custGeom>
              <a:rect b="b" l="l" r="r" t="t"/>
              <a:pathLst>
                <a:path extrusionOk="0" h="3269" w="3403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7" name="Google Shape;11147;p90"/>
            <p:cNvSpPr/>
            <p:nvPr/>
          </p:nvSpPr>
          <p:spPr>
            <a:xfrm>
              <a:off x="-5480050" y="2456975"/>
              <a:ext cx="80375" cy="75650"/>
            </a:xfrm>
            <a:custGeom>
              <a:rect b="b" l="l" r="r" t="t"/>
              <a:pathLst>
                <a:path extrusionOk="0" h="3026" w="3215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8" name="Google Shape;11148;p90"/>
            <p:cNvSpPr/>
            <p:nvPr/>
          </p:nvSpPr>
          <p:spPr>
            <a:xfrm>
              <a:off x="-5637575" y="2397900"/>
              <a:ext cx="295400" cy="291450"/>
            </a:xfrm>
            <a:custGeom>
              <a:rect b="b" l="l" r="r" t="t"/>
              <a:pathLst>
                <a:path extrusionOk="0" h="11658" w="11816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49" name="Google Shape;11149;p90"/>
          <p:cNvGrpSpPr/>
          <p:nvPr/>
        </p:nvGrpSpPr>
        <p:grpSpPr>
          <a:xfrm>
            <a:off x="2481958" y="2660397"/>
            <a:ext cx="423033" cy="421914"/>
            <a:chOff x="-5635975" y="2757075"/>
            <a:chExt cx="293000" cy="292225"/>
          </a:xfrm>
        </p:grpSpPr>
        <p:sp>
          <p:nvSpPr>
            <p:cNvPr id="11150" name="Google Shape;11150;p90"/>
            <p:cNvSpPr/>
            <p:nvPr/>
          </p:nvSpPr>
          <p:spPr>
            <a:xfrm>
              <a:off x="-5635975" y="2757075"/>
              <a:ext cx="293000" cy="292225"/>
            </a:xfrm>
            <a:custGeom>
              <a:rect b="b" l="l" r="r" t="t"/>
              <a:pathLst>
                <a:path extrusionOk="0" h="11689" w="1172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1" name="Google Shape;11151;p90"/>
            <p:cNvSpPr/>
            <p:nvPr/>
          </p:nvSpPr>
          <p:spPr>
            <a:xfrm>
              <a:off x="-5584800" y="2790150"/>
              <a:ext cx="189850" cy="138050"/>
            </a:xfrm>
            <a:custGeom>
              <a:rect b="b" l="l" r="r" t="t"/>
              <a:pathLst>
                <a:path extrusionOk="0" h="5522" w="7594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52" name="Google Shape;11152;p90"/>
          <p:cNvGrpSpPr/>
          <p:nvPr/>
        </p:nvGrpSpPr>
        <p:grpSpPr>
          <a:xfrm>
            <a:off x="5165893" y="1631256"/>
            <a:ext cx="423069" cy="420796"/>
            <a:chOff x="-3854375" y="2046625"/>
            <a:chExt cx="293025" cy="291450"/>
          </a:xfrm>
        </p:grpSpPr>
        <p:sp>
          <p:nvSpPr>
            <p:cNvPr id="11153" name="Google Shape;11153;p90"/>
            <p:cNvSpPr/>
            <p:nvPr/>
          </p:nvSpPr>
          <p:spPr>
            <a:xfrm>
              <a:off x="-3854375" y="20466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4" name="Google Shape;11154;p90"/>
            <p:cNvSpPr/>
            <p:nvPr/>
          </p:nvSpPr>
          <p:spPr>
            <a:xfrm>
              <a:off x="-3714975" y="2080500"/>
              <a:ext cx="103200" cy="119750"/>
            </a:xfrm>
            <a:custGeom>
              <a:rect b="b" l="l" r="r" t="t"/>
              <a:pathLst>
                <a:path extrusionOk="0" h="4790" w="4128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55" name="Google Shape;11155;p90"/>
          <p:cNvGrpSpPr/>
          <p:nvPr/>
        </p:nvGrpSpPr>
        <p:grpSpPr>
          <a:xfrm>
            <a:off x="5164756" y="2138717"/>
            <a:ext cx="425343" cy="424188"/>
            <a:chOff x="-3854375" y="2405000"/>
            <a:chExt cx="294600" cy="293800"/>
          </a:xfrm>
        </p:grpSpPr>
        <p:sp>
          <p:nvSpPr>
            <p:cNvPr id="11156" name="Google Shape;11156;p90"/>
            <p:cNvSpPr/>
            <p:nvPr/>
          </p:nvSpPr>
          <p:spPr>
            <a:xfrm>
              <a:off x="-3854375" y="2405000"/>
              <a:ext cx="294600" cy="293800"/>
            </a:xfrm>
            <a:custGeom>
              <a:rect b="b" l="l" r="r" t="t"/>
              <a:pathLst>
                <a:path extrusionOk="0" h="11752" w="11784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7" name="Google Shape;11157;p90"/>
            <p:cNvSpPr/>
            <p:nvPr/>
          </p:nvSpPr>
          <p:spPr>
            <a:xfrm>
              <a:off x="-3731500" y="2458550"/>
              <a:ext cx="84300" cy="84300"/>
            </a:xfrm>
            <a:custGeom>
              <a:rect b="b" l="l" r="r" t="t"/>
              <a:pathLst>
                <a:path extrusionOk="0" h="3372" w="3372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58" name="Google Shape;11158;p90"/>
          <p:cNvGrpSpPr/>
          <p:nvPr/>
        </p:nvGrpSpPr>
        <p:grpSpPr>
          <a:xfrm>
            <a:off x="5178961" y="2659838"/>
            <a:ext cx="420796" cy="423033"/>
            <a:chOff x="-3852025" y="2764950"/>
            <a:chExt cx="291450" cy="293000"/>
          </a:xfrm>
        </p:grpSpPr>
        <p:sp>
          <p:nvSpPr>
            <p:cNvPr id="11159" name="Google Shape;11159;p90"/>
            <p:cNvSpPr/>
            <p:nvPr/>
          </p:nvSpPr>
          <p:spPr>
            <a:xfrm>
              <a:off x="-3852025" y="2764950"/>
              <a:ext cx="291450" cy="293000"/>
            </a:xfrm>
            <a:custGeom>
              <a:rect b="b" l="l" r="r" t="t"/>
              <a:pathLst>
                <a:path extrusionOk="0" h="11720" w="11658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0" name="Google Shape;11160;p90"/>
            <p:cNvSpPr/>
            <p:nvPr/>
          </p:nvSpPr>
          <p:spPr>
            <a:xfrm>
              <a:off x="-3707100" y="2937425"/>
              <a:ext cx="103200" cy="67775"/>
            </a:xfrm>
            <a:custGeom>
              <a:rect b="b" l="l" r="r" t="t"/>
              <a:pathLst>
                <a:path extrusionOk="0" h="2711" w="4128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161" name="Google Shape;11161;p90"/>
          <p:cNvSpPr/>
          <p:nvPr/>
        </p:nvSpPr>
        <p:spPr>
          <a:xfrm>
            <a:off x="7900991" y="1681753"/>
            <a:ext cx="421914" cy="319549"/>
          </a:xfrm>
          <a:custGeom>
            <a:rect b="b" l="l" r="r" t="t"/>
            <a:pathLst>
              <a:path extrusionOk="0" h="8853" w="11689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62" name="Google Shape;11162;p90"/>
          <p:cNvSpPr/>
          <p:nvPr/>
        </p:nvSpPr>
        <p:spPr>
          <a:xfrm>
            <a:off x="7900991" y="2140284"/>
            <a:ext cx="421914" cy="420759"/>
          </a:xfrm>
          <a:custGeom>
            <a:rect b="b" l="l" r="r" t="t"/>
            <a:pathLst>
              <a:path extrusionOk="0" h="11657" w="11689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163" name="Google Shape;11163;p90"/>
          <p:cNvGrpSpPr/>
          <p:nvPr/>
        </p:nvGrpSpPr>
        <p:grpSpPr>
          <a:xfrm>
            <a:off x="7901550" y="2660398"/>
            <a:ext cx="420796" cy="421914"/>
            <a:chOff x="-2060175" y="2768875"/>
            <a:chExt cx="291450" cy="292225"/>
          </a:xfrm>
        </p:grpSpPr>
        <p:sp>
          <p:nvSpPr>
            <p:cNvPr id="11164" name="Google Shape;11164;p90"/>
            <p:cNvSpPr/>
            <p:nvPr/>
          </p:nvSpPr>
          <p:spPr>
            <a:xfrm>
              <a:off x="-2060175" y="2768875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5" name="Google Shape;11165;p90"/>
            <p:cNvSpPr/>
            <p:nvPr/>
          </p:nvSpPr>
          <p:spPr>
            <a:xfrm>
              <a:off x="-2008975" y="2855525"/>
              <a:ext cx="189050" cy="84500"/>
            </a:xfrm>
            <a:custGeom>
              <a:rect b="b" l="l" r="r" t="t"/>
              <a:pathLst>
                <a:path extrusionOk="0" h="3380" w="7562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66" name="Google Shape;11166;p90"/>
          <p:cNvGrpSpPr/>
          <p:nvPr/>
        </p:nvGrpSpPr>
        <p:grpSpPr>
          <a:xfrm>
            <a:off x="1915160" y="3232071"/>
            <a:ext cx="421914" cy="420796"/>
            <a:chOff x="-937025" y="2064750"/>
            <a:chExt cx="292225" cy="291450"/>
          </a:xfrm>
        </p:grpSpPr>
        <p:sp>
          <p:nvSpPr>
            <p:cNvPr id="11167" name="Google Shape;11167;p90"/>
            <p:cNvSpPr/>
            <p:nvPr/>
          </p:nvSpPr>
          <p:spPr>
            <a:xfrm>
              <a:off x="-834625" y="2134850"/>
              <a:ext cx="86650" cy="85075"/>
            </a:xfrm>
            <a:custGeom>
              <a:rect b="b" l="l" r="r" t="t"/>
              <a:pathLst>
                <a:path extrusionOk="0" h="3403" w="3466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8" name="Google Shape;11168;p90"/>
            <p:cNvSpPr/>
            <p:nvPr/>
          </p:nvSpPr>
          <p:spPr>
            <a:xfrm>
              <a:off x="-936225" y="2304975"/>
              <a:ext cx="289850" cy="51225"/>
            </a:xfrm>
            <a:custGeom>
              <a:rect b="b" l="l" r="r" t="t"/>
              <a:pathLst>
                <a:path extrusionOk="0" h="2049" w="11594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9" name="Google Shape;11169;p90"/>
            <p:cNvSpPr/>
            <p:nvPr/>
          </p:nvSpPr>
          <p:spPr>
            <a:xfrm>
              <a:off x="-937025" y="2064750"/>
              <a:ext cx="292225" cy="223125"/>
            </a:xfrm>
            <a:custGeom>
              <a:rect b="b" l="l" r="r" t="t"/>
              <a:pathLst>
                <a:path extrusionOk="0" h="8925" w="11689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70" name="Google Shape;11170;p90"/>
          <p:cNvGrpSpPr/>
          <p:nvPr/>
        </p:nvGrpSpPr>
        <p:grpSpPr>
          <a:xfrm>
            <a:off x="3018323" y="1630697"/>
            <a:ext cx="421951" cy="421914"/>
            <a:chOff x="-5276050" y="2037975"/>
            <a:chExt cx="292250" cy="292225"/>
          </a:xfrm>
        </p:grpSpPr>
        <p:sp>
          <p:nvSpPr>
            <p:cNvPr id="11171" name="Google Shape;11171;p90"/>
            <p:cNvSpPr/>
            <p:nvPr/>
          </p:nvSpPr>
          <p:spPr>
            <a:xfrm>
              <a:off x="-5102775" y="221125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2" name="Google Shape;11172;p90"/>
            <p:cNvSpPr/>
            <p:nvPr/>
          </p:nvSpPr>
          <p:spPr>
            <a:xfrm>
              <a:off x="-5224050" y="2107875"/>
              <a:ext cx="51200" cy="49825"/>
            </a:xfrm>
            <a:custGeom>
              <a:rect b="b" l="l" r="r" t="t"/>
              <a:pathLst>
                <a:path extrusionOk="0" h="1993" w="2048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3" name="Google Shape;11173;p90"/>
            <p:cNvSpPr/>
            <p:nvPr/>
          </p:nvSpPr>
          <p:spPr>
            <a:xfrm>
              <a:off x="-5276050" y="2037975"/>
              <a:ext cx="292250" cy="292225"/>
            </a:xfrm>
            <a:custGeom>
              <a:rect b="b" l="l" r="r" t="t"/>
              <a:pathLst>
                <a:path extrusionOk="0" h="11689" w="1169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174" name="Google Shape;11174;p90"/>
          <p:cNvSpPr/>
          <p:nvPr/>
        </p:nvSpPr>
        <p:spPr>
          <a:xfrm>
            <a:off x="3014690" y="2152917"/>
            <a:ext cx="429891" cy="395493"/>
          </a:xfrm>
          <a:custGeom>
            <a:rect b="b" l="l" r="r" t="t"/>
            <a:pathLst>
              <a:path extrusionOk="0" h="10957" w="1191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75" name="Google Shape;11175;p90"/>
          <p:cNvSpPr/>
          <p:nvPr/>
        </p:nvSpPr>
        <p:spPr>
          <a:xfrm>
            <a:off x="3030609" y="2660806"/>
            <a:ext cx="421914" cy="420759"/>
          </a:xfrm>
          <a:custGeom>
            <a:rect b="b" l="l" r="r" t="t"/>
            <a:pathLst>
              <a:path extrusionOk="0" h="11657" w="11689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176" name="Google Shape;11176;p90"/>
          <p:cNvGrpSpPr/>
          <p:nvPr/>
        </p:nvGrpSpPr>
        <p:grpSpPr>
          <a:xfrm>
            <a:off x="5777136" y="1631256"/>
            <a:ext cx="324133" cy="420796"/>
            <a:chOff x="-3462150" y="2046625"/>
            <a:chExt cx="224500" cy="291450"/>
          </a:xfrm>
        </p:grpSpPr>
        <p:sp>
          <p:nvSpPr>
            <p:cNvPr id="11177" name="Google Shape;11177;p90"/>
            <p:cNvSpPr/>
            <p:nvPr/>
          </p:nvSpPr>
          <p:spPr>
            <a:xfrm>
              <a:off x="-3425125" y="2253000"/>
              <a:ext cx="51225" cy="50425"/>
            </a:xfrm>
            <a:custGeom>
              <a:rect b="b" l="l" r="r" t="t"/>
              <a:pathLst>
                <a:path extrusionOk="0" h="2017" w="2049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8" name="Google Shape;11178;p90"/>
            <p:cNvSpPr/>
            <p:nvPr/>
          </p:nvSpPr>
          <p:spPr>
            <a:xfrm>
              <a:off x="-3425125" y="2116725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9" name="Google Shape;11179;p90"/>
            <p:cNvSpPr/>
            <p:nvPr/>
          </p:nvSpPr>
          <p:spPr>
            <a:xfrm>
              <a:off x="-3425125" y="218525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0" name="Google Shape;11180;p90"/>
            <p:cNvSpPr/>
            <p:nvPr/>
          </p:nvSpPr>
          <p:spPr>
            <a:xfrm>
              <a:off x="-3462150" y="2046625"/>
              <a:ext cx="224500" cy="291450"/>
            </a:xfrm>
            <a:custGeom>
              <a:rect b="b" l="l" r="r" t="t"/>
              <a:pathLst>
                <a:path extrusionOk="0" h="11658" w="898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1" name="Google Shape;11181;p90"/>
            <p:cNvSpPr/>
            <p:nvPr/>
          </p:nvSpPr>
          <p:spPr>
            <a:xfrm>
              <a:off x="-3358175" y="2133275"/>
              <a:ext cx="86650" cy="18125"/>
            </a:xfrm>
            <a:custGeom>
              <a:rect b="b" l="l" r="r" t="t"/>
              <a:pathLst>
                <a:path extrusionOk="0" h="725" w="3466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2" name="Google Shape;11182;p90"/>
            <p:cNvSpPr/>
            <p:nvPr/>
          </p:nvSpPr>
          <p:spPr>
            <a:xfrm>
              <a:off x="-3358175" y="2201800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3" name="Google Shape;11183;p90"/>
            <p:cNvSpPr/>
            <p:nvPr/>
          </p:nvSpPr>
          <p:spPr>
            <a:xfrm>
              <a:off x="-3358175" y="2270325"/>
              <a:ext cx="86650" cy="18125"/>
            </a:xfrm>
            <a:custGeom>
              <a:rect b="b" l="l" r="r" t="t"/>
              <a:pathLst>
                <a:path extrusionOk="0" h="725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84" name="Google Shape;11184;p90"/>
          <p:cNvGrpSpPr/>
          <p:nvPr/>
        </p:nvGrpSpPr>
        <p:grpSpPr>
          <a:xfrm>
            <a:off x="5752700" y="2139276"/>
            <a:ext cx="373006" cy="423069"/>
            <a:chOff x="-3478675" y="2405775"/>
            <a:chExt cx="258350" cy="293025"/>
          </a:xfrm>
        </p:grpSpPr>
        <p:sp>
          <p:nvSpPr>
            <p:cNvPr id="11185" name="Google Shape;11185;p90"/>
            <p:cNvSpPr/>
            <p:nvPr/>
          </p:nvSpPr>
          <p:spPr>
            <a:xfrm>
              <a:off x="-3478675" y="2405775"/>
              <a:ext cx="258350" cy="293025"/>
            </a:xfrm>
            <a:custGeom>
              <a:rect b="b" l="l" r="r" t="t"/>
              <a:pathLst>
                <a:path extrusionOk="0" h="11721" w="10334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6" name="Google Shape;11186;p90"/>
            <p:cNvSpPr/>
            <p:nvPr/>
          </p:nvSpPr>
          <p:spPr>
            <a:xfrm>
              <a:off x="-3408575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7" name="Google Shape;11187;p90"/>
            <p:cNvSpPr/>
            <p:nvPr/>
          </p:nvSpPr>
          <p:spPr>
            <a:xfrm>
              <a:off x="-3357400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8" name="Google Shape;11188;p90"/>
            <p:cNvSpPr/>
            <p:nvPr/>
          </p:nvSpPr>
          <p:spPr>
            <a:xfrm>
              <a:off x="-3306200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89" name="Google Shape;11189;p90"/>
          <p:cNvGrpSpPr/>
          <p:nvPr/>
        </p:nvGrpSpPr>
        <p:grpSpPr>
          <a:xfrm>
            <a:off x="5815218" y="2660398"/>
            <a:ext cx="271831" cy="421914"/>
            <a:chOff x="-3443250" y="2765725"/>
            <a:chExt cx="188275" cy="292225"/>
          </a:xfrm>
        </p:grpSpPr>
        <p:sp>
          <p:nvSpPr>
            <p:cNvPr id="11190" name="Google Shape;11190;p90"/>
            <p:cNvSpPr/>
            <p:nvPr/>
          </p:nvSpPr>
          <p:spPr>
            <a:xfrm>
              <a:off x="-3443250" y="2765725"/>
              <a:ext cx="188275" cy="292225"/>
            </a:xfrm>
            <a:custGeom>
              <a:rect b="b" l="l" r="r" t="t"/>
              <a:pathLst>
                <a:path extrusionOk="0" h="11689" w="7531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1" name="Google Shape;11191;p90"/>
            <p:cNvSpPr/>
            <p:nvPr/>
          </p:nvSpPr>
          <p:spPr>
            <a:xfrm>
              <a:off x="-3411725" y="2799375"/>
              <a:ext cx="124450" cy="86100"/>
            </a:xfrm>
            <a:custGeom>
              <a:rect b="b" l="l" r="r" t="t"/>
              <a:pathLst>
                <a:path extrusionOk="0" h="3444" w="4978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2" name="Google Shape;11192;p90"/>
            <p:cNvSpPr/>
            <p:nvPr/>
          </p:nvSpPr>
          <p:spPr>
            <a:xfrm>
              <a:off x="-3392825" y="2903575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3" name="Google Shape;11193;p90"/>
            <p:cNvSpPr/>
            <p:nvPr/>
          </p:nvSpPr>
          <p:spPr>
            <a:xfrm>
              <a:off x="-3392825" y="2938225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94" name="Google Shape;11194;p90"/>
          <p:cNvGrpSpPr/>
          <p:nvPr/>
        </p:nvGrpSpPr>
        <p:grpSpPr>
          <a:xfrm>
            <a:off x="844114" y="3230934"/>
            <a:ext cx="371887" cy="423069"/>
            <a:chOff x="-1684475" y="2049000"/>
            <a:chExt cx="257575" cy="293025"/>
          </a:xfrm>
        </p:grpSpPr>
        <p:sp>
          <p:nvSpPr>
            <p:cNvPr id="11195" name="Google Shape;11195;p90"/>
            <p:cNvSpPr/>
            <p:nvPr/>
          </p:nvSpPr>
          <p:spPr>
            <a:xfrm>
              <a:off x="-1684475" y="2049000"/>
              <a:ext cx="257575" cy="293025"/>
            </a:xfrm>
            <a:custGeom>
              <a:rect b="b" l="l" r="r" t="t"/>
              <a:pathLst>
                <a:path extrusionOk="0" h="11721" w="10303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6" name="Google Shape;11196;p90"/>
            <p:cNvSpPr/>
            <p:nvPr/>
          </p:nvSpPr>
          <p:spPr>
            <a:xfrm>
              <a:off x="-1615950" y="2238800"/>
              <a:ext cx="120525" cy="18150"/>
            </a:xfrm>
            <a:custGeom>
              <a:rect b="b" l="l" r="r" t="t"/>
              <a:pathLst>
                <a:path extrusionOk="0" h="726" w="4821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7" name="Google Shape;11197;p90"/>
            <p:cNvSpPr/>
            <p:nvPr/>
          </p:nvSpPr>
          <p:spPr>
            <a:xfrm>
              <a:off x="-1615950" y="2273475"/>
              <a:ext cx="120525" cy="17350"/>
            </a:xfrm>
            <a:custGeom>
              <a:rect b="b" l="l" r="r" t="t"/>
              <a:pathLst>
                <a:path extrusionOk="0" h="694" w="482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8" name="Google Shape;11198;p90"/>
            <p:cNvSpPr/>
            <p:nvPr/>
          </p:nvSpPr>
          <p:spPr>
            <a:xfrm>
              <a:off x="-1630925" y="2100975"/>
              <a:ext cx="153625" cy="116600"/>
            </a:xfrm>
            <a:custGeom>
              <a:rect b="b" l="l" r="r" t="t"/>
              <a:pathLst>
                <a:path extrusionOk="0" h="4664" w="6145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199" name="Google Shape;11199;p90"/>
          <p:cNvSpPr/>
          <p:nvPr/>
        </p:nvSpPr>
        <p:spPr>
          <a:xfrm>
            <a:off x="2472295" y="3231775"/>
            <a:ext cx="440106" cy="421373"/>
          </a:xfrm>
          <a:custGeom>
            <a:rect b="b" l="l" r="r" t="t"/>
            <a:pathLst>
              <a:path extrusionOk="0" h="11674" w="12193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200" name="Google Shape;11200;p90"/>
          <p:cNvGrpSpPr/>
          <p:nvPr/>
        </p:nvGrpSpPr>
        <p:grpSpPr>
          <a:xfrm>
            <a:off x="4134007" y="3231514"/>
            <a:ext cx="420796" cy="421914"/>
            <a:chOff x="-1700225" y="2768875"/>
            <a:chExt cx="291450" cy="292225"/>
          </a:xfrm>
        </p:grpSpPr>
        <p:sp>
          <p:nvSpPr>
            <p:cNvPr id="11201" name="Google Shape;11201;p90"/>
            <p:cNvSpPr/>
            <p:nvPr/>
          </p:nvSpPr>
          <p:spPr>
            <a:xfrm>
              <a:off x="-1700225" y="2768875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2" name="Google Shape;11202;p90"/>
            <p:cNvSpPr/>
            <p:nvPr/>
          </p:nvSpPr>
          <p:spPr>
            <a:xfrm>
              <a:off x="-1667150" y="28019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3" name="Google Shape;11203;p90"/>
            <p:cNvSpPr/>
            <p:nvPr/>
          </p:nvSpPr>
          <p:spPr>
            <a:xfrm>
              <a:off x="-1632500" y="28019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4" name="Google Shape;11204;p90"/>
            <p:cNvSpPr/>
            <p:nvPr/>
          </p:nvSpPr>
          <p:spPr>
            <a:xfrm>
              <a:off x="-1597850" y="2801950"/>
              <a:ext cx="17375" cy="18150"/>
            </a:xfrm>
            <a:custGeom>
              <a:rect b="b" l="l" r="r" t="t"/>
              <a:pathLst>
                <a:path extrusionOk="0" h="726" w="69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5" name="Google Shape;11205;p90"/>
            <p:cNvSpPr/>
            <p:nvPr/>
          </p:nvSpPr>
          <p:spPr>
            <a:xfrm>
              <a:off x="-1564750" y="2801950"/>
              <a:ext cx="120525" cy="18150"/>
            </a:xfrm>
            <a:custGeom>
              <a:rect b="b" l="l" r="r" t="t"/>
              <a:pathLst>
                <a:path extrusionOk="0" h="726" w="4821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6" name="Google Shape;11206;p90"/>
            <p:cNvSpPr/>
            <p:nvPr/>
          </p:nvSpPr>
          <p:spPr>
            <a:xfrm>
              <a:off x="-1597850" y="2924050"/>
              <a:ext cx="85100" cy="85075"/>
            </a:xfrm>
            <a:custGeom>
              <a:rect b="b" l="l" r="r" t="t"/>
              <a:pathLst>
                <a:path extrusionOk="0" h="3403" w="3404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07" name="Google Shape;11207;p90"/>
          <p:cNvGrpSpPr/>
          <p:nvPr/>
        </p:nvGrpSpPr>
        <p:grpSpPr>
          <a:xfrm>
            <a:off x="3602355" y="3230935"/>
            <a:ext cx="371887" cy="423069"/>
            <a:chOff x="-919700" y="2420750"/>
            <a:chExt cx="257575" cy="293025"/>
          </a:xfrm>
        </p:grpSpPr>
        <p:sp>
          <p:nvSpPr>
            <p:cNvPr id="11208" name="Google Shape;11208;p90"/>
            <p:cNvSpPr/>
            <p:nvPr/>
          </p:nvSpPr>
          <p:spPr>
            <a:xfrm>
              <a:off x="-884250" y="2490850"/>
              <a:ext cx="84300" cy="51225"/>
            </a:xfrm>
            <a:custGeom>
              <a:rect b="b" l="l" r="r" t="t"/>
              <a:pathLst>
                <a:path extrusionOk="0" h="2049" w="3372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9" name="Google Shape;11209;p90"/>
            <p:cNvSpPr/>
            <p:nvPr/>
          </p:nvSpPr>
          <p:spPr>
            <a:xfrm>
              <a:off x="-919700" y="2420750"/>
              <a:ext cx="257575" cy="293025"/>
            </a:xfrm>
            <a:custGeom>
              <a:rect b="b" l="l" r="r" t="t"/>
              <a:pathLst>
                <a:path extrusionOk="0" h="11721" w="10303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0" name="Google Shape;11210;p90"/>
            <p:cNvSpPr/>
            <p:nvPr/>
          </p:nvSpPr>
          <p:spPr>
            <a:xfrm>
              <a:off x="-766100" y="266097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11" name="Google Shape;11211;p90"/>
          <p:cNvGrpSpPr/>
          <p:nvPr/>
        </p:nvGrpSpPr>
        <p:grpSpPr>
          <a:xfrm>
            <a:off x="1937547" y="1645950"/>
            <a:ext cx="409531" cy="410617"/>
            <a:chOff x="6679825" y="2693700"/>
            <a:chExt cx="257875" cy="258575"/>
          </a:xfrm>
        </p:grpSpPr>
        <p:sp>
          <p:nvSpPr>
            <p:cNvPr id="11212" name="Google Shape;11212;p90"/>
            <p:cNvSpPr/>
            <p:nvPr/>
          </p:nvSpPr>
          <p:spPr>
            <a:xfrm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3" name="Google Shape;11213;p90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14" name="Google Shape;11214;p90"/>
          <p:cNvGrpSpPr/>
          <p:nvPr/>
        </p:nvGrpSpPr>
        <p:grpSpPr>
          <a:xfrm>
            <a:off x="1927121" y="2142110"/>
            <a:ext cx="420531" cy="417262"/>
            <a:chOff x="6790450" y="3119050"/>
            <a:chExt cx="262750" cy="260675"/>
          </a:xfrm>
        </p:grpSpPr>
        <p:sp>
          <p:nvSpPr>
            <p:cNvPr id="11215" name="Google Shape;11215;p90"/>
            <p:cNvSpPr/>
            <p:nvPr/>
          </p:nvSpPr>
          <p:spPr>
            <a:xfrm>
              <a:off x="6790450" y="3119050"/>
              <a:ext cx="262750" cy="260675"/>
            </a:xfrm>
            <a:custGeom>
              <a:rect b="b" l="l" r="r" t="t"/>
              <a:pathLst>
                <a:path extrusionOk="0" h="10427" w="1051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6" name="Google Shape;11216;p90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rect b="b" l="l" r="r" t="t"/>
              <a:pathLst>
                <a:path extrusionOk="0" h="10427" w="1051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17" name="Google Shape;11217;p90"/>
          <p:cNvGrpSpPr/>
          <p:nvPr/>
        </p:nvGrpSpPr>
        <p:grpSpPr>
          <a:xfrm>
            <a:off x="6853082" y="3755436"/>
            <a:ext cx="358093" cy="407391"/>
            <a:chOff x="7660859" y="2571753"/>
            <a:chExt cx="366561" cy="417024"/>
          </a:xfrm>
        </p:grpSpPr>
        <p:sp>
          <p:nvSpPr>
            <p:cNvPr id="11218" name="Google Shape;11218;p90"/>
            <p:cNvSpPr/>
            <p:nvPr/>
          </p:nvSpPr>
          <p:spPr>
            <a:xfrm>
              <a:off x="7770506" y="2633631"/>
              <a:ext cx="147259" cy="146633"/>
            </a:xfrm>
            <a:custGeom>
              <a:rect b="b" l="l" r="r" t="t"/>
              <a:pathLst>
                <a:path extrusionOk="0" h="7026" w="7056">
                  <a:moveTo>
                    <a:pt x="4114" y="2928"/>
                  </a:moveTo>
                  <a:lnTo>
                    <a:pt x="4114" y="4099"/>
                  </a:lnTo>
                  <a:lnTo>
                    <a:pt x="2943" y="4099"/>
                  </a:lnTo>
                  <a:lnTo>
                    <a:pt x="2943" y="2928"/>
                  </a:lnTo>
                  <a:close/>
                  <a:moveTo>
                    <a:pt x="2354" y="1"/>
                  </a:moveTo>
                  <a:cubicBezTo>
                    <a:pt x="2032" y="1"/>
                    <a:pt x="1771" y="263"/>
                    <a:pt x="1771" y="586"/>
                  </a:cubicBezTo>
                  <a:lnTo>
                    <a:pt x="1771" y="1757"/>
                  </a:lnTo>
                  <a:lnTo>
                    <a:pt x="618" y="1757"/>
                  </a:lnTo>
                  <a:cubicBezTo>
                    <a:pt x="301" y="1757"/>
                    <a:pt x="31" y="1999"/>
                    <a:pt x="17" y="2314"/>
                  </a:cubicBezTo>
                  <a:cubicBezTo>
                    <a:pt x="1" y="2650"/>
                    <a:pt x="268" y="2928"/>
                    <a:pt x="600" y="2928"/>
                  </a:cubicBezTo>
                  <a:lnTo>
                    <a:pt x="1771" y="2928"/>
                  </a:lnTo>
                  <a:lnTo>
                    <a:pt x="1771" y="4099"/>
                  </a:lnTo>
                  <a:lnTo>
                    <a:pt x="618" y="4099"/>
                  </a:lnTo>
                  <a:cubicBezTo>
                    <a:pt x="301" y="4099"/>
                    <a:pt x="31" y="4341"/>
                    <a:pt x="17" y="4656"/>
                  </a:cubicBezTo>
                  <a:cubicBezTo>
                    <a:pt x="1" y="4992"/>
                    <a:pt x="268" y="5270"/>
                    <a:pt x="600" y="5270"/>
                  </a:cubicBezTo>
                  <a:lnTo>
                    <a:pt x="1771" y="5270"/>
                  </a:lnTo>
                  <a:lnTo>
                    <a:pt x="1771" y="6423"/>
                  </a:lnTo>
                  <a:cubicBezTo>
                    <a:pt x="1771" y="6738"/>
                    <a:pt x="2014" y="7011"/>
                    <a:pt x="2329" y="7025"/>
                  </a:cubicBezTo>
                  <a:cubicBezTo>
                    <a:pt x="2338" y="7025"/>
                    <a:pt x="2348" y="7025"/>
                    <a:pt x="2357" y="7025"/>
                  </a:cubicBezTo>
                  <a:cubicBezTo>
                    <a:pt x="2680" y="7025"/>
                    <a:pt x="2943" y="6764"/>
                    <a:pt x="2943" y="6441"/>
                  </a:cubicBezTo>
                  <a:lnTo>
                    <a:pt x="2943" y="5270"/>
                  </a:lnTo>
                  <a:lnTo>
                    <a:pt x="4114" y="5270"/>
                  </a:lnTo>
                  <a:lnTo>
                    <a:pt x="4114" y="6423"/>
                  </a:lnTo>
                  <a:cubicBezTo>
                    <a:pt x="4114" y="6738"/>
                    <a:pt x="4356" y="7011"/>
                    <a:pt x="4671" y="7025"/>
                  </a:cubicBezTo>
                  <a:cubicBezTo>
                    <a:pt x="4680" y="7025"/>
                    <a:pt x="4690" y="7025"/>
                    <a:pt x="4699" y="7025"/>
                  </a:cubicBezTo>
                  <a:cubicBezTo>
                    <a:pt x="5023" y="7025"/>
                    <a:pt x="5285" y="6764"/>
                    <a:pt x="5285" y="6441"/>
                  </a:cubicBezTo>
                  <a:lnTo>
                    <a:pt x="5285" y="5270"/>
                  </a:lnTo>
                  <a:lnTo>
                    <a:pt x="6456" y="5270"/>
                  </a:lnTo>
                  <a:cubicBezTo>
                    <a:pt x="6788" y="5270"/>
                    <a:pt x="7056" y="4992"/>
                    <a:pt x="7040" y="4656"/>
                  </a:cubicBezTo>
                  <a:cubicBezTo>
                    <a:pt x="7025" y="4341"/>
                    <a:pt x="6753" y="4099"/>
                    <a:pt x="6438" y="4099"/>
                  </a:cubicBezTo>
                  <a:lnTo>
                    <a:pt x="5285" y="4099"/>
                  </a:lnTo>
                  <a:lnTo>
                    <a:pt x="5285" y="2928"/>
                  </a:lnTo>
                  <a:lnTo>
                    <a:pt x="6438" y="2928"/>
                  </a:lnTo>
                  <a:cubicBezTo>
                    <a:pt x="6753" y="2928"/>
                    <a:pt x="7025" y="2685"/>
                    <a:pt x="7040" y="2370"/>
                  </a:cubicBezTo>
                  <a:cubicBezTo>
                    <a:pt x="7056" y="2034"/>
                    <a:pt x="6788" y="1757"/>
                    <a:pt x="6456" y="1757"/>
                  </a:cubicBezTo>
                  <a:lnTo>
                    <a:pt x="5285" y="1757"/>
                  </a:lnTo>
                  <a:lnTo>
                    <a:pt x="5285" y="603"/>
                  </a:lnTo>
                  <a:cubicBezTo>
                    <a:pt x="5285" y="287"/>
                    <a:pt x="5042" y="16"/>
                    <a:pt x="4727" y="2"/>
                  </a:cubicBezTo>
                  <a:cubicBezTo>
                    <a:pt x="4717" y="1"/>
                    <a:pt x="4707" y="1"/>
                    <a:pt x="4696" y="1"/>
                  </a:cubicBezTo>
                  <a:cubicBezTo>
                    <a:pt x="4374" y="1"/>
                    <a:pt x="4114" y="263"/>
                    <a:pt x="4114" y="586"/>
                  </a:cubicBezTo>
                  <a:lnTo>
                    <a:pt x="4114" y="1757"/>
                  </a:lnTo>
                  <a:lnTo>
                    <a:pt x="2943" y="1757"/>
                  </a:lnTo>
                  <a:lnTo>
                    <a:pt x="2943" y="603"/>
                  </a:lnTo>
                  <a:cubicBezTo>
                    <a:pt x="2943" y="287"/>
                    <a:pt x="2700" y="16"/>
                    <a:pt x="2385" y="2"/>
                  </a:cubicBezTo>
                  <a:cubicBezTo>
                    <a:pt x="2375" y="1"/>
                    <a:pt x="2364" y="1"/>
                    <a:pt x="23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9" name="Google Shape;11219;p90"/>
            <p:cNvSpPr/>
            <p:nvPr/>
          </p:nvSpPr>
          <p:spPr>
            <a:xfrm>
              <a:off x="7730834" y="2792447"/>
              <a:ext cx="226648" cy="76781"/>
            </a:xfrm>
            <a:custGeom>
              <a:rect b="b" l="l" r="r" t="t"/>
              <a:pathLst>
                <a:path extrusionOk="0" h="3679" w="10860">
                  <a:moveTo>
                    <a:pt x="747" y="0"/>
                  </a:moveTo>
                  <a:cubicBezTo>
                    <a:pt x="280" y="0"/>
                    <a:pt x="0" y="520"/>
                    <a:pt x="258" y="910"/>
                  </a:cubicBezTo>
                  <a:cubicBezTo>
                    <a:pt x="1470" y="2730"/>
                    <a:pt x="3430" y="3678"/>
                    <a:pt x="5429" y="3678"/>
                  </a:cubicBezTo>
                  <a:cubicBezTo>
                    <a:pt x="7423" y="3678"/>
                    <a:pt x="9385" y="2733"/>
                    <a:pt x="10600" y="911"/>
                  </a:cubicBezTo>
                  <a:cubicBezTo>
                    <a:pt x="10860" y="523"/>
                    <a:pt x="10578" y="2"/>
                    <a:pt x="10116" y="2"/>
                  </a:cubicBezTo>
                  <a:cubicBezTo>
                    <a:pt x="10115" y="2"/>
                    <a:pt x="10114" y="2"/>
                    <a:pt x="10113" y="2"/>
                  </a:cubicBezTo>
                  <a:cubicBezTo>
                    <a:pt x="9924" y="2"/>
                    <a:pt x="9738" y="92"/>
                    <a:pt x="9625" y="262"/>
                  </a:cubicBezTo>
                  <a:cubicBezTo>
                    <a:pt x="8688" y="1668"/>
                    <a:pt x="7119" y="2507"/>
                    <a:pt x="5429" y="2507"/>
                  </a:cubicBezTo>
                  <a:cubicBezTo>
                    <a:pt x="3740" y="2507"/>
                    <a:pt x="2172" y="1668"/>
                    <a:pt x="1235" y="264"/>
                  </a:cubicBezTo>
                  <a:cubicBezTo>
                    <a:pt x="1125" y="101"/>
                    <a:pt x="943" y="0"/>
                    <a:pt x="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0" name="Google Shape;11220;p90"/>
            <p:cNvSpPr/>
            <p:nvPr/>
          </p:nvSpPr>
          <p:spPr>
            <a:xfrm>
              <a:off x="7660859" y="2571753"/>
              <a:ext cx="366561" cy="417024"/>
            </a:xfrm>
            <a:custGeom>
              <a:rect b="b" l="l" r="r" t="t"/>
              <a:pathLst>
                <a:path extrusionOk="0" h="19982" w="17564">
                  <a:moveTo>
                    <a:pt x="14636" y="1169"/>
                  </a:moveTo>
                  <a:cubicBezTo>
                    <a:pt x="15587" y="1169"/>
                    <a:pt x="16392" y="1992"/>
                    <a:pt x="16392" y="2965"/>
                  </a:cubicBezTo>
                  <a:lnTo>
                    <a:pt x="16392" y="14674"/>
                  </a:lnTo>
                  <a:cubicBezTo>
                    <a:pt x="16392" y="15643"/>
                    <a:pt x="15607" y="16431"/>
                    <a:pt x="14636" y="16431"/>
                  </a:cubicBezTo>
                  <a:lnTo>
                    <a:pt x="11124" y="16431"/>
                  </a:lnTo>
                  <a:cubicBezTo>
                    <a:pt x="10967" y="16431"/>
                    <a:pt x="10816" y="16493"/>
                    <a:pt x="10707" y="16604"/>
                  </a:cubicBezTo>
                  <a:lnTo>
                    <a:pt x="8782" y="18561"/>
                  </a:lnTo>
                  <a:lnTo>
                    <a:pt x="6857" y="16604"/>
                  </a:lnTo>
                  <a:cubicBezTo>
                    <a:pt x="6748" y="16493"/>
                    <a:pt x="6597" y="16431"/>
                    <a:pt x="6440" y="16431"/>
                  </a:cubicBezTo>
                  <a:lnTo>
                    <a:pt x="2928" y="16431"/>
                  </a:lnTo>
                  <a:cubicBezTo>
                    <a:pt x="1959" y="16431"/>
                    <a:pt x="1172" y="15643"/>
                    <a:pt x="1172" y="14674"/>
                  </a:cubicBezTo>
                  <a:lnTo>
                    <a:pt x="1172" y="2965"/>
                  </a:lnTo>
                  <a:cubicBezTo>
                    <a:pt x="1172" y="1992"/>
                    <a:pt x="1977" y="1169"/>
                    <a:pt x="2928" y="1169"/>
                  </a:cubicBezTo>
                  <a:close/>
                  <a:moveTo>
                    <a:pt x="2928" y="0"/>
                  </a:moveTo>
                  <a:cubicBezTo>
                    <a:pt x="1310" y="0"/>
                    <a:pt x="1" y="1346"/>
                    <a:pt x="1" y="2965"/>
                  </a:cubicBezTo>
                  <a:lnTo>
                    <a:pt x="1" y="14674"/>
                  </a:lnTo>
                  <a:cubicBezTo>
                    <a:pt x="1" y="16291"/>
                    <a:pt x="1312" y="17600"/>
                    <a:pt x="2928" y="17600"/>
                  </a:cubicBezTo>
                  <a:lnTo>
                    <a:pt x="6196" y="17600"/>
                  </a:lnTo>
                  <a:lnTo>
                    <a:pt x="8365" y="19806"/>
                  </a:lnTo>
                  <a:cubicBezTo>
                    <a:pt x="8474" y="19919"/>
                    <a:pt x="8625" y="19981"/>
                    <a:pt x="8782" y="19981"/>
                  </a:cubicBezTo>
                  <a:cubicBezTo>
                    <a:pt x="8940" y="19981"/>
                    <a:pt x="9090" y="19919"/>
                    <a:pt x="9200" y="19806"/>
                  </a:cubicBezTo>
                  <a:lnTo>
                    <a:pt x="11370" y="17600"/>
                  </a:lnTo>
                  <a:lnTo>
                    <a:pt x="14636" y="17600"/>
                  </a:lnTo>
                  <a:cubicBezTo>
                    <a:pt x="16251" y="17600"/>
                    <a:pt x="17563" y="16287"/>
                    <a:pt x="17563" y="14674"/>
                  </a:cubicBezTo>
                  <a:lnTo>
                    <a:pt x="17563" y="2965"/>
                  </a:lnTo>
                  <a:cubicBezTo>
                    <a:pt x="17563" y="1348"/>
                    <a:pt x="16254" y="0"/>
                    <a:pt x="14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21" name="Google Shape;11221;p90"/>
          <p:cNvGrpSpPr/>
          <p:nvPr/>
        </p:nvGrpSpPr>
        <p:grpSpPr>
          <a:xfrm>
            <a:off x="4387763" y="3755436"/>
            <a:ext cx="407391" cy="407391"/>
            <a:chOff x="5566722" y="2571753"/>
            <a:chExt cx="417024" cy="417024"/>
          </a:xfrm>
        </p:grpSpPr>
        <p:sp>
          <p:nvSpPr>
            <p:cNvPr id="11222" name="Google Shape;11222;p90"/>
            <p:cNvSpPr/>
            <p:nvPr/>
          </p:nvSpPr>
          <p:spPr>
            <a:xfrm>
              <a:off x="5566722" y="2571753"/>
              <a:ext cx="417024" cy="417024"/>
            </a:xfrm>
            <a:custGeom>
              <a:rect b="b" l="l" r="r" t="t"/>
              <a:pathLst>
                <a:path extrusionOk="0" h="19982" w="19982">
                  <a:moveTo>
                    <a:pt x="9990" y="1171"/>
                  </a:moveTo>
                  <a:cubicBezTo>
                    <a:pt x="14855" y="1171"/>
                    <a:pt x="18810" y="5127"/>
                    <a:pt x="18810" y="9991"/>
                  </a:cubicBezTo>
                  <a:cubicBezTo>
                    <a:pt x="18810" y="14854"/>
                    <a:pt x="14855" y="18810"/>
                    <a:pt x="9990" y="18810"/>
                  </a:cubicBezTo>
                  <a:cubicBezTo>
                    <a:pt x="5127" y="18810"/>
                    <a:pt x="1170" y="14854"/>
                    <a:pt x="1170" y="9991"/>
                  </a:cubicBezTo>
                  <a:cubicBezTo>
                    <a:pt x="1170" y="5127"/>
                    <a:pt x="5127" y="1171"/>
                    <a:pt x="9990" y="1171"/>
                  </a:cubicBezTo>
                  <a:close/>
                  <a:moveTo>
                    <a:pt x="9990" y="0"/>
                  </a:moveTo>
                  <a:cubicBezTo>
                    <a:pt x="4488" y="0"/>
                    <a:pt x="0" y="4490"/>
                    <a:pt x="0" y="9990"/>
                  </a:cubicBezTo>
                  <a:cubicBezTo>
                    <a:pt x="0" y="15493"/>
                    <a:pt x="4490" y="19981"/>
                    <a:pt x="9990" y="19981"/>
                  </a:cubicBezTo>
                  <a:cubicBezTo>
                    <a:pt x="15492" y="19981"/>
                    <a:pt x="19981" y="15491"/>
                    <a:pt x="19981" y="9990"/>
                  </a:cubicBezTo>
                  <a:cubicBezTo>
                    <a:pt x="19981" y="4488"/>
                    <a:pt x="15492" y="0"/>
                    <a:pt x="9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3" name="Google Shape;11223;p90"/>
            <p:cNvSpPr/>
            <p:nvPr/>
          </p:nvSpPr>
          <p:spPr>
            <a:xfrm>
              <a:off x="5653037" y="2658069"/>
              <a:ext cx="207719" cy="243052"/>
            </a:xfrm>
            <a:custGeom>
              <a:rect b="b" l="l" r="r" t="t"/>
              <a:pathLst>
                <a:path extrusionOk="0" h="11646" w="9953">
                  <a:moveTo>
                    <a:pt x="8782" y="1300"/>
                  </a:moveTo>
                  <a:lnTo>
                    <a:pt x="8782" y="2448"/>
                  </a:lnTo>
                  <a:lnTo>
                    <a:pt x="4099" y="3384"/>
                  </a:lnTo>
                  <a:lnTo>
                    <a:pt x="4099" y="2236"/>
                  </a:lnTo>
                  <a:lnTo>
                    <a:pt x="8782" y="1300"/>
                  </a:lnTo>
                  <a:close/>
                  <a:moveTo>
                    <a:pt x="8782" y="7304"/>
                  </a:moveTo>
                  <a:lnTo>
                    <a:pt x="8782" y="8447"/>
                  </a:lnTo>
                  <a:cubicBezTo>
                    <a:pt x="8782" y="8766"/>
                    <a:pt x="8591" y="9047"/>
                    <a:pt x="8295" y="9165"/>
                  </a:cubicBezTo>
                  <a:cubicBezTo>
                    <a:pt x="8163" y="9218"/>
                    <a:pt x="7987" y="9306"/>
                    <a:pt x="7782" y="9306"/>
                  </a:cubicBezTo>
                  <a:cubicBezTo>
                    <a:pt x="7653" y="9306"/>
                    <a:pt x="7513" y="9271"/>
                    <a:pt x="7365" y="9171"/>
                  </a:cubicBezTo>
                  <a:cubicBezTo>
                    <a:pt x="6850" y="8824"/>
                    <a:pt x="6937" y="8042"/>
                    <a:pt x="7512" y="7812"/>
                  </a:cubicBezTo>
                  <a:lnTo>
                    <a:pt x="8782" y="7304"/>
                  </a:lnTo>
                  <a:close/>
                  <a:moveTo>
                    <a:pt x="2928" y="8475"/>
                  </a:moveTo>
                  <a:lnTo>
                    <a:pt x="2928" y="9618"/>
                  </a:lnTo>
                  <a:cubicBezTo>
                    <a:pt x="2928" y="9937"/>
                    <a:pt x="2737" y="10218"/>
                    <a:pt x="2442" y="10336"/>
                  </a:cubicBezTo>
                  <a:cubicBezTo>
                    <a:pt x="2308" y="10389"/>
                    <a:pt x="2132" y="10476"/>
                    <a:pt x="1928" y="10476"/>
                  </a:cubicBezTo>
                  <a:cubicBezTo>
                    <a:pt x="1799" y="10476"/>
                    <a:pt x="1659" y="10442"/>
                    <a:pt x="1511" y="10342"/>
                  </a:cubicBezTo>
                  <a:cubicBezTo>
                    <a:pt x="996" y="9993"/>
                    <a:pt x="1083" y="9213"/>
                    <a:pt x="1658" y="8983"/>
                  </a:cubicBezTo>
                  <a:lnTo>
                    <a:pt x="2928" y="8475"/>
                  </a:lnTo>
                  <a:close/>
                  <a:moveTo>
                    <a:pt x="9369" y="1"/>
                  </a:moveTo>
                  <a:cubicBezTo>
                    <a:pt x="9330" y="1"/>
                    <a:pt x="9291" y="4"/>
                    <a:pt x="9252" y="12"/>
                  </a:cubicBezTo>
                  <a:lnTo>
                    <a:pt x="3399" y="1182"/>
                  </a:lnTo>
                  <a:cubicBezTo>
                    <a:pt x="3124" y="1237"/>
                    <a:pt x="2928" y="1477"/>
                    <a:pt x="2928" y="1757"/>
                  </a:cubicBezTo>
                  <a:lnTo>
                    <a:pt x="2928" y="7214"/>
                  </a:lnTo>
                  <a:lnTo>
                    <a:pt x="1223" y="7897"/>
                  </a:lnTo>
                  <a:cubicBezTo>
                    <a:pt x="480" y="8192"/>
                    <a:pt x="0" y="8902"/>
                    <a:pt x="0" y="9701"/>
                  </a:cubicBezTo>
                  <a:cubicBezTo>
                    <a:pt x="0" y="10782"/>
                    <a:pt x="880" y="11645"/>
                    <a:pt x="1944" y="11645"/>
                  </a:cubicBezTo>
                  <a:cubicBezTo>
                    <a:pt x="2362" y="11645"/>
                    <a:pt x="2624" y="11523"/>
                    <a:pt x="2877" y="11423"/>
                  </a:cubicBezTo>
                  <a:cubicBezTo>
                    <a:pt x="3618" y="11125"/>
                    <a:pt x="4099" y="10418"/>
                    <a:pt x="4099" y="9618"/>
                  </a:cubicBezTo>
                  <a:lnTo>
                    <a:pt x="4099" y="4578"/>
                  </a:lnTo>
                  <a:lnTo>
                    <a:pt x="8782" y="3641"/>
                  </a:lnTo>
                  <a:lnTo>
                    <a:pt x="8782" y="6043"/>
                  </a:lnTo>
                  <a:lnTo>
                    <a:pt x="7076" y="6726"/>
                  </a:lnTo>
                  <a:cubicBezTo>
                    <a:pt x="6335" y="7023"/>
                    <a:pt x="5854" y="7731"/>
                    <a:pt x="5854" y="8530"/>
                  </a:cubicBezTo>
                  <a:cubicBezTo>
                    <a:pt x="5854" y="9611"/>
                    <a:pt x="6733" y="10476"/>
                    <a:pt x="7798" y="10476"/>
                  </a:cubicBezTo>
                  <a:cubicBezTo>
                    <a:pt x="8216" y="10476"/>
                    <a:pt x="8477" y="10354"/>
                    <a:pt x="8730" y="10251"/>
                  </a:cubicBezTo>
                  <a:cubicBezTo>
                    <a:pt x="9473" y="9956"/>
                    <a:pt x="9953" y="9247"/>
                    <a:pt x="9953" y="8447"/>
                  </a:cubicBezTo>
                  <a:lnTo>
                    <a:pt x="9953" y="586"/>
                  </a:lnTo>
                  <a:cubicBezTo>
                    <a:pt x="9953" y="410"/>
                    <a:pt x="9873" y="244"/>
                    <a:pt x="9739" y="133"/>
                  </a:cubicBezTo>
                  <a:cubicBezTo>
                    <a:pt x="9633" y="47"/>
                    <a:pt x="9503" y="1"/>
                    <a:pt x="9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24" name="Google Shape;11224;p90"/>
          <p:cNvGrpSpPr/>
          <p:nvPr/>
        </p:nvGrpSpPr>
        <p:grpSpPr>
          <a:xfrm>
            <a:off x="5004096" y="3857692"/>
            <a:ext cx="407381" cy="202880"/>
            <a:chOff x="6090251" y="2676413"/>
            <a:chExt cx="417014" cy="207677"/>
          </a:xfrm>
        </p:grpSpPr>
        <p:sp>
          <p:nvSpPr>
            <p:cNvPr id="11225" name="Google Shape;11225;p90"/>
            <p:cNvSpPr/>
            <p:nvPr/>
          </p:nvSpPr>
          <p:spPr>
            <a:xfrm>
              <a:off x="6237672" y="2725248"/>
              <a:ext cx="61086" cy="158842"/>
            </a:xfrm>
            <a:custGeom>
              <a:rect b="b" l="l" r="r" t="t"/>
              <a:pathLst>
                <a:path extrusionOk="0" h="7611" w="2927">
                  <a:moveTo>
                    <a:pt x="1463" y="1172"/>
                  </a:moveTo>
                  <a:cubicBezTo>
                    <a:pt x="1624" y="1172"/>
                    <a:pt x="1757" y="1303"/>
                    <a:pt x="1757" y="1465"/>
                  </a:cubicBezTo>
                  <a:lnTo>
                    <a:pt x="1757" y="6148"/>
                  </a:lnTo>
                  <a:cubicBezTo>
                    <a:pt x="1757" y="6309"/>
                    <a:pt x="1624" y="6440"/>
                    <a:pt x="1463" y="6440"/>
                  </a:cubicBezTo>
                  <a:cubicBezTo>
                    <a:pt x="1302" y="6440"/>
                    <a:pt x="1171" y="6309"/>
                    <a:pt x="1171" y="6148"/>
                  </a:cubicBezTo>
                  <a:lnTo>
                    <a:pt x="1171" y="1465"/>
                  </a:lnTo>
                  <a:cubicBezTo>
                    <a:pt x="1171" y="1303"/>
                    <a:pt x="1302" y="1172"/>
                    <a:pt x="1463" y="1172"/>
                  </a:cubicBezTo>
                  <a:close/>
                  <a:moveTo>
                    <a:pt x="1463" y="1"/>
                  </a:moveTo>
                  <a:cubicBezTo>
                    <a:pt x="657" y="1"/>
                    <a:pt x="0" y="657"/>
                    <a:pt x="0" y="1465"/>
                  </a:cubicBezTo>
                  <a:lnTo>
                    <a:pt x="0" y="6148"/>
                  </a:lnTo>
                  <a:cubicBezTo>
                    <a:pt x="0" y="6955"/>
                    <a:pt x="657" y="7611"/>
                    <a:pt x="1463" y="7611"/>
                  </a:cubicBezTo>
                  <a:cubicBezTo>
                    <a:pt x="2270" y="7611"/>
                    <a:pt x="2926" y="6955"/>
                    <a:pt x="2926" y="6148"/>
                  </a:cubicBezTo>
                  <a:lnTo>
                    <a:pt x="2926" y="1465"/>
                  </a:lnTo>
                  <a:cubicBezTo>
                    <a:pt x="2926" y="657"/>
                    <a:pt x="2270" y="1"/>
                    <a:pt x="14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6" name="Google Shape;11226;p90"/>
            <p:cNvSpPr/>
            <p:nvPr/>
          </p:nvSpPr>
          <p:spPr>
            <a:xfrm>
              <a:off x="6446178" y="2761915"/>
              <a:ext cx="61086" cy="61086"/>
            </a:xfrm>
            <a:custGeom>
              <a:rect b="b" l="l" r="r" t="t"/>
              <a:pathLst>
                <a:path extrusionOk="0" h="2927" w="2927">
                  <a:moveTo>
                    <a:pt x="1464" y="1171"/>
                  </a:moveTo>
                  <a:cubicBezTo>
                    <a:pt x="1625" y="1171"/>
                    <a:pt x="1756" y="1302"/>
                    <a:pt x="1756" y="1463"/>
                  </a:cubicBezTo>
                  <a:cubicBezTo>
                    <a:pt x="1756" y="1626"/>
                    <a:pt x="1625" y="1757"/>
                    <a:pt x="1464" y="1757"/>
                  </a:cubicBezTo>
                  <a:cubicBezTo>
                    <a:pt x="1303" y="1757"/>
                    <a:pt x="1170" y="1626"/>
                    <a:pt x="1170" y="1463"/>
                  </a:cubicBezTo>
                  <a:cubicBezTo>
                    <a:pt x="1170" y="1302"/>
                    <a:pt x="1303" y="1171"/>
                    <a:pt x="1464" y="1171"/>
                  </a:cubicBezTo>
                  <a:close/>
                  <a:moveTo>
                    <a:pt x="1464" y="0"/>
                  </a:moveTo>
                  <a:cubicBezTo>
                    <a:pt x="657" y="0"/>
                    <a:pt x="1" y="657"/>
                    <a:pt x="1" y="1463"/>
                  </a:cubicBezTo>
                  <a:cubicBezTo>
                    <a:pt x="1" y="2270"/>
                    <a:pt x="657" y="2926"/>
                    <a:pt x="1464" y="2926"/>
                  </a:cubicBezTo>
                  <a:cubicBezTo>
                    <a:pt x="2270" y="2926"/>
                    <a:pt x="2927" y="2270"/>
                    <a:pt x="2927" y="1463"/>
                  </a:cubicBezTo>
                  <a:cubicBezTo>
                    <a:pt x="2927" y="657"/>
                    <a:pt x="2270" y="0"/>
                    <a:pt x="14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7" name="Google Shape;11227;p90"/>
            <p:cNvSpPr/>
            <p:nvPr/>
          </p:nvSpPr>
          <p:spPr>
            <a:xfrm>
              <a:off x="6311758" y="2676413"/>
              <a:ext cx="135446" cy="207677"/>
            </a:xfrm>
            <a:custGeom>
              <a:rect b="b" l="l" r="r" t="t"/>
              <a:pathLst>
                <a:path extrusionOk="0" h="9951" w="6490">
                  <a:moveTo>
                    <a:pt x="1466" y="1171"/>
                  </a:moveTo>
                  <a:cubicBezTo>
                    <a:pt x="1627" y="1171"/>
                    <a:pt x="1757" y="1302"/>
                    <a:pt x="1757" y="1463"/>
                  </a:cubicBezTo>
                  <a:lnTo>
                    <a:pt x="1757" y="6026"/>
                  </a:lnTo>
                  <a:lnTo>
                    <a:pt x="4186" y="3598"/>
                  </a:lnTo>
                  <a:cubicBezTo>
                    <a:pt x="4243" y="3541"/>
                    <a:pt x="4318" y="3512"/>
                    <a:pt x="4392" y="3512"/>
                  </a:cubicBezTo>
                  <a:cubicBezTo>
                    <a:pt x="4467" y="3512"/>
                    <a:pt x="4542" y="3541"/>
                    <a:pt x="4598" y="3598"/>
                  </a:cubicBezTo>
                  <a:cubicBezTo>
                    <a:pt x="4713" y="3712"/>
                    <a:pt x="4713" y="3897"/>
                    <a:pt x="4598" y="4012"/>
                  </a:cubicBezTo>
                  <a:lnTo>
                    <a:pt x="3247" y="5364"/>
                  </a:lnTo>
                  <a:lnTo>
                    <a:pt x="5221" y="8325"/>
                  </a:lnTo>
                  <a:cubicBezTo>
                    <a:pt x="5280" y="8414"/>
                    <a:pt x="5274" y="8500"/>
                    <a:pt x="5265" y="8546"/>
                  </a:cubicBezTo>
                  <a:cubicBezTo>
                    <a:pt x="5257" y="8591"/>
                    <a:pt x="5228" y="8674"/>
                    <a:pt x="5140" y="8732"/>
                  </a:cubicBezTo>
                  <a:cubicBezTo>
                    <a:pt x="5090" y="8764"/>
                    <a:pt x="5037" y="8780"/>
                    <a:pt x="4979" y="8780"/>
                  </a:cubicBezTo>
                  <a:cubicBezTo>
                    <a:pt x="4880" y="8780"/>
                    <a:pt x="4788" y="8732"/>
                    <a:pt x="4735" y="8651"/>
                  </a:cubicBezTo>
                  <a:lnTo>
                    <a:pt x="2824" y="5787"/>
                  </a:lnTo>
                  <a:lnTo>
                    <a:pt x="1757" y="6853"/>
                  </a:lnTo>
                  <a:lnTo>
                    <a:pt x="1757" y="8488"/>
                  </a:lnTo>
                  <a:cubicBezTo>
                    <a:pt x="1757" y="8649"/>
                    <a:pt x="1627" y="8782"/>
                    <a:pt x="1466" y="8782"/>
                  </a:cubicBezTo>
                  <a:cubicBezTo>
                    <a:pt x="1305" y="8782"/>
                    <a:pt x="1172" y="8649"/>
                    <a:pt x="1172" y="8488"/>
                  </a:cubicBezTo>
                  <a:lnTo>
                    <a:pt x="1172" y="1463"/>
                  </a:lnTo>
                  <a:cubicBezTo>
                    <a:pt x="1172" y="1302"/>
                    <a:pt x="1305" y="1171"/>
                    <a:pt x="1466" y="1171"/>
                  </a:cubicBezTo>
                  <a:close/>
                  <a:moveTo>
                    <a:pt x="1466" y="0"/>
                  </a:moveTo>
                  <a:cubicBezTo>
                    <a:pt x="659" y="0"/>
                    <a:pt x="1" y="657"/>
                    <a:pt x="1" y="1463"/>
                  </a:cubicBezTo>
                  <a:lnTo>
                    <a:pt x="1" y="8488"/>
                  </a:lnTo>
                  <a:cubicBezTo>
                    <a:pt x="1" y="9295"/>
                    <a:pt x="659" y="9951"/>
                    <a:pt x="1466" y="9951"/>
                  </a:cubicBezTo>
                  <a:cubicBezTo>
                    <a:pt x="2272" y="9951"/>
                    <a:pt x="2929" y="9295"/>
                    <a:pt x="2929" y="8488"/>
                  </a:cubicBezTo>
                  <a:lnTo>
                    <a:pt x="2929" y="8053"/>
                  </a:lnTo>
                  <a:lnTo>
                    <a:pt x="3760" y="9300"/>
                  </a:lnTo>
                  <a:cubicBezTo>
                    <a:pt x="4032" y="9709"/>
                    <a:pt x="4487" y="9951"/>
                    <a:pt x="4979" y="9951"/>
                  </a:cubicBezTo>
                  <a:cubicBezTo>
                    <a:pt x="5269" y="9951"/>
                    <a:pt x="5548" y="9866"/>
                    <a:pt x="5789" y="9705"/>
                  </a:cubicBezTo>
                  <a:cubicBezTo>
                    <a:pt x="6114" y="9489"/>
                    <a:pt x="6336" y="9158"/>
                    <a:pt x="6413" y="8775"/>
                  </a:cubicBezTo>
                  <a:cubicBezTo>
                    <a:pt x="6490" y="8391"/>
                    <a:pt x="6412" y="8001"/>
                    <a:pt x="6196" y="7676"/>
                  </a:cubicBezTo>
                  <a:lnTo>
                    <a:pt x="4754" y="5512"/>
                  </a:lnTo>
                  <a:lnTo>
                    <a:pt x="5426" y="4840"/>
                  </a:lnTo>
                  <a:cubicBezTo>
                    <a:pt x="5998" y="4269"/>
                    <a:pt x="5998" y="3340"/>
                    <a:pt x="5426" y="2771"/>
                  </a:cubicBezTo>
                  <a:cubicBezTo>
                    <a:pt x="5142" y="2485"/>
                    <a:pt x="4767" y="2342"/>
                    <a:pt x="4392" y="2342"/>
                  </a:cubicBezTo>
                  <a:cubicBezTo>
                    <a:pt x="4017" y="2342"/>
                    <a:pt x="3642" y="2485"/>
                    <a:pt x="3357" y="2771"/>
                  </a:cubicBezTo>
                  <a:lnTo>
                    <a:pt x="2929" y="3199"/>
                  </a:lnTo>
                  <a:lnTo>
                    <a:pt x="2929" y="1463"/>
                  </a:lnTo>
                  <a:cubicBezTo>
                    <a:pt x="2929" y="657"/>
                    <a:pt x="2272" y="0"/>
                    <a:pt x="1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8" name="Google Shape;11228;p90"/>
            <p:cNvSpPr/>
            <p:nvPr/>
          </p:nvSpPr>
          <p:spPr>
            <a:xfrm>
              <a:off x="6090251" y="2676413"/>
              <a:ext cx="135405" cy="207677"/>
            </a:xfrm>
            <a:custGeom>
              <a:rect b="b" l="l" r="r" t="t"/>
              <a:pathLst>
                <a:path extrusionOk="0" h="9951" w="6488">
                  <a:moveTo>
                    <a:pt x="1464" y="1171"/>
                  </a:moveTo>
                  <a:cubicBezTo>
                    <a:pt x="1625" y="1171"/>
                    <a:pt x="1757" y="1302"/>
                    <a:pt x="1757" y="1463"/>
                  </a:cubicBezTo>
                  <a:lnTo>
                    <a:pt x="1757" y="6026"/>
                  </a:lnTo>
                  <a:lnTo>
                    <a:pt x="4184" y="3598"/>
                  </a:lnTo>
                  <a:cubicBezTo>
                    <a:pt x="4241" y="3541"/>
                    <a:pt x="4316" y="3512"/>
                    <a:pt x="4391" y="3512"/>
                  </a:cubicBezTo>
                  <a:cubicBezTo>
                    <a:pt x="4466" y="3512"/>
                    <a:pt x="4541" y="3541"/>
                    <a:pt x="4598" y="3598"/>
                  </a:cubicBezTo>
                  <a:cubicBezTo>
                    <a:pt x="4712" y="3712"/>
                    <a:pt x="4712" y="3897"/>
                    <a:pt x="4598" y="4012"/>
                  </a:cubicBezTo>
                  <a:lnTo>
                    <a:pt x="3245" y="5364"/>
                  </a:lnTo>
                  <a:lnTo>
                    <a:pt x="5219" y="8325"/>
                  </a:lnTo>
                  <a:cubicBezTo>
                    <a:pt x="5278" y="8414"/>
                    <a:pt x="5272" y="8500"/>
                    <a:pt x="5264" y="8546"/>
                  </a:cubicBezTo>
                  <a:cubicBezTo>
                    <a:pt x="5255" y="8591"/>
                    <a:pt x="5226" y="8674"/>
                    <a:pt x="5138" y="8732"/>
                  </a:cubicBezTo>
                  <a:cubicBezTo>
                    <a:pt x="5090" y="8764"/>
                    <a:pt x="5035" y="8780"/>
                    <a:pt x="4977" y="8780"/>
                  </a:cubicBezTo>
                  <a:cubicBezTo>
                    <a:pt x="4878" y="8780"/>
                    <a:pt x="4788" y="8732"/>
                    <a:pt x="4733" y="8651"/>
                  </a:cubicBezTo>
                  <a:lnTo>
                    <a:pt x="2824" y="5787"/>
                  </a:lnTo>
                  <a:lnTo>
                    <a:pt x="1757" y="6853"/>
                  </a:lnTo>
                  <a:lnTo>
                    <a:pt x="1757" y="8488"/>
                  </a:lnTo>
                  <a:cubicBezTo>
                    <a:pt x="1757" y="8649"/>
                    <a:pt x="1625" y="8782"/>
                    <a:pt x="1464" y="8782"/>
                  </a:cubicBezTo>
                  <a:cubicBezTo>
                    <a:pt x="1303" y="8782"/>
                    <a:pt x="1172" y="8649"/>
                    <a:pt x="1172" y="8488"/>
                  </a:cubicBezTo>
                  <a:lnTo>
                    <a:pt x="1172" y="1463"/>
                  </a:lnTo>
                  <a:cubicBezTo>
                    <a:pt x="1172" y="1302"/>
                    <a:pt x="1303" y="1171"/>
                    <a:pt x="1464" y="1171"/>
                  </a:cubicBezTo>
                  <a:close/>
                  <a:moveTo>
                    <a:pt x="1464" y="0"/>
                  </a:moveTo>
                  <a:cubicBezTo>
                    <a:pt x="657" y="0"/>
                    <a:pt x="1" y="657"/>
                    <a:pt x="1" y="1463"/>
                  </a:cubicBezTo>
                  <a:lnTo>
                    <a:pt x="1" y="8488"/>
                  </a:lnTo>
                  <a:cubicBezTo>
                    <a:pt x="1" y="9295"/>
                    <a:pt x="657" y="9951"/>
                    <a:pt x="1464" y="9951"/>
                  </a:cubicBezTo>
                  <a:cubicBezTo>
                    <a:pt x="2270" y="9951"/>
                    <a:pt x="2927" y="9295"/>
                    <a:pt x="2927" y="8488"/>
                  </a:cubicBezTo>
                  <a:lnTo>
                    <a:pt x="2927" y="8053"/>
                  </a:lnTo>
                  <a:lnTo>
                    <a:pt x="3758" y="9300"/>
                  </a:lnTo>
                  <a:cubicBezTo>
                    <a:pt x="4031" y="9709"/>
                    <a:pt x="4485" y="9951"/>
                    <a:pt x="4977" y="9951"/>
                  </a:cubicBezTo>
                  <a:cubicBezTo>
                    <a:pt x="5267" y="9951"/>
                    <a:pt x="5548" y="9866"/>
                    <a:pt x="5787" y="9705"/>
                  </a:cubicBezTo>
                  <a:cubicBezTo>
                    <a:pt x="6113" y="9489"/>
                    <a:pt x="6336" y="9158"/>
                    <a:pt x="6412" y="8775"/>
                  </a:cubicBezTo>
                  <a:cubicBezTo>
                    <a:pt x="6488" y="8391"/>
                    <a:pt x="6410" y="8001"/>
                    <a:pt x="6194" y="7676"/>
                  </a:cubicBezTo>
                  <a:lnTo>
                    <a:pt x="4752" y="5512"/>
                  </a:lnTo>
                  <a:lnTo>
                    <a:pt x="5426" y="4840"/>
                  </a:lnTo>
                  <a:cubicBezTo>
                    <a:pt x="5996" y="4269"/>
                    <a:pt x="5996" y="3340"/>
                    <a:pt x="5426" y="2771"/>
                  </a:cubicBezTo>
                  <a:cubicBezTo>
                    <a:pt x="5141" y="2485"/>
                    <a:pt x="4766" y="2342"/>
                    <a:pt x="4391" y="2342"/>
                  </a:cubicBezTo>
                  <a:cubicBezTo>
                    <a:pt x="4016" y="2342"/>
                    <a:pt x="3641" y="2485"/>
                    <a:pt x="3357" y="2771"/>
                  </a:cubicBezTo>
                  <a:lnTo>
                    <a:pt x="2927" y="3199"/>
                  </a:lnTo>
                  <a:lnTo>
                    <a:pt x="2927" y="1463"/>
                  </a:lnTo>
                  <a:cubicBezTo>
                    <a:pt x="2927" y="657"/>
                    <a:pt x="2270" y="0"/>
                    <a:pt x="14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29" name="Google Shape;11229;p90"/>
          <p:cNvGrpSpPr/>
          <p:nvPr/>
        </p:nvGrpSpPr>
        <p:grpSpPr>
          <a:xfrm>
            <a:off x="6236750" y="3755436"/>
            <a:ext cx="407391" cy="407391"/>
            <a:chOff x="7137330" y="2571753"/>
            <a:chExt cx="417024" cy="417024"/>
          </a:xfrm>
        </p:grpSpPr>
        <p:sp>
          <p:nvSpPr>
            <p:cNvPr id="11230" name="Google Shape;11230;p90"/>
            <p:cNvSpPr/>
            <p:nvPr/>
          </p:nvSpPr>
          <p:spPr>
            <a:xfrm>
              <a:off x="7235854" y="2645840"/>
              <a:ext cx="219949" cy="268826"/>
            </a:xfrm>
            <a:custGeom>
              <a:rect b="b" l="l" r="r" t="t"/>
              <a:pathLst>
                <a:path extrusionOk="0" h="12881" w="10539">
                  <a:moveTo>
                    <a:pt x="5271" y="1172"/>
                  </a:moveTo>
                  <a:cubicBezTo>
                    <a:pt x="7530" y="1172"/>
                    <a:pt x="9368" y="3010"/>
                    <a:pt x="9368" y="5270"/>
                  </a:cubicBezTo>
                  <a:cubicBezTo>
                    <a:pt x="9368" y="6273"/>
                    <a:pt x="8717" y="7797"/>
                    <a:pt x="7624" y="9343"/>
                  </a:cubicBezTo>
                  <a:cubicBezTo>
                    <a:pt x="6513" y="10917"/>
                    <a:pt x="5536" y="11665"/>
                    <a:pt x="5271" y="11708"/>
                  </a:cubicBezTo>
                  <a:cubicBezTo>
                    <a:pt x="5004" y="11665"/>
                    <a:pt x="4029" y="10917"/>
                    <a:pt x="2916" y="9343"/>
                  </a:cubicBezTo>
                  <a:cubicBezTo>
                    <a:pt x="1825" y="7797"/>
                    <a:pt x="1172" y="6273"/>
                    <a:pt x="1172" y="5270"/>
                  </a:cubicBezTo>
                  <a:cubicBezTo>
                    <a:pt x="1172" y="3010"/>
                    <a:pt x="3010" y="1172"/>
                    <a:pt x="5271" y="1172"/>
                  </a:cubicBezTo>
                  <a:close/>
                  <a:moveTo>
                    <a:pt x="5271" y="1"/>
                  </a:moveTo>
                  <a:cubicBezTo>
                    <a:pt x="2366" y="1"/>
                    <a:pt x="1" y="2364"/>
                    <a:pt x="1" y="5270"/>
                  </a:cubicBezTo>
                  <a:cubicBezTo>
                    <a:pt x="1" y="7084"/>
                    <a:pt x="1409" y="9247"/>
                    <a:pt x="2014" y="10093"/>
                  </a:cubicBezTo>
                  <a:cubicBezTo>
                    <a:pt x="2481" y="10747"/>
                    <a:pt x="4098" y="12881"/>
                    <a:pt x="5271" y="12881"/>
                  </a:cubicBezTo>
                  <a:cubicBezTo>
                    <a:pt x="6444" y="12881"/>
                    <a:pt x="8059" y="10747"/>
                    <a:pt x="8528" y="10093"/>
                  </a:cubicBezTo>
                  <a:cubicBezTo>
                    <a:pt x="9133" y="9247"/>
                    <a:pt x="10539" y="7084"/>
                    <a:pt x="10539" y="5270"/>
                  </a:cubicBezTo>
                  <a:cubicBezTo>
                    <a:pt x="10539" y="2364"/>
                    <a:pt x="8175" y="1"/>
                    <a:pt x="5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1" name="Google Shape;11231;p90"/>
            <p:cNvSpPr/>
            <p:nvPr/>
          </p:nvSpPr>
          <p:spPr>
            <a:xfrm>
              <a:off x="7137330" y="2571753"/>
              <a:ext cx="417024" cy="417024"/>
            </a:xfrm>
            <a:custGeom>
              <a:rect b="b" l="l" r="r" t="t"/>
              <a:pathLst>
                <a:path extrusionOk="0" h="19982" w="19982">
                  <a:moveTo>
                    <a:pt x="9992" y="1171"/>
                  </a:moveTo>
                  <a:cubicBezTo>
                    <a:pt x="14855" y="1171"/>
                    <a:pt x="18812" y="5127"/>
                    <a:pt x="18812" y="9991"/>
                  </a:cubicBezTo>
                  <a:cubicBezTo>
                    <a:pt x="18812" y="14854"/>
                    <a:pt x="14855" y="18810"/>
                    <a:pt x="9992" y="18810"/>
                  </a:cubicBezTo>
                  <a:cubicBezTo>
                    <a:pt x="5127" y="18810"/>
                    <a:pt x="1171" y="14854"/>
                    <a:pt x="1171" y="9991"/>
                  </a:cubicBezTo>
                  <a:cubicBezTo>
                    <a:pt x="1171" y="5127"/>
                    <a:pt x="5127" y="1171"/>
                    <a:pt x="9992" y="1171"/>
                  </a:cubicBezTo>
                  <a:close/>
                  <a:moveTo>
                    <a:pt x="9992" y="0"/>
                  </a:moveTo>
                  <a:cubicBezTo>
                    <a:pt x="4490" y="0"/>
                    <a:pt x="0" y="4490"/>
                    <a:pt x="0" y="9990"/>
                  </a:cubicBezTo>
                  <a:cubicBezTo>
                    <a:pt x="0" y="15491"/>
                    <a:pt x="4490" y="19981"/>
                    <a:pt x="9992" y="19981"/>
                  </a:cubicBezTo>
                  <a:cubicBezTo>
                    <a:pt x="15493" y="19981"/>
                    <a:pt x="19981" y="15491"/>
                    <a:pt x="19981" y="9990"/>
                  </a:cubicBezTo>
                  <a:cubicBezTo>
                    <a:pt x="19981" y="4488"/>
                    <a:pt x="15492" y="0"/>
                    <a:pt x="9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2" name="Google Shape;11232;p90"/>
            <p:cNvSpPr/>
            <p:nvPr/>
          </p:nvSpPr>
          <p:spPr>
            <a:xfrm>
              <a:off x="7284751" y="2694716"/>
              <a:ext cx="122173" cy="122194"/>
            </a:xfrm>
            <a:custGeom>
              <a:rect b="b" l="l" r="r" t="t"/>
              <a:pathLst>
                <a:path extrusionOk="0" h="5855" w="5854">
                  <a:moveTo>
                    <a:pt x="2928" y="1172"/>
                  </a:moveTo>
                  <a:cubicBezTo>
                    <a:pt x="3895" y="1172"/>
                    <a:pt x="4684" y="1959"/>
                    <a:pt x="4684" y="2928"/>
                  </a:cubicBezTo>
                  <a:cubicBezTo>
                    <a:pt x="4684" y="3896"/>
                    <a:pt x="3895" y="4683"/>
                    <a:pt x="2928" y="4683"/>
                  </a:cubicBezTo>
                  <a:cubicBezTo>
                    <a:pt x="1958" y="4683"/>
                    <a:pt x="1171" y="3896"/>
                    <a:pt x="1171" y="2928"/>
                  </a:cubicBezTo>
                  <a:cubicBezTo>
                    <a:pt x="2139" y="2928"/>
                    <a:pt x="2928" y="2139"/>
                    <a:pt x="2928" y="1172"/>
                  </a:cubicBezTo>
                  <a:close/>
                  <a:moveTo>
                    <a:pt x="2928" y="1"/>
                  </a:moveTo>
                  <a:cubicBezTo>
                    <a:pt x="2655" y="1"/>
                    <a:pt x="2374" y="47"/>
                    <a:pt x="2066" y="142"/>
                  </a:cubicBezTo>
                  <a:cubicBezTo>
                    <a:pt x="1732" y="245"/>
                    <a:pt x="1562" y="616"/>
                    <a:pt x="1704" y="936"/>
                  </a:cubicBezTo>
                  <a:cubicBezTo>
                    <a:pt x="1885" y="1345"/>
                    <a:pt x="1569" y="1756"/>
                    <a:pt x="1177" y="1756"/>
                  </a:cubicBezTo>
                  <a:cubicBezTo>
                    <a:pt x="1099" y="1756"/>
                    <a:pt x="1018" y="1740"/>
                    <a:pt x="938" y="1704"/>
                  </a:cubicBezTo>
                  <a:cubicBezTo>
                    <a:pt x="860" y="1670"/>
                    <a:pt x="780" y="1654"/>
                    <a:pt x="701" y="1654"/>
                  </a:cubicBezTo>
                  <a:cubicBezTo>
                    <a:pt x="453" y="1654"/>
                    <a:pt x="219" y="1813"/>
                    <a:pt x="142" y="2067"/>
                  </a:cubicBezTo>
                  <a:cubicBezTo>
                    <a:pt x="46" y="2373"/>
                    <a:pt x="0" y="2656"/>
                    <a:pt x="0" y="2928"/>
                  </a:cubicBezTo>
                  <a:cubicBezTo>
                    <a:pt x="0" y="4542"/>
                    <a:pt x="1313" y="5854"/>
                    <a:pt x="2928" y="5854"/>
                  </a:cubicBezTo>
                  <a:cubicBezTo>
                    <a:pt x="4541" y="5854"/>
                    <a:pt x="5854" y="4542"/>
                    <a:pt x="5854" y="2928"/>
                  </a:cubicBezTo>
                  <a:cubicBezTo>
                    <a:pt x="5854" y="1313"/>
                    <a:pt x="4541" y="1"/>
                    <a:pt x="29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33" name="Google Shape;11233;p90"/>
          <p:cNvGrpSpPr/>
          <p:nvPr/>
        </p:nvGrpSpPr>
        <p:grpSpPr>
          <a:xfrm>
            <a:off x="5620418" y="3755436"/>
            <a:ext cx="407391" cy="407391"/>
            <a:chOff x="6613801" y="2571753"/>
            <a:chExt cx="417024" cy="417024"/>
          </a:xfrm>
        </p:grpSpPr>
        <p:sp>
          <p:nvSpPr>
            <p:cNvPr id="11234" name="Google Shape;11234;p90"/>
            <p:cNvSpPr/>
            <p:nvPr/>
          </p:nvSpPr>
          <p:spPr>
            <a:xfrm>
              <a:off x="6613801" y="2571753"/>
              <a:ext cx="417024" cy="417024"/>
            </a:xfrm>
            <a:custGeom>
              <a:rect b="b" l="l" r="r" t="t"/>
              <a:pathLst>
                <a:path extrusionOk="0" h="19982" w="19982">
                  <a:moveTo>
                    <a:pt x="9991" y="1171"/>
                  </a:moveTo>
                  <a:cubicBezTo>
                    <a:pt x="14854" y="1171"/>
                    <a:pt x="18812" y="5127"/>
                    <a:pt x="18812" y="9991"/>
                  </a:cubicBezTo>
                  <a:cubicBezTo>
                    <a:pt x="18812" y="14854"/>
                    <a:pt x="14854" y="18810"/>
                    <a:pt x="9991" y="18810"/>
                  </a:cubicBezTo>
                  <a:cubicBezTo>
                    <a:pt x="5127" y="18810"/>
                    <a:pt x="1171" y="14854"/>
                    <a:pt x="1171" y="9991"/>
                  </a:cubicBezTo>
                  <a:cubicBezTo>
                    <a:pt x="1171" y="5127"/>
                    <a:pt x="5127" y="1171"/>
                    <a:pt x="9991" y="1171"/>
                  </a:cubicBezTo>
                  <a:close/>
                  <a:moveTo>
                    <a:pt x="9991" y="0"/>
                  </a:moveTo>
                  <a:cubicBezTo>
                    <a:pt x="4490" y="0"/>
                    <a:pt x="0" y="4490"/>
                    <a:pt x="0" y="9990"/>
                  </a:cubicBezTo>
                  <a:cubicBezTo>
                    <a:pt x="0" y="15493"/>
                    <a:pt x="4490" y="19981"/>
                    <a:pt x="9991" y="19981"/>
                  </a:cubicBezTo>
                  <a:cubicBezTo>
                    <a:pt x="15493" y="19981"/>
                    <a:pt x="19981" y="15491"/>
                    <a:pt x="19981" y="9990"/>
                  </a:cubicBezTo>
                  <a:cubicBezTo>
                    <a:pt x="19981" y="4488"/>
                    <a:pt x="15491" y="0"/>
                    <a:pt x="9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5" name="Google Shape;11235;p90"/>
            <p:cNvSpPr/>
            <p:nvPr/>
          </p:nvSpPr>
          <p:spPr>
            <a:xfrm>
              <a:off x="6663449" y="2645840"/>
              <a:ext cx="317704" cy="268826"/>
            </a:xfrm>
            <a:custGeom>
              <a:rect b="b" l="l" r="r" t="t"/>
              <a:pathLst>
                <a:path extrusionOk="0" h="12881" w="15223">
                  <a:moveTo>
                    <a:pt x="12295" y="1172"/>
                  </a:moveTo>
                  <a:cubicBezTo>
                    <a:pt x="12619" y="1172"/>
                    <a:pt x="12881" y="1435"/>
                    <a:pt x="12881" y="1757"/>
                  </a:cubicBezTo>
                  <a:cubicBezTo>
                    <a:pt x="12881" y="2079"/>
                    <a:pt x="12617" y="2343"/>
                    <a:pt x="12295" y="2343"/>
                  </a:cubicBezTo>
                  <a:cubicBezTo>
                    <a:pt x="11973" y="2343"/>
                    <a:pt x="11709" y="2079"/>
                    <a:pt x="11709" y="1757"/>
                  </a:cubicBezTo>
                  <a:cubicBezTo>
                    <a:pt x="11709" y="1435"/>
                    <a:pt x="11973" y="1172"/>
                    <a:pt x="12295" y="1172"/>
                  </a:cubicBezTo>
                  <a:close/>
                  <a:moveTo>
                    <a:pt x="2343" y="4685"/>
                  </a:moveTo>
                  <a:cubicBezTo>
                    <a:pt x="2592" y="4685"/>
                    <a:pt x="2827" y="4763"/>
                    <a:pt x="3022" y="4902"/>
                  </a:cubicBezTo>
                  <a:cubicBezTo>
                    <a:pt x="2330" y="5410"/>
                    <a:pt x="1821" y="6015"/>
                    <a:pt x="1513" y="6677"/>
                  </a:cubicBezTo>
                  <a:cubicBezTo>
                    <a:pt x="1301" y="6461"/>
                    <a:pt x="1173" y="6167"/>
                    <a:pt x="1173" y="5856"/>
                  </a:cubicBezTo>
                  <a:cubicBezTo>
                    <a:pt x="1173" y="5210"/>
                    <a:pt x="1697" y="4685"/>
                    <a:pt x="2343" y="4685"/>
                  </a:cubicBezTo>
                  <a:close/>
                  <a:moveTo>
                    <a:pt x="12881" y="4685"/>
                  </a:moveTo>
                  <a:cubicBezTo>
                    <a:pt x="13526" y="4685"/>
                    <a:pt x="14052" y="5208"/>
                    <a:pt x="14052" y="5854"/>
                  </a:cubicBezTo>
                  <a:cubicBezTo>
                    <a:pt x="14052" y="6167"/>
                    <a:pt x="13923" y="6461"/>
                    <a:pt x="13712" y="6677"/>
                  </a:cubicBezTo>
                  <a:cubicBezTo>
                    <a:pt x="13404" y="6015"/>
                    <a:pt x="12893" y="5410"/>
                    <a:pt x="12201" y="4902"/>
                  </a:cubicBezTo>
                  <a:cubicBezTo>
                    <a:pt x="12396" y="4763"/>
                    <a:pt x="12633" y="4685"/>
                    <a:pt x="12881" y="4685"/>
                  </a:cubicBezTo>
                  <a:close/>
                  <a:moveTo>
                    <a:pt x="7616" y="4685"/>
                  </a:moveTo>
                  <a:cubicBezTo>
                    <a:pt x="9058" y="4685"/>
                    <a:pt x="10407" y="5074"/>
                    <a:pt x="11416" y="5778"/>
                  </a:cubicBezTo>
                  <a:cubicBezTo>
                    <a:pt x="12360" y="6440"/>
                    <a:pt x="12881" y="7299"/>
                    <a:pt x="12881" y="8196"/>
                  </a:cubicBezTo>
                  <a:cubicBezTo>
                    <a:pt x="12881" y="9095"/>
                    <a:pt x="12360" y="9953"/>
                    <a:pt x="11416" y="10615"/>
                  </a:cubicBezTo>
                  <a:cubicBezTo>
                    <a:pt x="10407" y="11320"/>
                    <a:pt x="9056" y="11710"/>
                    <a:pt x="7612" y="11710"/>
                  </a:cubicBezTo>
                  <a:cubicBezTo>
                    <a:pt x="6167" y="11710"/>
                    <a:pt x="4816" y="11320"/>
                    <a:pt x="3807" y="10615"/>
                  </a:cubicBezTo>
                  <a:cubicBezTo>
                    <a:pt x="2863" y="9953"/>
                    <a:pt x="2343" y="9095"/>
                    <a:pt x="2343" y="8196"/>
                  </a:cubicBezTo>
                  <a:cubicBezTo>
                    <a:pt x="2343" y="7299"/>
                    <a:pt x="2863" y="6440"/>
                    <a:pt x="3807" y="5778"/>
                  </a:cubicBezTo>
                  <a:cubicBezTo>
                    <a:pt x="4816" y="5074"/>
                    <a:pt x="6165" y="4685"/>
                    <a:pt x="7609" y="4685"/>
                  </a:cubicBezTo>
                  <a:close/>
                  <a:moveTo>
                    <a:pt x="8782" y="0"/>
                  </a:moveTo>
                  <a:cubicBezTo>
                    <a:pt x="8538" y="0"/>
                    <a:pt x="8309" y="156"/>
                    <a:pt x="8228" y="402"/>
                  </a:cubicBezTo>
                  <a:lnTo>
                    <a:pt x="7186" y="3524"/>
                  </a:lnTo>
                  <a:cubicBezTo>
                    <a:pt x="6065" y="3576"/>
                    <a:pt x="4998" y="3836"/>
                    <a:pt x="4073" y="4276"/>
                  </a:cubicBezTo>
                  <a:cubicBezTo>
                    <a:pt x="3634" y="3797"/>
                    <a:pt x="3011" y="3514"/>
                    <a:pt x="2343" y="3514"/>
                  </a:cubicBezTo>
                  <a:cubicBezTo>
                    <a:pt x="1051" y="3514"/>
                    <a:pt x="0" y="4565"/>
                    <a:pt x="0" y="5856"/>
                  </a:cubicBezTo>
                  <a:cubicBezTo>
                    <a:pt x="0" y="6702"/>
                    <a:pt x="469" y="7478"/>
                    <a:pt x="1186" y="7889"/>
                  </a:cubicBezTo>
                  <a:cubicBezTo>
                    <a:pt x="1177" y="7991"/>
                    <a:pt x="1171" y="8094"/>
                    <a:pt x="1171" y="8196"/>
                  </a:cubicBezTo>
                  <a:cubicBezTo>
                    <a:pt x="1171" y="9488"/>
                    <a:pt x="1870" y="10687"/>
                    <a:pt x="3137" y="11573"/>
                  </a:cubicBezTo>
                  <a:cubicBezTo>
                    <a:pt x="4340" y="12415"/>
                    <a:pt x="5928" y="12881"/>
                    <a:pt x="7611" y="12881"/>
                  </a:cubicBezTo>
                  <a:cubicBezTo>
                    <a:pt x="9293" y="12881"/>
                    <a:pt x="10883" y="12415"/>
                    <a:pt x="12086" y="11573"/>
                  </a:cubicBezTo>
                  <a:cubicBezTo>
                    <a:pt x="13353" y="10687"/>
                    <a:pt x="14050" y="9488"/>
                    <a:pt x="14050" y="8196"/>
                  </a:cubicBezTo>
                  <a:cubicBezTo>
                    <a:pt x="14050" y="8094"/>
                    <a:pt x="14046" y="7991"/>
                    <a:pt x="14037" y="7889"/>
                  </a:cubicBezTo>
                  <a:cubicBezTo>
                    <a:pt x="14754" y="7478"/>
                    <a:pt x="15223" y="6702"/>
                    <a:pt x="15223" y="5856"/>
                  </a:cubicBezTo>
                  <a:cubicBezTo>
                    <a:pt x="15223" y="4565"/>
                    <a:pt x="14172" y="3514"/>
                    <a:pt x="12881" y="3514"/>
                  </a:cubicBezTo>
                  <a:cubicBezTo>
                    <a:pt x="12212" y="3514"/>
                    <a:pt x="11589" y="3797"/>
                    <a:pt x="11152" y="4276"/>
                  </a:cubicBezTo>
                  <a:cubicBezTo>
                    <a:pt x="10330" y="3885"/>
                    <a:pt x="9396" y="3636"/>
                    <a:pt x="8412" y="3549"/>
                  </a:cubicBezTo>
                  <a:lnTo>
                    <a:pt x="9153" y="1327"/>
                  </a:lnTo>
                  <a:lnTo>
                    <a:pt x="10540" y="1789"/>
                  </a:lnTo>
                  <a:cubicBezTo>
                    <a:pt x="10556" y="2742"/>
                    <a:pt x="11338" y="3514"/>
                    <a:pt x="12295" y="3514"/>
                  </a:cubicBezTo>
                  <a:cubicBezTo>
                    <a:pt x="13263" y="3514"/>
                    <a:pt x="14052" y="2725"/>
                    <a:pt x="14052" y="1757"/>
                  </a:cubicBezTo>
                  <a:cubicBezTo>
                    <a:pt x="14052" y="790"/>
                    <a:pt x="13263" y="1"/>
                    <a:pt x="12295" y="1"/>
                  </a:cubicBezTo>
                  <a:cubicBezTo>
                    <a:pt x="11732" y="1"/>
                    <a:pt x="11232" y="268"/>
                    <a:pt x="10910" y="678"/>
                  </a:cubicBezTo>
                  <a:lnTo>
                    <a:pt x="8968" y="31"/>
                  </a:lnTo>
                  <a:cubicBezTo>
                    <a:pt x="8906" y="10"/>
                    <a:pt x="8844" y="0"/>
                    <a:pt x="8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6" name="Google Shape;11236;p90"/>
            <p:cNvSpPr/>
            <p:nvPr/>
          </p:nvSpPr>
          <p:spPr>
            <a:xfrm>
              <a:off x="6748992" y="2768030"/>
              <a:ext cx="48898" cy="48878"/>
            </a:xfrm>
            <a:custGeom>
              <a:rect b="b" l="l" r="r" t="t"/>
              <a:pathLst>
                <a:path extrusionOk="0" h="2342" w="2343">
                  <a:moveTo>
                    <a:pt x="1171" y="1"/>
                  </a:moveTo>
                  <a:cubicBezTo>
                    <a:pt x="526" y="1"/>
                    <a:pt x="0" y="525"/>
                    <a:pt x="0" y="1170"/>
                  </a:cubicBezTo>
                  <a:cubicBezTo>
                    <a:pt x="0" y="1816"/>
                    <a:pt x="526" y="2341"/>
                    <a:pt x="1171" y="2341"/>
                  </a:cubicBezTo>
                  <a:cubicBezTo>
                    <a:pt x="1817" y="2341"/>
                    <a:pt x="2342" y="1816"/>
                    <a:pt x="2342" y="1170"/>
                  </a:cubicBezTo>
                  <a:cubicBezTo>
                    <a:pt x="2342" y="525"/>
                    <a:pt x="1817" y="1"/>
                    <a:pt x="11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7" name="Google Shape;11237;p90"/>
            <p:cNvSpPr/>
            <p:nvPr/>
          </p:nvSpPr>
          <p:spPr>
            <a:xfrm>
              <a:off x="6846703" y="2768030"/>
              <a:ext cx="48898" cy="48878"/>
            </a:xfrm>
            <a:custGeom>
              <a:rect b="b" l="l" r="r" t="t"/>
              <a:pathLst>
                <a:path extrusionOk="0" h="2342" w="2343">
                  <a:moveTo>
                    <a:pt x="1172" y="1"/>
                  </a:moveTo>
                  <a:cubicBezTo>
                    <a:pt x="526" y="1"/>
                    <a:pt x="1" y="525"/>
                    <a:pt x="1" y="1170"/>
                  </a:cubicBezTo>
                  <a:cubicBezTo>
                    <a:pt x="1" y="1816"/>
                    <a:pt x="526" y="2341"/>
                    <a:pt x="1172" y="2341"/>
                  </a:cubicBezTo>
                  <a:cubicBezTo>
                    <a:pt x="1818" y="2341"/>
                    <a:pt x="2343" y="1816"/>
                    <a:pt x="2343" y="1170"/>
                  </a:cubicBezTo>
                  <a:cubicBezTo>
                    <a:pt x="2343" y="525"/>
                    <a:pt x="1818" y="1"/>
                    <a:pt x="11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8" name="Google Shape;11238;p90"/>
            <p:cNvSpPr/>
            <p:nvPr/>
          </p:nvSpPr>
          <p:spPr>
            <a:xfrm>
              <a:off x="6759469" y="2841323"/>
              <a:ext cx="125658" cy="35938"/>
            </a:xfrm>
            <a:custGeom>
              <a:rect b="b" l="l" r="r" t="t"/>
              <a:pathLst>
                <a:path extrusionOk="0" h="1722" w="6021">
                  <a:moveTo>
                    <a:pt x="670" y="0"/>
                  </a:moveTo>
                  <a:cubicBezTo>
                    <a:pt x="455" y="0"/>
                    <a:pt x="249" y="119"/>
                    <a:pt x="146" y="324"/>
                  </a:cubicBezTo>
                  <a:cubicBezTo>
                    <a:pt x="1" y="614"/>
                    <a:pt x="117" y="965"/>
                    <a:pt x="407" y="1110"/>
                  </a:cubicBezTo>
                  <a:cubicBezTo>
                    <a:pt x="1223" y="1516"/>
                    <a:pt x="2116" y="1722"/>
                    <a:pt x="3011" y="1722"/>
                  </a:cubicBezTo>
                  <a:cubicBezTo>
                    <a:pt x="3905" y="1722"/>
                    <a:pt x="4800" y="1518"/>
                    <a:pt x="5614" y="1110"/>
                  </a:cubicBezTo>
                  <a:cubicBezTo>
                    <a:pt x="5904" y="965"/>
                    <a:pt x="6021" y="614"/>
                    <a:pt x="5875" y="324"/>
                  </a:cubicBezTo>
                  <a:cubicBezTo>
                    <a:pt x="5774" y="119"/>
                    <a:pt x="5567" y="0"/>
                    <a:pt x="5352" y="0"/>
                  </a:cubicBezTo>
                  <a:cubicBezTo>
                    <a:pt x="5264" y="0"/>
                    <a:pt x="5174" y="20"/>
                    <a:pt x="5090" y="62"/>
                  </a:cubicBezTo>
                  <a:cubicBezTo>
                    <a:pt x="4439" y="388"/>
                    <a:pt x="3725" y="551"/>
                    <a:pt x="3011" y="551"/>
                  </a:cubicBezTo>
                  <a:cubicBezTo>
                    <a:pt x="2296" y="551"/>
                    <a:pt x="1582" y="388"/>
                    <a:pt x="931" y="62"/>
                  </a:cubicBezTo>
                  <a:cubicBezTo>
                    <a:pt x="847" y="20"/>
                    <a:pt x="758" y="0"/>
                    <a:pt x="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39" name="Google Shape;11239;p90"/>
          <p:cNvGrpSpPr/>
          <p:nvPr/>
        </p:nvGrpSpPr>
        <p:grpSpPr>
          <a:xfrm>
            <a:off x="7908242" y="3238780"/>
            <a:ext cx="407411" cy="407411"/>
            <a:chOff x="2964567" y="2571753"/>
            <a:chExt cx="417045" cy="417045"/>
          </a:xfrm>
        </p:grpSpPr>
        <p:sp>
          <p:nvSpPr>
            <p:cNvPr id="11240" name="Google Shape;11240;p90"/>
            <p:cNvSpPr/>
            <p:nvPr/>
          </p:nvSpPr>
          <p:spPr>
            <a:xfrm>
              <a:off x="2964567" y="2571753"/>
              <a:ext cx="417045" cy="417045"/>
            </a:xfrm>
            <a:custGeom>
              <a:rect b="b" l="l" r="r" t="t"/>
              <a:pathLst>
                <a:path extrusionOk="0" h="19983" w="19983">
                  <a:moveTo>
                    <a:pt x="9992" y="1170"/>
                  </a:moveTo>
                  <a:cubicBezTo>
                    <a:pt x="14855" y="1170"/>
                    <a:pt x="18812" y="4866"/>
                    <a:pt x="18812" y="9405"/>
                  </a:cubicBezTo>
                  <a:cubicBezTo>
                    <a:pt x="18812" y="13925"/>
                    <a:pt x="14855" y="17601"/>
                    <a:pt x="9992" y="17601"/>
                  </a:cubicBezTo>
                  <a:cubicBezTo>
                    <a:pt x="9111" y="17601"/>
                    <a:pt x="8240" y="17481"/>
                    <a:pt x="7407" y="17242"/>
                  </a:cubicBezTo>
                  <a:cubicBezTo>
                    <a:pt x="7354" y="17226"/>
                    <a:pt x="7299" y="17218"/>
                    <a:pt x="7245" y="17218"/>
                  </a:cubicBezTo>
                  <a:cubicBezTo>
                    <a:pt x="7153" y="17218"/>
                    <a:pt x="7062" y="17240"/>
                    <a:pt x="6979" y="17282"/>
                  </a:cubicBezTo>
                  <a:lnTo>
                    <a:pt x="4723" y="18439"/>
                  </a:lnTo>
                  <a:lnTo>
                    <a:pt x="4723" y="16262"/>
                  </a:lnTo>
                  <a:cubicBezTo>
                    <a:pt x="4723" y="16078"/>
                    <a:pt x="4637" y="15904"/>
                    <a:pt x="4490" y="15793"/>
                  </a:cubicBezTo>
                  <a:cubicBezTo>
                    <a:pt x="2381" y="14208"/>
                    <a:pt x="1171" y="11880"/>
                    <a:pt x="1171" y="9405"/>
                  </a:cubicBezTo>
                  <a:cubicBezTo>
                    <a:pt x="1171" y="4866"/>
                    <a:pt x="5129" y="1170"/>
                    <a:pt x="9992" y="1170"/>
                  </a:cubicBezTo>
                  <a:close/>
                  <a:moveTo>
                    <a:pt x="9992" y="1"/>
                  </a:moveTo>
                  <a:cubicBezTo>
                    <a:pt x="4575" y="1"/>
                    <a:pt x="0" y="4153"/>
                    <a:pt x="0" y="9407"/>
                  </a:cubicBezTo>
                  <a:cubicBezTo>
                    <a:pt x="0" y="12221"/>
                    <a:pt x="1359" y="14795"/>
                    <a:pt x="3552" y="16548"/>
                  </a:cubicBezTo>
                  <a:lnTo>
                    <a:pt x="3552" y="19396"/>
                  </a:lnTo>
                  <a:cubicBezTo>
                    <a:pt x="3552" y="19602"/>
                    <a:pt x="3659" y="19791"/>
                    <a:pt x="3832" y="19897"/>
                  </a:cubicBezTo>
                  <a:cubicBezTo>
                    <a:pt x="3925" y="19953"/>
                    <a:pt x="4031" y="19982"/>
                    <a:pt x="4138" y="19982"/>
                  </a:cubicBezTo>
                  <a:cubicBezTo>
                    <a:pt x="4229" y="19982"/>
                    <a:pt x="4320" y="19961"/>
                    <a:pt x="4405" y="19918"/>
                  </a:cubicBezTo>
                  <a:lnTo>
                    <a:pt x="7310" y="18429"/>
                  </a:lnTo>
                  <a:cubicBezTo>
                    <a:pt x="8180" y="18657"/>
                    <a:pt x="9081" y="18772"/>
                    <a:pt x="9992" y="18772"/>
                  </a:cubicBezTo>
                  <a:cubicBezTo>
                    <a:pt x="15500" y="18772"/>
                    <a:pt x="19983" y="14570"/>
                    <a:pt x="19983" y="9407"/>
                  </a:cubicBezTo>
                  <a:cubicBezTo>
                    <a:pt x="19983" y="4151"/>
                    <a:pt x="15405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1" name="Google Shape;11241;p90"/>
            <p:cNvSpPr/>
            <p:nvPr/>
          </p:nvSpPr>
          <p:spPr>
            <a:xfrm>
              <a:off x="3037777" y="2694715"/>
              <a:ext cx="270642" cy="146633"/>
            </a:xfrm>
            <a:custGeom>
              <a:rect b="b" l="l" r="r" t="t"/>
              <a:pathLst>
                <a:path extrusionOk="0" h="7026" w="12968">
                  <a:moveTo>
                    <a:pt x="5362" y="1463"/>
                  </a:moveTo>
                  <a:lnTo>
                    <a:pt x="7241" y="3341"/>
                  </a:lnTo>
                  <a:cubicBezTo>
                    <a:pt x="7353" y="3454"/>
                    <a:pt x="7503" y="3513"/>
                    <a:pt x="7655" y="3513"/>
                  </a:cubicBezTo>
                  <a:cubicBezTo>
                    <a:pt x="7744" y="3513"/>
                    <a:pt x="7833" y="3493"/>
                    <a:pt x="7917" y="3451"/>
                  </a:cubicBezTo>
                  <a:lnTo>
                    <a:pt x="10216" y="2303"/>
                  </a:lnTo>
                  <a:lnTo>
                    <a:pt x="7605" y="5565"/>
                  </a:lnTo>
                  <a:lnTo>
                    <a:pt x="5726" y="3685"/>
                  </a:lnTo>
                  <a:cubicBezTo>
                    <a:pt x="5614" y="3573"/>
                    <a:pt x="5463" y="3514"/>
                    <a:pt x="5311" y="3514"/>
                  </a:cubicBezTo>
                  <a:cubicBezTo>
                    <a:pt x="5223" y="3514"/>
                    <a:pt x="5133" y="3534"/>
                    <a:pt x="5051" y="3575"/>
                  </a:cubicBezTo>
                  <a:lnTo>
                    <a:pt x="2751" y="4725"/>
                  </a:lnTo>
                  <a:lnTo>
                    <a:pt x="2751" y="4725"/>
                  </a:lnTo>
                  <a:lnTo>
                    <a:pt x="5362" y="1463"/>
                  </a:lnTo>
                  <a:close/>
                  <a:moveTo>
                    <a:pt x="5312" y="1"/>
                  </a:moveTo>
                  <a:cubicBezTo>
                    <a:pt x="5302" y="1"/>
                    <a:pt x="5291" y="1"/>
                    <a:pt x="5281" y="2"/>
                  </a:cubicBezTo>
                  <a:cubicBezTo>
                    <a:pt x="5114" y="12"/>
                    <a:pt x="4959" y="92"/>
                    <a:pt x="4856" y="221"/>
                  </a:cubicBezTo>
                  <a:lnTo>
                    <a:pt x="172" y="6075"/>
                  </a:lnTo>
                  <a:cubicBezTo>
                    <a:pt x="0" y="6290"/>
                    <a:pt x="2" y="6595"/>
                    <a:pt x="174" y="6809"/>
                  </a:cubicBezTo>
                  <a:cubicBezTo>
                    <a:pt x="288" y="6950"/>
                    <a:pt x="457" y="7026"/>
                    <a:pt x="630" y="7026"/>
                  </a:cubicBezTo>
                  <a:cubicBezTo>
                    <a:pt x="719" y="7026"/>
                    <a:pt x="808" y="7006"/>
                    <a:pt x="892" y="6964"/>
                  </a:cubicBezTo>
                  <a:lnTo>
                    <a:pt x="5198" y="4811"/>
                  </a:lnTo>
                  <a:lnTo>
                    <a:pt x="7241" y="6855"/>
                  </a:lnTo>
                  <a:cubicBezTo>
                    <a:pt x="7349" y="6964"/>
                    <a:pt x="7496" y="7026"/>
                    <a:pt x="7650" y="7026"/>
                  </a:cubicBezTo>
                  <a:cubicBezTo>
                    <a:pt x="7662" y="7026"/>
                    <a:pt x="7674" y="7025"/>
                    <a:pt x="7687" y="7024"/>
                  </a:cubicBezTo>
                  <a:cubicBezTo>
                    <a:pt x="7853" y="7016"/>
                    <a:pt x="8007" y="6936"/>
                    <a:pt x="8111" y="6807"/>
                  </a:cubicBezTo>
                  <a:lnTo>
                    <a:pt x="12795" y="951"/>
                  </a:lnTo>
                  <a:cubicBezTo>
                    <a:pt x="12967" y="737"/>
                    <a:pt x="12965" y="431"/>
                    <a:pt x="12792" y="219"/>
                  </a:cubicBezTo>
                  <a:cubicBezTo>
                    <a:pt x="12679" y="78"/>
                    <a:pt x="12510" y="1"/>
                    <a:pt x="12337" y="1"/>
                  </a:cubicBezTo>
                  <a:cubicBezTo>
                    <a:pt x="12249" y="1"/>
                    <a:pt x="12159" y="21"/>
                    <a:pt x="12075" y="63"/>
                  </a:cubicBezTo>
                  <a:lnTo>
                    <a:pt x="7770" y="2216"/>
                  </a:lnTo>
                  <a:lnTo>
                    <a:pt x="5726" y="173"/>
                  </a:lnTo>
                  <a:cubicBezTo>
                    <a:pt x="5617" y="62"/>
                    <a:pt x="5467" y="1"/>
                    <a:pt x="53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42" name="Google Shape;11242;p90"/>
          <p:cNvGrpSpPr/>
          <p:nvPr/>
        </p:nvGrpSpPr>
        <p:grpSpPr>
          <a:xfrm>
            <a:off x="1922414" y="3815897"/>
            <a:ext cx="407391" cy="286470"/>
            <a:chOff x="3476576" y="2633631"/>
            <a:chExt cx="417024" cy="293244"/>
          </a:xfrm>
        </p:grpSpPr>
        <p:sp>
          <p:nvSpPr>
            <p:cNvPr id="11243" name="Google Shape;11243;p90"/>
            <p:cNvSpPr/>
            <p:nvPr/>
          </p:nvSpPr>
          <p:spPr>
            <a:xfrm>
              <a:off x="3476576" y="2633631"/>
              <a:ext cx="417024" cy="293244"/>
            </a:xfrm>
            <a:custGeom>
              <a:rect b="b" l="l" r="r" t="t"/>
              <a:pathLst>
                <a:path extrusionOk="0" h="14051" w="19982">
                  <a:moveTo>
                    <a:pt x="17056" y="1172"/>
                  </a:moveTo>
                  <a:cubicBezTo>
                    <a:pt x="18023" y="1172"/>
                    <a:pt x="18811" y="1961"/>
                    <a:pt x="18811" y="2929"/>
                  </a:cubicBezTo>
                  <a:lnTo>
                    <a:pt x="18811" y="11124"/>
                  </a:lnTo>
                  <a:cubicBezTo>
                    <a:pt x="18811" y="12092"/>
                    <a:pt x="18023" y="12881"/>
                    <a:pt x="17056" y="12881"/>
                  </a:cubicBezTo>
                  <a:lnTo>
                    <a:pt x="2927" y="12881"/>
                  </a:lnTo>
                  <a:cubicBezTo>
                    <a:pt x="1959" y="12881"/>
                    <a:pt x="1172" y="12092"/>
                    <a:pt x="1172" y="11124"/>
                  </a:cubicBezTo>
                  <a:lnTo>
                    <a:pt x="1172" y="2929"/>
                  </a:lnTo>
                  <a:cubicBezTo>
                    <a:pt x="1172" y="1961"/>
                    <a:pt x="1959" y="1172"/>
                    <a:pt x="2927" y="1172"/>
                  </a:cubicBezTo>
                  <a:close/>
                  <a:moveTo>
                    <a:pt x="2927" y="1"/>
                  </a:moveTo>
                  <a:cubicBezTo>
                    <a:pt x="1313" y="1"/>
                    <a:pt x="1" y="1315"/>
                    <a:pt x="1" y="2929"/>
                  </a:cubicBezTo>
                  <a:lnTo>
                    <a:pt x="1" y="11124"/>
                  </a:lnTo>
                  <a:cubicBezTo>
                    <a:pt x="1" y="12738"/>
                    <a:pt x="1313" y="14050"/>
                    <a:pt x="2927" y="14050"/>
                  </a:cubicBezTo>
                  <a:lnTo>
                    <a:pt x="17056" y="14050"/>
                  </a:lnTo>
                  <a:cubicBezTo>
                    <a:pt x="18669" y="14050"/>
                    <a:pt x="19982" y="12738"/>
                    <a:pt x="19982" y="11124"/>
                  </a:cubicBezTo>
                  <a:lnTo>
                    <a:pt x="19982" y="2929"/>
                  </a:lnTo>
                  <a:cubicBezTo>
                    <a:pt x="19982" y="1315"/>
                    <a:pt x="18669" y="1"/>
                    <a:pt x="17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4" name="Google Shape;11244;p90"/>
            <p:cNvSpPr/>
            <p:nvPr/>
          </p:nvSpPr>
          <p:spPr>
            <a:xfrm>
              <a:off x="3636206" y="2706945"/>
              <a:ext cx="122194" cy="146633"/>
            </a:xfrm>
            <a:custGeom>
              <a:rect b="b" l="l" r="r" t="t"/>
              <a:pathLst>
                <a:path extrusionOk="0" h="7026" w="5855">
                  <a:moveTo>
                    <a:pt x="1172" y="1643"/>
                  </a:moveTo>
                  <a:lnTo>
                    <a:pt x="4165" y="3514"/>
                  </a:lnTo>
                  <a:lnTo>
                    <a:pt x="1172" y="5384"/>
                  </a:lnTo>
                  <a:lnTo>
                    <a:pt x="1172" y="1643"/>
                  </a:lnTo>
                  <a:close/>
                  <a:moveTo>
                    <a:pt x="586" y="0"/>
                  </a:moveTo>
                  <a:cubicBezTo>
                    <a:pt x="489" y="0"/>
                    <a:pt x="391" y="25"/>
                    <a:pt x="302" y="74"/>
                  </a:cubicBezTo>
                  <a:cubicBezTo>
                    <a:pt x="116" y="178"/>
                    <a:pt x="1" y="373"/>
                    <a:pt x="1" y="587"/>
                  </a:cubicBezTo>
                  <a:lnTo>
                    <a:pt x="1" y="6440"/>
                  </a:lnTo>
                  <a:cubicBezTo>
                    <a:pt x="1" y="6653"/>
                    <a:pt x="116" y="6849"/>
                    <a:pt x="302" y="6953"/>
                  </a:cubicBezTo>
                  <a:cubicBezTo>
                    <a:pt x="389" y="7001"/>
                    <a:pt x="487" y="7026"/>
                    <a:pt x="585" y="7026"/>
                  </a:cubicBezTo>
                  <a:cubicBezTo>
                    <a:pt x="693" y="7026"/>
                    <a:pt x="801" y="6997"/>
                    <a:pt x="896" y="6937"/>
                  </a:cubicBezTo>
                  <a:lnTo>
                    <a:pt x="5580" y="4010"/>
                  </a:lnTo>
                  <a:cubicBezTo>
                    <a:pt x="5750" y="3903"/>
                    <a:pt x="5854" y="3714"/>
                    <a:pt x="5854" y="3513"/>
                  </a:cubicBezTo>
                  <a:cubicBezTo>
                    <a:pt x="5854" y="3311"/>
                    <a:pt x="5750" y="3123"/>
                    <a:pt x="5580" y="3017"/>
                  </a:cubicBezTo>
                  <a:lnTo>
                    <a:pt x="896" y="90"/>
                  </a:lnTo>
                  <a:cubicBezTo>
                    <a:pt x="801" y="30"/>
                    <a:pt x="694" y="0"/>
                    <a:pt x="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45" name="Google Shape;11245;p90"/>
          <p:cNvGrpSpPr/>
          <p:nvPr/>
        </p:nvGrpSpPr>
        <p:grpSpPr>
          <a:xfrm>
            <a:off x="2538746" y="3755508"/>
            <a:ext cx="407411" cy="407248"/>
            <a:chOff x="3988564" y="2571836"/>
            <a:chExt cx="417045" cy="416878"/>
          </a:xfrm>
        </p:grpSpPr>
        <p:sp>
          <p:nvSpPr>
            <p:cNvPr id="11246" name="Google Shape;11246;p90"/>
            <p:cNvSpPr/>
            <p:nvPr/>
          </p:nvSpPr>
          <p:spPr>
            <a:xfrm>
              <a:off x="4090678" y="2650431"/>
              <a:ext cx="213124" cy="259268"/>
            </a:xfrm>
            <a:custGeom>
              <a:rect b="b" l="l" r="r" t="t"/>
              <a:pathLst>
                <a:path extrusionOk="0" h="12423" w="10212">
                  <a:moveTo>
                    <a:pt x="4938" y="1172"/>
                  </a:moveTo>
                  <a:cubicBezTo>
                    <a:pt x="7267" y="1172"/>
                    <a:pt x="8610" y="2621"/>
                    <a:pt x="8610" y="3081"/>
                  </a:cubicBezTo>
                  <a:cubicBezTo>
                    <a:pt x="8610" y="3348"/>
                    <a:pt x="8308" y="3471"/>
                    <a:pt x="8102" y="3471"/>
                  </a:cubicBezTo>
                  <a:cubicBezTo>
                    <a:pt x="7867" y="3471"/>
                    <a:pt x="7733" y="3357"/>
                    <a:pt x="7407" y="3026"/>
                  </a:cubicBezTo>
                  <a:cubicBezTo>
                    <a:pt x="6933" y="2541"/>
                    <a:pt x="6282" y="1879"/>
                    <a:pt x="4821" y="1879"/>
                  </a:cubicBezTo>
                  <a:cubicBezTo>
                    <a:pt x="4177" y="1879"/>
                    <a:pt x="3602" y="2046"/>
                    <a:pt x="3162" y="2362"/>
                  </a:cubicBezTo>
                  <a:cubicBezTo>
                    <a:pt x="2687" y="2700"/>
                    <a:pt x="2417" y="3188"/>
                    <a:pt x="2417" y="3701"/>
                  </a:cubicBezTo>
                  <a:cubicBezTo>
                    <a:pt x="2417" y="4145"/>
                    <a:pt x="2603" y="4758"/>
                    <a:pt x="3491" y="5152"/>
                  </a:cubicBezTo>
                  <a:cubicBezTo>
                    <a:pt x="3997" y="5378"/>
                    <a:pt x="4646" y="5506"/>
                    <a:pt x="5334" y="5642"/>
                  </a:cubicBezTo>
                  <a:cubicBezTo>
                    <a:pt x="7566" y="6081"/>
                    <a:pt x="9029" y="6514"/>
                    <a:pt x="9029" y="8449"/>
                  </a:cubicBezTo>
                  <a:cubicBezTo>
                    <a:pt x="9029" y="8455"/>
                    <a:pt x="9029" y="8464"/>
                    <a:pt x="9029" y="8478"/>
                  </a:cubicBezTo>
                  <a:cubicBezTo>
                    <a:pt x="9035" y="8646"/>
                    <a:pt x="9028" y="9518"/>
                    <a:pt x="8347" y="10222"/>
                  </a:cubicBezTo>
                  <a:cubicBezTo>
                    <a:pt x="7688" y="10903"/>
                    <a:pt x="6597" y="11248"/>
                    <a:pt x="5102" y="11252"/>
                  </a:cubicBezTo>
                  <a:cubicBezTo>
                    <a:pt x="2240" y="11250"/>
                    <a:pt x="1171" y="9891"/>
                    <a:pt x="1171" y="9033"/>
                  </a:cubicBezTo>
                  <a:cubicBezTo>
                    <a:pt x="1171" y="8780"/>
                    <a:pt x="1518" y="8672"/>
                    <a:pt x="1656" y="8672"/>
                  </a:cubicBezTo>
                  <a:cubicBezTo>
                    <a:pt x="1844" y="8672"/>
                    <a:pt x="2005" y="8837"/>
                    <a:pt x="2327" y="9212"/>
                  </a:cubicBezTo>
                  <a:cubicBezTo>
                    <a:pt x="2843" y="9813"/>
                    <a:pt x="3551" y="10636"/>
                    <a:pt x="5095" y="10636"/>
                  </a:cubicBezTo>
                  <a:cubicBezTo>
                    <a:pt x="6363" y="10636"/>
                    <a:pt x="7727" y="9881"/>
                    <a:pt x="7727" y="8612"/>
                  </a:cubicBezTo>
                  <a:cubicBezTo>
                    <a:pt x="7727" y="7951"/>
                    <a:pt x="7363" y="7445"/>
                    <a:pt x="6647" y="7109"/>
                  </a:cubicBezTo>
                  <a:cubicBezTo>
                    <a:pt x="6130" y="6866"/>
                    <a:pt x="5472" y="6726"/>
                    <a:pt x="4773" y="6578"/>
                  </a:cubicBezTo>
                  <a:cubicBezTo>
                    <a:pt x="2620" y="6120"/>
                    <a:pt x="1209" y="5683"/>
                    <a:pt x="1209" y="3859"/>
                  </a:cubicBezTo>
                  <a:cubicBezTo>
                    <a:pt x="1209" y="2893"/>
                    <a:pt x="1667" y="2191"/>
                    <a:pt x="2606" y="1711"/>
                  </a:cubicBezTo>
                  <a:cubicBezTo>
                    <a:pt x="3388" y="1313"/>
                    <a:pt x="4350" y="1172"/>
                    <a:pt x="4938" y="1172"/>
                  </a:cubicBezTo>
                  <a:close/>
                  <a:moveTo>
                    <a:pt x="4938" y="1"/>
                  </a:moveTo>
                  <a:cubicBezTo>
                    <a:pt x="2944" y="1"/>
                    <a:pt x="39" y="991"/>
                    <a:pt x="39" y="3861"/>
                  </a:cubicBezTo>
                  <a:cubicBezTo>
                    <a:pt x="39" y="5149"/>
                    <a:pt x="579" y="6129"/>
                    <a:pt x="1644" y="6772"/>
                  </a:cubicBezTo>
                  <a:cubicBezTo>
                    <a:pt x="2505" y="7293"/>
                    <a:pt x="3581" y="7523"/>
                    <a:pt x="4529" y="7724"/>
                  </a:cubicBezTo>
                  <a:cubicBezTo>
                    <a:pt x="5159" y="7857"/>
                    <a:pt x="5755" y="7984"/>
                    <a:pt x="6149" y="8170"/>
                  </a:cubicBezTo>
                  <a:cubicBezTo>
                    <a:pt x="6556" y="8359"/>
                    <a:pt x="6556" y="8518"/>
                    <a:pt x="6556" y="8612"/>
                  </a:cubicBezTo>
                  <a:cubicBezTo>
                    <a:pt x="6556" y="9100"/>
                    <a:pt x="5785" y="9465"/>
                    <a:pt x="5095" y="9465"/>
                  </a:cubicBezTo>
                  <a:cubicBezTo>
                    <a:pt x="4089" y="9465"/>
                    <a:pt x="3664" y="8971"/>
                    <a:pt x="3215" y="8449"/>
                  </a:cubicBezTo>
                  <a:cubicBezTo>
                    <a:pt x="2833" y="8005"/>
                    <a:pt x="2401" y="7501"/>
                    <a:pt x="1656" y="7501"/>
                  </a:cubicBezTo>
                  <a:cubicBezTo>
                    <a:pt x="860" y="7501"/>
                    <a:pt x="0" y="8087"/>
                    <a:pt x="0" y="9035"/>
                  </a:cubicBezTo>
                  <a:cubicBezTo>
                    <a:pt x="0" y="10459"/>
                    <a:pt x="1462" y="12423"/>
                    <a:pt x="5104" y="12423"/>
                  </a:cubicBezTo>
                  <a:cubicBezTo>
                    <a:pt x="6926" y="12419"/>
                    <a:pt x="8301" y="11954"/>
                    <a:pt x="9187" y="11036"/>
                  </a:cubicBezTo>
                  <a:cubicBezTo>
                    <a:pt x="10167" y="10024"/>
                    <a:pt x="10211" y="8803"/>
                    <a:pt x="10200" y="8442"/>
                  </a:cubicBezTo>
                  <a:cubicBezTo>
                    <a:pt x="10199" y="7101"/>
                    <a:pt x="9638" y="6090"/>
                    <a:pt x="8536" y="5435"/>
                  </a:cubicBezTo>
                  <a:cubicBezTo>
                    <a:pt x="7642" y="4904"/>
                    <a:pt x="6537" y="4685"/>
                    <a:pt x="5560" y="4492"/>
                  </a:cubicBezTo>
                  <a:cubicBezTo>
                    <a:pt x="4939" y="4370"/>
                    <a:pt x="4354" y="4255"/>
                    <a:pt x="3966" y="4084"/>
                  </a:cubicBezTo>
                  <a:cubicBezTo>
                    <a:pt x="3588" y="3916"/>
                    <a:pt x="3588" y="3781"/>
                    <a:pt x="3588" y="3703"/>
                  </a:cubicBezTo>
                  <a:cubicBezTo>
                    <a:pt x="3588" y="3429"/>
                    <a:pt x="4016" y="3050"/>
                    <a:pt x="4821" y="3050"/>
                  </a:cubicBezTo>
                  <a:cubicBezTo>
                    <a:pt x="5790" y="3050"/>
                    <a:pt x="6153" y="3418"/>
                    <a:pt x="6570" y="3847"/>
                  </a:cubicBezTo>
                  <a:cubicBezTo>
                    <a:pt x="6921" y="4202"/>
                    <a:pt x="7354" y="4644"/>
                    <a:pt x="8102" y="4644"/>
                  </a:cubicBezTo>
                  <a:cubicBezTo>
                    <a:pt x="8966" y="4644"/>
                    <a:pt x="9781" y="4016"/>
                    <a:pt x="9781" y="3082"/>
                  </a:cubicBezTo>
                  <a:cubicBezTo>
                    <a:pt x="9781" y="1768"/>
                    <a:pt x="7722" y="1"/>
                    <a:pt x="4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7" name="Google Shape;11247;p90"/>
            <p:cNvSpPr/>
            <p:nvPr/>
          </p:nvSpPr>
          <p:spPr>
            <a:xfrm>
              <a:off x="3988564" y="2571836"/>
              <a:ext cx="417045" cy="416878"/>
            </a:xfrm>
            <a:custGeom>
              <a:rect b="b" l="l" r="r" t="t"/>
              <a:pathLst>
                <a:path extrusionOk="0" h="19975" w="19983">
                  <a:moveTo>
                    <a:pt x="5465" y="1172"/>
                  </a:moveTo>
                  <a:cubicBezTo>
                    <a:pt x="6229" y="1172"/>
                    <a:pt x="6714" y="1356"/>
                    <a:pt x="7184" y="1548"/>
                  </a:cubicBezTo>
                  <a:cubicBezTo>
                    <a:pt x="7842" y="1820"/>
                    <a:pt x="8120" y="1882"/>
                    <a:pt x="8506" y="1882"/>
                  </a:cubicBezTo>
                  <a:cubicBezTo>
                    <a:pt x="8831" y="1882"/>
                    <a:pt x="9232" y="1838"/>
                    <a:pt x="10000" y="1838"/>
                  </a:cubicBezTo>
                  <a:cubicBezTo>
                    <a:pt x="13275" y="1838"/>
                    <a:pt x="15226" y="3478"/>
                    <a:pt x="16286" y="4855"/>
                  </a:cubicBezTo>
                  <a:cubicBezTo>
                    <a:pt x="17660" y="6641"/>
                    <a:pt x="18149" y="8709"/>
                    <a:pt x="18149" y="9937"/>
                  </a:cubicBezTo>
                  <a:cubicBezTo>
                    <a:pt x="18149" y="11304"/>
                    <a:pt x="17841" y="11405"/>
                    <a:pt x="18414" y="12744"/>
                  </a:cubicBezTo>
                  <a:cubicBezTo>
                    <a:pt x="18610" y="13203"/>
                    <a:pt x="18812" y="13675"/>
                    <a:pt x="18812" y="14565"/>
                  </a:cubicBezTo>
                  <a:cubicBezTo>
                    <a:pt x="18812" y="15702"/>
                    <a:pt x="18373" y="16765"/>
                    <a:pt x="17575" y="17561"/>
                  </a:cubicBezTo>
                  <a:cubicBezTo>
                    <a:pt x="16776" y="18358"/>
                    <a:pt x="15671" y="18803"/>
                    <a:pt x="14546" y="18803"/>
                  </a:cubicBezTo>
                  <a:cubicBezTo>
                    <a:pt x="14544" y="18803"/>
                    <a:pt x="14542" y="18803"/>
                    <a:pt x="14540" y="18803"/>
                  </a:cubicBezTo>
                  <a:lnTo>
                    <a:pt x="14519" y="18803"/>
                  </a:lnTo>
                  <a:cubicBezTo>
                    <a:pt x="13754" y="18803"/>
                    <a:pt x="13270" y="18612"/>
                    <a:pt x="12799" y="18418"/>
                  </a:cubicBezTo>
                  <a:cubicBezTo>
                    <a:pt x="12161" y="18154"/>
                    <a:pt x="11842" y="18085"/>
                    <a:pt x="11520" y="18085"/>
                  </a:cubicBezTo>
                  <a:cubicBezTo>
                    <a:pt x="11167" y="18085"/>
                    <a:pt x="10809" y="18168"/>
                    <a:pt x="10022" y="18168"/>
                  </a:cubicBezTo>
                  <a:cubicBezTo>
                    <a:pt x="6746" y="18168"/>
                    <a:pt x="4785" y="16516"/>
                    <a:pt x="3717" y="15131"/>
                  </a:cubicBezTo>
                  <a:cubicBezTo>
                    <a:pt x="2328" y="13328"/>
                    <a:pt x="1835" y="11257"/>
                    <a:pt x="1835" y="10031"/>
                  </a:cubicBezTo>
                  <a:cubicBezTo>
                    <a:pt x="1835" y="8674"/>
                    <a:pt x="2146" y="8571"/>
                    <a:pt x="1569" y="7222"/>
                  </a:cubicBezTo>
                  <a:cubicBezTo>
                    <a:pt x="1375" y="6765"/>
                    <a:pt x="1173" y="6293"/>
                    <a:pt x="1171" y="5408"/>
                  </a:cubicBezTo>
                  <a:cubicBezTo>
                    <a:pt x="1175" y="3063"/>
                    <a:pt x="3100" y="1172"/>
                    <a:pt x="5465" y="1172"/>
                  </a:cubicBezTo>
                  <a:close/>
                  <a:moveTo>
                    <a:pt x="5465" y="0"/>
                  </a:moveTo>
                  <a:cubicBezTo>
                    <a:pt x="3993" y="0"/>
                    <a:pt x="2617" y="552"/>
                    <a:pt x="1587" y="1582"/>
                  </a:cubicBezTo>
                  <a:cubicBezTo>
                    <a:pt x="566" y="2603"/>
                    <a:pt x="4" y="3960"/>
                    <a:pt x="0" y="5403"/>
                  </a:cubicBezTo>
                  <a:lnTo>
                    <a:pt x="0" y="5414"/>
                  </a:lnTo>
                  <a:cubicBezTo>
                    <a:pt x="2" y="6535"/>
                    <a:pt x="274" y="7170"/>
                    <a:pt x="492" y="7682"/>
                  </a:cubicBezTo>
                  <a:cubicBezTo>
                    <a:pt x="938" y="8725"/>
                    <a:pt x="664" y="8547"/>
                    <a:pt x="664" y="10031"/>
                  </a:cubicBezTo>
                  <a:cubicBezTo>
                    <a:pt x="664" y="11738"/>
                    <a:pt x="1385" y="14023"/>
                    <a:pt x="2790" y="15845"/>
                  </a:cubicBezTo>
                  <a:cubicBezTo>
                    <a:pt x="4019" y="17439"/>
                    <a:pt x="6270" y="19339"/>
                    <a:pt x="10022" y="19339"/>
                  </a:cubicBezTo>
                  <a:cubicBezTo>
                    <a:pt x="10942" y="19339"/>
                    <a:pt x="11234" y="19255"/>
                    <a:pt x="11494" y="19255"/>
                  </a:cubicBezTo>
                  <a:cubicBezTo>
                    <a:pt x="11700" y="19255"/>
                    <a:pt x="11887" y="19308"/>
                    <a:pt x="12353" y="19500"/>
                  </a:cubicBezTo>
                  <a:cubicBezTo>
                    <a:pt x="12875" y="19716"/>
                    <a:pt x="13523" y="19974"/>
                    <a:pt x="14519" y="19974"/>
                  </a:cubicBezTo>
                  <a:lnTo>
                    <a:pt x="14554" y="19974"/>
                  </a:lnTo>
                  <a:cubicBezTo>
                    <a:pt x="15985" y="19974"/>
                    <a:pt x="17386" y="19403"/>
                    <a:pt x="18402" y="18391"/>
                  </a:cubicBezTo>
                  <a:cubicBezTo>
                    <a:pt x="19422" y="17374"/>
                    <a:pt x="19983" y="16015"/>
                    <a:pt x="19983" y="14565"/>
                  </a:cubicBezTo>
                  <a:cubicBezTo>
                    <a:pt x="19983" y="13436"/>
                    <a:pt x="19711" y="12797"/>
                    <a:pt x="19491" y="12284"/>
                  </a:cubicBezTo>
                  <a:cubicBezTo>
                    <a:pt x="19045" y="11243"/>
                    <a:pt x="19320" y="11421"/>
                    <a:pt x="19320" y="9937"/>
                  </a:cubicBezTo>
                  <a:cubicBezTo>
                    <a:pt x="19320" y="8218"/>
                    <a:pt x="18603" y="5946"/>
                    <a:pt x="17213" y="4140"/>
                  </a:cubicBezTo>
                  <a:cubicBezTo>
                    <a:pt x="15994" y="2557"/>
                    <a:pt x="13753" y="667"/>
                    <a:pt x="10000" y="667"/>
                  </a:cubicBezTo>
                  <a:cubicBezTo>
                    <a:pt x="9146" y="667"/>
                    <a:pt x="8785" y="712"/>
                    <a:pt x="8528" y="712"/>
                  </a:cubicBezTo>
                  <a:cubicBezTo>
                    <a:pt x="8261" y="712"/>
                    <a:pt x="8109" y="664"/>
                    <a:pt x="7630" y="466"/>
                  </a:cubicBezTo>
                  <a:cubicBezTo>
                    <a:pt x="7110" y="252"/>
                    <a:pt x="6461" y="0"/>
                    <a:pt x="54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48" name="Google Shape;11248;p90"/>
          <p:cNvGrpSpPr/>
          <p:nvPr/>
        </p:nvGrpSpPr>
        <p:grpSpPr>
          <a:xfrm>
            <a:off x="3155099" y="3755436"/>
            <a:ext cx="407391" cy="407391"/>
            <a:chOff x="4500573" y="2571753"/>
            <a:chExt cx="417024" cy="417024"/>
          </a:xfrm>
        </p:grpSpPr>
        <p:sp>
          <p:nvSpPr>
            <p:cNvPr id="11249" name="Google Shape;11249;p90"/>
            <p:cNvSpPr/>
            <p:nvPr/>
          </p:nvSpPr>
          <p:spPr>
            <a:xfrm>
              <a:off x="4550263" y="2632817"/>
              <a:ext cx="317683" cy="293244"/>
            </a:xfrm>
            <a:custGeom>
              <a:rect b="b" l="l" r="r" t="t"/>
              <a:pathLst>
                <a:path extrusionOk="0" h="14051" w="15222">
                  <a:moveTo>
                    <a:pt x="7616" y="1172"/>
                  </a:moveTo>
                  <a:cubicBezTo>
                    <a:pt x="8529" y="1202"/>
                    <a:pt x="10613" y="1570"/>
                    <a:pt x="10613" y="4280"/>
                  </a:cubicBezTo>
                  <a:cubicBezTo>
                    <a:pt x="10613" y="4791"/>
                    <a:pt x="10565" y="5662"/>
                    <a:pt x="10565" y="5683"/>
                  </a:cubicBezTo>
                  <a:cubicBezTo>
                    <a:pt x="10565" y="6490"/>
                    <a:pt x="11186" y="6530"/>
                    <a:pt x="11312" y="6530"/>
                  </a:cubicBezTo>
                  <a:cubicBezTo>
                    <a:pt x="11563" y="6530"/>
                    <a:pt x="11867" y="6461"/>
                    <a:pt x="12149" y="6399"/>
                  </a:cubicBezTo>
                  <a:lnTo>
                    <a:pt x="12149" y="6399"/>
                  </a:lnTo>
                  <a:cubicBezTo>
                    <a:pt x="11697" y="6589"/>
                    <a:pt x="10875" y="6838"/>
                    <a:pt x="10875" y="7608"/>
                  </a:cubicBezTo>
                  <a:cubicBezTo>
                    <a:pt x="10875" y="9260"/>
                    <a:pt x="12294" y="9897"/>
                    <a:pt x="13233" y="10316"/>
                  </a:cubicBezTo>
                  <a:cubicBezTo>
                    <a:pt x="13419" y="10399"/>
                    <a:pt x="13661" y="10509"/>
                    <a:pt x="13838" y="10608"/>
                  </a:cubicBezTo>
                  <a:cubicBezTo>
                    <a:pt x="13590" y="10652"/>
                    <a:pt x="13247" y="10703"/>
                    <a:pt x="12826" y="10802"/>
                  </a:cubicBezTo>
                  <a:cubicBezTo>
                    <a:pt x="12446" y="10894"/>
                    <a:pt x="12149" y="11195"/>
                    <a:pt x="12067" y="11574"/>
                  </a:cubicBezTo>
                  <a:cubicBezTo>
                    <a:pt x="12058" y="11614"/>
                    <a:pt x="12049" y="11652"/>
                    <a:pt x="12041" y="11683"/>
                  </a:cubicBezTo>
                  <a:cubicBezTo>
                    <a:pt x="11837" y="11646"/>
                    <a:pt x="11549" y="11584"/>
                    <a:pt x="11156" y="11584"/>
                  </a:cubicBezTo>
                  <a:cubicBezTo>
                    <a:pt x="10220" y="11584"/>
                    <a:pt x="9658" y="11968"/>
                    <a:pt x="9161" y="12306"/>
                  </a:cubicBezTo>
                  <a:cubicBezTo>
                    <a:pt x="8711" y="12614"/>
                    <a:pt x="8322" y="12879"/>
                    <a:pt x="7611" y="12881"/>
                  </a:cubicBezTo>
                  <a:cubicBezTo>
                    <a:pt x="6900" y="12879"/>
                    <a:pt x="6511" y="12614"/>
                    <a:pt x="6060" y="12306"/>
                  </a:cubicBezTo>
                  <a:cubicBezTo>
                    <a:pt x="5563" y="11968"/>
                    <a:pt x="5000" y="11584"/>
                    <a:pt x="4064" y="11584"/>
                  </a:cubicBezTo>
                  <a:cubicBezTo>
                    <a:pt x="3671" y="11584"/>
                    <a:pt x="3381" y="11646"/>
                    <a:pt x="3180" y="11683"/>
                  </a:cubicBezTo>
                  <a:cubicBezTo>
                    <a:pt x="3171" y="11652"/>
                    <a:pt x="3164" y="11614"/>
                    <a:pt x="3155" y="11574"/>
                  </a:cubicBezTo>
                  <a:cubicBezTo>
                    <a:pt x="3072" y="11195"/>
                    <a:pt x="2775" y="10894"/>
                    <a:pt x="2394" y="10802"/>
                  </a:cubicBezTo>
                  <a:cubicBezTo>
                    <a:pt x="1973" y="10703"/>
                    <a:pt x="1630" y="10652"/>
                    <a:pt x="1384" y="10608"/>
                  </a:cubicBezTo>
                  <a:cubicBezTo>
                    <a:pt x="1559" y="10509"/>
                    <a:pt x="1803" y="10399"/>
                    <a:pt x="1987" y="10316"/>
                  </a:cubicBezTo>
                  <a:cubicBezTo>
                    <a:pt x="2927" y="9897"/>
                    <a:pt x="4347" y="9260"/>
                    <a:pt x="4347" y="7608"/>
                  </a:cubicBezTo>
                  <a:cubicBezTo>
                    <a:pt x="4347" y="6838"/>
                    <a:pt x="3525" y="6589"/>
                    <a:pt x="3072" y="6399"/>
                  </a:cubicBezTo>
                  <a:lnTo>
                    <a:pt x="3072" y="6399"/>
                  </a:lnTo>
                  <a:cubicBezTo>
                    <a:pt x="3355" y="6461"/>
                    <a:pt x="3657" y="6530"/>
                    <a:pt x="3910" y="6530"/>
                  </a:cubicBezTo>
                  <a:cubicBezTo>
                    <a:pt x="4034" y="6530"/>
                    <a:pt x="4655" y="6490"/>
                    <a:pt x="4655" y="5683"/>
                  </a:cubicBezTo>
                  <a:cubicBezTo>
                    <a:pt x="4655" y="5662"/>
                    <a:pt x="4609" y="4793"/>
                    <a:pt x="4609" y="4280"/>
                  </a:cubicBezTo>
                  <a:cubicBezTo>
                    <a:pt x="4609" y="1558"/>
                    <a:pt x="6698" y="1199"/>
                    <a:pt x="7616" y="1172"/>
                  </a:cubicBezTo>
                  <a:close/>
                  <a:moveTo>
                    <a:pt x="7602" y="1"/>
                  </a:moveTo>
                  <a:cubicBezTo>
                    <a:pt x="7201" y="11"/>
                    <a:pt x="6164" y="98"/>
                    <a:pt x="5219" y="691"/>
                  </a:cubicBezTo>
                  <a:cubicBezTo>
                    <a:pt x="4407" y="1200"/>
                    <a:pt x="3438" y="2237"/>
                    <a:pt x="3438" y="4280"/>
                  </a:cubicBezTo>
                  <a:cubicBezTo>
                    <a:pt x="3438" y="4714"/>
                    <a:pt x="3454" y="5041"/>
                    <a:pt x="3466" y="5288"/>
                  </a:cubicBezTo>
                  <a:cubicBezTo>
                    <a:pt x="3176" y="5225"/>
                    <a:pt x="2914" y="5159"/>
                    <a:pt x="2711" y="5159"/>
                  </a:cubicBezTo>
                  <a:cubicBezTo>
                    <a:pt x="2005" y="5159"/>
                    <a:pt x="1492" y="5593"/>
                    <a:pt x="1492" y="6187"/>
                  </a:cubicBezTo>
                  <a:cubicBezTo>
                    <a:pt x="1492" y="7031"/>
                    <a:pt x="2302" y="7355"/>
                    <a:pt x="2785" y="7547"/>
                  </a:cubicBezTo>
                  <a:cubicBezTo>
                    <a:pt x="2907" y="7595"/>
                    <a:pt x="3077" y="7664"/>
                    <a:pt x="3173" y="7717"/>
                  </a:cubicBezTo>
                  <a:cubicBezTo>
                    <a:pt x="3084" y="8885"/>
                    <a:pt x="1453" y="9124"/>
                    <a:pt x="595" y="9723"/>
                  </a:cubicBezTo>
                  <a:cubicBezTo>
                    <a:pt x="201" y="9999"/>
                    <a:pt x="1" y="10337"/>
                    <a:pt x="1" y="10730"/>
                  </a:cubicBezTo>
                  <a:cubicBezTo>
                    <a:pt x="1" y="11119"/>
                    <a:pt x="194" y="11425"/>
                    <a:pt x="547" y="11590"/>
                  </a:cubicBezTo>
                  <a:cubicBezTo>
                    <a:pt x="892" y="11752"/>
                    <a:pt x="1340" y="11765"/>
                    <a:pt x="2032" y="11920"/>
                  </a:cubicBezTo>
                  <a:cubicBezTo>
                    <a:pt x="2081" y="12138"/>
                    <a:pt x="2134" y="12318"/>
                    <a:pt x="2231" y="12474"/>
                  </a:cubicBezTo>
                  <a:cubicBezTo>
                    <a:pt x="2428" y="12789"/>
                    <a:pt x="2691" y="12874"/>
                    <a:pt x="2981" y="12874"/>
                  </a:cubicBezTo>
                  <a:cubicBezTo>
                    <a:pt x="3325" y="12874"/>
                    <a:pt x="3708" y="12754"/>
                    <a:pt x="4064" y="12754"/>
                  </a:cubicBezTo>
                  <a:cubicBezTo>
                    <a:pt x="4639" y="12754"/>
                    <a:pt x="4975" y="12984"/>
                    <a:pt x="5400" y="13274"/>
                  </a:cubicBezTo>
                  <a:cubicBezTo>
                    <a:pt x="5907" y="13619"/>
                    <a:pt x="6537" y="14050"/>
                    <a:pt x="7609" y="14050"/>
                  </a:cubicBezTo>
                  <a:lnTo>
                    <a:pt x="7611" y="14050"/>
                  </a:lnTo>
                  <a:cubicBezTo>
                    <a:pt x="8683" y="14050"/>
                    <a:pt x="9315" y="13620"/>
                    <a:pt x="9821" y="13274"/>
                  </a:cubicBezTo>
                  <a:cubicBezTo>
                    <a:pt x="10247" y="12984"/>
                    <a:pt x="10581" y="12754"/>
                    <a:pt x="11156" y="12754"/>
                  </a:cubicBezTo>
                  <a:cubicBezTo>
                    <a:pt x="11621" y="12754"/>
                    <a:pt x="11881" y="12881"/>
                    <a:pt x="12228" y="12881"/>
                  </a:cubicBezTo>
                  <a:cubicBezTo>
                    <a:pt x="12647" y="12881"/>
                    <a:pt x="12874" y="12660"/>
                    <a:pt x="12991" y="12474"/>
                  </a:cubicBezTo>
                  <a:cubicBezTo>
                    <a:pt x="13088" y="12318"/>
                    <a:pt x="13139" y="12136"/>
                    <a:pt x="13189" y="11920"/>
                  </a:cubicBezTo>
                  <a:cubicBezTo>
                    <a:pt x="13880" y="11765"/>
                    <a:pt x="14328" y="11752"/>
                    <a:pt x="14673" y="11590"/>
                  </a:cubicBezTo>
                  <a:cubicBezTo>
                    <a:pt x="15027" y="11425"/>
                    <a:pt x="15221" y="11119"/>
                    <a:pt x="15221" y="10730"/>
                  </a:cubicBezTo>
                  <a:cubicBezTo>
                    <a:pt x="15221" y="10337"/>
                    <a:pt x="15020" y="9999"/>
                    <a:pt x="14625" y="9723"/>
                  </a:cubicBezTo>
                  <a:cubicBezTo>
                    <a:pt x="13769" y="9124"/>
                    <a:pt x="12136" y="8885"/>
                    <a:pt x="12048" y="7717"/>
                  </a:cubicBezTo>
                  <a:cubicBezTo>
                    <a:pt x="12143" y="7664"/>
                    <a:pt x="12313" y="7595"/>
                    <a:pt x="12435" y="7547"/>
                  </a:cubicBezTo>
                  <a:cubicBezTo>
                    <a:pt x="12918" y="7355"/>
                    <a:pt x="13728" y="7031"/>
                    <a:pt x="13728" y="6187"/>
                  </a:cubicBezTo>
                  <a:cubicBezTo>
                    <a:pt x="13728" y="5593"/>
                    <a:pt x="13215" y="5159"/>
                    <a:pt x="12509" y="5159"/>
                  </a:cubicBezTo>
                  <a:cubicBezTo>
                    <a:pt x="12306" y="5159"/>
                    <a:pt x="12044" y="5225"/>
                    <a:pt x="11754" y="5288"/>
                  </a:cubicBezTo>
                  <a:cubicBezTo>
                    <a:pt x="11768" y="5041"/>
                    <a:pt x="11782" y="4714"/>
                    <a:pt x="11782" y="4280"/>
                  </a:cubicBezTo>
                  <a:cubicBezTo>
                    <a:pt x="11782" y="2246"/>
                    <a:pt x="10822" y="1211"/>
                    <a:pt x="10017" y="700"/>
                  </a:cubicBezTo>
                  <a:cubicBezTo>
                    <a:pt x="9076" y="105"/>
                    <a:pt x="8037" y="13"/>
                    <a:pt x="7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0" name="Google Shape;11250;p90"/>
            <p:cNvSpPr/>
            <p:nvPr/>
          </p:nvSpPr>
          <p:spPr>
            <a:xfrm>
              <a:off x="4500573" y="2571753"/>
              <a:ext cx="417024" cy="417024"/>
            </a:xfrm>
            <a:custGeom>
              <a:rect b="b" l="l" r="r" t="t"/>
              <a:pathLst>
                <a:path extrusionOk="0" h="19982" w="19982">
                  <a:moveTo>
                    <a:pt x="17017" y="1172"/>
                  </a:moveTo>
                  <a:cubicBezTo>
                    <a:pt x="17990" y="1172"/>
                    <a:pt x="18812" y="1975"/>
                    <a:pt x="18812" y="2927"/>
                  </a:cubicBezTo>
                  <a:lnTo>
                    <a:pt x="18812" y="17017"/>
                  </a:lnTo>
                  <a:cubicBezTo>
                    <a:pt x="18812" y="17990"/>
                    <a:pt x="17990" y="18811"/>
                    <a:pt x="17017" y="18811"/>
                  </a:cubicBezTo>
                  <a:lnTo>
                    <a:pt x="2966" y="18811"/>
                  </a:lnTo>
                  <a:cubicBezTo>
                    <a:pt x="1993" y="18811"/>
                    <a:pt x="1172" y="17990"/>
                    <a:pt x="1172" y="17017"/>
                  </a:cubicBezTo>
                  <a:lnTo>
                    <a:pt x="1172" y="2927"/>
                  </a:lnTo>
                  <a:cubicBezTo>
                    <a:pt x="1172" y="1975"/>
                    <a:pt x="1993" y="1172"/>
                    <a:pt x="2966" y="1172"/>
                  </a:cubicBezTo>
                  <a:close/>
                  <a:moveTo>
                    <a:pt x="2966" y="1"/>
                  </a:moveTo>
                  <a:cubicBezTo>
                    <a:pt x="1349" y="1"/>
                    <a:pt x="1" y="1310"/>
                    <a:pt x="1" y="2927"/>
                  </a:cubicBezTo>
                  <a:lnTo>
                    <a:pt x="1" y="17015"/>
                  </a:lnTo>
                  <a:cubicBezTo>
                    <a:pt x="1" y="18636"/>
                    <a:pt x="1349" y="19982"/>
                    <a:pt x="2966" y="19982"/>
                  </a:cubicBezTo>
                  <a:lnTo>
                    <a:pt x="17017" y="19982"/>
                  </a:lnTo>
                  <a:cubicBezTo>
                    <a:pt x="18635" y="19982"/>
                    <a:pt x="19982" y="18634"/>
                    <a:pt x="19982" y="17015"/>
                  </a:cubicBezTo>
                  <a:lnTo>
                    <a:pt x="19982" y="2927"/>
                  </a:lnTo>
                  <a:cubicBezTo>
                    <a:pt x="19982" y="1310"/>
                    <a:pt x="18635" y="1"/>
                    <a:pt x="17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51" name="Google Shape;11251;p90"/>
          <p:cNvGrpSpPr/>
          <p:nvPr/>
        </p:nvGrpSpPr>
        <p:grpSpPr>
          <a:xfrm>
            <a:off x="3771431" y="3755436"/>
            <a:ext cx="407391" cy="407391"/>
            <a:chOff x="5012603" y="2571753"/>
            <a:chExt cx="417024" cy="417024"/>
          </a:xfrm>
        </p:grpSpPr>
        <p:sp>
          <p:nvSpPr>
            <p:cNvPr id="11252" name="Google Shape;11252;p90"/>
            <p:cNvSpPr/>
            <p:nvPr/>
          </p:nvSpPr>
          <p:spPr>
            <a:xfrm>
              <a:off x="5133124" y="2631210"/>
              <a:ext cx="180818" cy="300048"/>
            </a:xfrm>
            <a:custGeom>
              <a:rect b="b" l="l" r="r" t="t"/>
              <a:pathLst>
                <a:path extrusionOk="0" h="14377" w="8664">
                  <a:moveTo>
                    <a:pt x="4683" y="1171"/>
                  </a:moveTo>
                  <a:lnTo>
                    <a:pt x="4683" y="3395"/>
                  </a:lnTo>
                  <a:cubicBezTo>
                    <a:pt x="4683" y="3719"/>
                    <a:pt x="4945" y="3980"/>
                    <a:pt x="5269" y="3980"/>
                  </a:cubicBezTo>
                  <a:lnTo>
                    <a:pt x="7493" y="3980"/>
                  </a:lnTo>
                  <a:lnTo>
                    <a:pt x="7493" y="5620"/>
                  </a:lnTo>
                  <a:lnTo>
                    <a:pt x="5269" y="5620"/>
                  </a:lnTo>
                  <a:cubicBezTo>
                    <a:pt x="4945" y="5620"/>
                    <a:pt x="4683" y="5882"/>
                    <a:pt x="4683" y="6206"/>
                  </a:cubicBezTo>
                  <a:lnTo>
                    <a:pt x="4683" y="9859"/>
                  </a:lnTo>
                  <a:cubicBezTo>
                    <a:pt x="4683" y="10227"/>
                    <a:pt x="4706" y="10648"/>
                    <a:pt x="4975" y="10986"/>
                  </a:cubicBezTo>
                  <a:cubicBezTo>
                    <a:pt x="5327" y="11423"/>
                    <a:pt x="5899" y="11474"/>
                    <a:pt x="6299" y="11474"/>
                  </a:cubicBezTo>
                  <a:lnTo>
                    <a:pt x="7494" y="11474"/>
                  </a:lnTo>
                  <a:lnTo>
                    <a:pt x="7494" y="13158"/>
                  </a:lnTo>
                  <a:cubicBezTo>
                    <a:pt x="7137" y="13183"/>
                    <a:pt x="6635" y="13207"/>
                    <a:pt x="6113" y="13207"/>
                  </a:cubicBezTo>
                  <a:cubicBezTo>
                    <a:pt x="3848" y="13207"/>
                    <a:pt x="3044" y="11806"/>
                    <a:pt x="3044" y="10607"/>
                  </a:cubicBezTo>
                  <a:lnTo>
                    <a:pt x="3044" y="6206"/>
                  </a:lnTo>
                  <a:cubicBezTo>
                    <a:pt x="3044" y="5882"/>
                    <a:pt x="2782" y="5620"/>
                    <a:pt x="2460" y="5620"/>
                  </a:cubicBezTo>
                  <a:lnTo>
                    <a:pt x="1172" y="5620"/>
                  </a:lnTo>
                  <a:lnTo>
                    <a:pt x="1172" y="4090"/>
                  </a:lnTo>
                  <a:cubicBezTo>
                    <a:pt x="2035" y="3913"/>
                    <a:pt x="2690" y="3487"/>
                    <a:pt x="3120" y="2820"/>
                  </a:cubicBezTo>
                  <a:cubicBezTo>
                    <a:pt x="3463" y="2289"/>
                    <a:pt x="3608" y="1697"/>
                    <a:pt x="3703" y="1171"/>
                  </a:cubicBezTo>
                  <a:close/>
                  <a:moveTo>
                    <a:pt x="3208" y="0"/>
                  </a:moveTo>
                  <a:cubicBezTo>
                    <a:pt x="2922" y="0"/>
                    <a:pt x="2677" y="207"/>
                    <a:pt x="2631" y="490"/>
                  </a:cubicBezTo>
                  <a:cubicBezTo>
                    <a:pt x="2409" y="1822"/>
                    <a:pt x="2209" y="2861"/>
                    <a:pt x="537" y="3000"/>
                  </a:cubicBezTo>
                  <a:cubicBezTo>
                    <a:pt x="234" y="3025"/>
                    <a:pt x="1" y="3278"/>
                    <a:pt x="1" y="3582"/>
                  </a:cubicBezTo>
                  <a:lnTo>
                    <a:pt x="1" y="6206"/>
                  </a:lnTo>
                  <a:cubicBezTo>
                    <a:pt x="1" y="6529"/>
                    <a:pt x="263" y="6791"/>
                    <a:pt x="586" y="6791"/>
                  </a:cubicBezTo>
                  <a:lnTo>
                    <a:pt x="1874" y="6791"/>
                  </a:lnTo>
                  <a:lnTo>
                    <a:pt x="1874" y="10607"/>
                  </a:lnTo>
                  <a:cubicBezTo>
                    <a:pt x="1874" y="12618"/>
                    <a:pt x="3355" y="14377"/>
                    <a:pt x="6111" y="14377"/>
                  </a:cubicBezTo>
                  <a:cubicBezTo>
                    <a:pt x="7158" y="14377"/>
                    <a:pt x="8098" y="14285"/>
                    <a:pt x="8137" y="14281"/>
                  </a:cubicBezTo>
                  <a:cubicBezTo>
                    <a:pt x="8436" y="14251"/>
                    <a:pt x="8664" y="14000"/>
                    <a:pt x="8664" y="13699"/>
                  </a:cubicBezTo>
                  <a:lnTo>
                    <a:pt x="8664" y="10888"/>
                  </a:lnTo>
                  <a:cubicBezTo>
                    <a:pt x="8664" y="10565"/>
                    <a:pt x="8402" y="10303"/>
                    <a:pt x="8078" y="10303"/>
                  </a:cubicBezTo>
                  <a:lnTo>
                    <a:pt x="6299" y="10303"/>
                  </a:lnTo>
                  <a:cubicBezTo>
                    <a:pt x="5828" y="10303"/>
                    <a:pt x="5855" y="10292"/>
                    <a:pt x="5855" y="9859"/>
                  </a:cubicBezTo>
                  <a:lnTo>
                    <a:pt x="5855" y="6791"/>
                  </a:lnTo>
                  <a:lnTo>
                    <a:pt x="8078" y="6791"/>
                  </a:lnTo>
                  <a:cubicBezTo>
                    <a:pt x="8402" y="6791"/>
                    <a:pt x="8664" y="6529"/>
                    <a:pt x="8664" y="6206"/>
                  </a:cubicBezTo>
                  <a:lnTo>
                    <a:pt x="8664" y="3397"/>
                  </a:lnTo>
                  <a:cubicBezTo>
                    <a:pt x="8664" y="3073"/>
                    <a:pt x="8402" y="2811"/>
                    <a:pt x="8078" y="2811"/>
                  </a:cubicBezTo>
                  <a:lnTo>
                    <a:pt x="5855" y="2811"/>
                  </a:lnTo>
                  <a:lnTo>
                    <a:pt x="5855" y="586"/>
                  </a:lnTo>
                  <a:cubicBezTo>
                    <a:pt x="5855" y="262"/>
                    <a:pt x="5593" y="0"/>
                    <a:pt x="5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3" name="Google Shape;11253;p90"/>
            <p:cNvSpPr/>
            <p:nvPr/>
          </p:nvSpPr>
          <p:spPr>
            <a:xfrm>
              <a:off x="5012603" y="2571753"/>
              <a:ext cx="417024" cy="417024"/>
            </a:xfrm>
            <a:custGeom>
              <a:rect b="b" l="l" r="r" t="t"/>
              <a:pathLst>
                <a:path extrusionOk="0" h="19982" w="19982">
                  <a:moveTo>
                    <a:pt x="17053" y="1172"/>
                  </a:moveTo>
                  <a:cubicBezTo>
                    <a:pt x="18007" y="1172"/>
                    <a:pt x="18810" y="1993"/>
                    <a:pt x="18810" y="2966"/>
                  </a:cubicBezTo>
                  <a:lnTo>
                    <a:pt x="18810" y="17017"/>
                  </a:lnTo>
                  <a:cubicBezTo>
                    <a:pt x="18810" y="17990"/>
                    <a:pt x="18007" y="18811"/>
                    <a:pt x="17053" y="18811"/>
                  </a:cubicBezTo>
                  <a:lnTo>
                    <a:pt x="2965" y="18811"/>
                  </a:lnTo>
                  <a:cubicBezTo>
                    <a:pt x="1992" y="18811"/>
                    <a:pt x="1169" y="17990"/>
                    <a:pt x="1169" y="17017"/>
                  </a:cubicBezTo>
                  <a:lnTo>
                    <a:pt x="1169" y="2966"/>
                  </a:lnTo>
                  <a:cubicBezTo>
                    <a:pt x="1169" y="1993"/>
                    <a:pt x="1992" y="1172"/>
                    <a:pt x="2965" y="1172"/>
                  </a:cubicBezTo>
                  <a:close/>
                  <a:moveTo>
                    <a:pt x="2965" y="1"/>
                  </a:moveTo>
                  <a:cubicBezTo>
                    <a:pt x="1346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6"/>
                    <a:pt x="1348" y="19982"/>
                    <a:pt x="2965" y="19982"/>
                  </a:cubicBezTo>
                  <a:lnTo>
                    <a:pt x="17053" y="19982"/>
                  </a:lnTo>
                  <a:cubicBezTo>
                    <a:pt x="18672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9"/>
                    <a:pt x="18672" y="1"/>
                    <a:pt x="17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254" name="Google Shape;11254;p90"/>
          <p:cNvSpPr/>
          <p:nvPr/>
        </p:nvSpPr>
        <p:spPr>
          <a:xfrm>
            <a:off x="5212789" y="3238852"/>
            <a:ext cx="407383" cy="407383"/>
          </a:xfrm>
          <a:custGeom>
            <a:rect b="b" l="l" r="r" t="t"/>
            <a:pathLst>
              <a:path extrusionOk="0" h="19982" w="19982">
                <a:moveTo>
                  <a:pt x="14602" y="3500"/>
                </a:moveTo>
                <a:cubicBezTo>
                  <a:pt x="15137" y="3500"/>
                  <a:pt x="15682" y="3563"/>
                  <a:pt x="16247" y="3689"/>
                </a:cubicBezTo>
                <a:cubicBezTo>
                  <a:pt x="16179" y="4154"/>
                  <a:pt x="16095" y="4705"/>
                  <a:pt x="16033" y="5120"/>
                </a:cubicBezTo>
                <a:cubicBezTo>
                  <a:pt x="15810" y="5075"/>
                  <a:pt x="15484" y="5035"/>
                  <a:pt x="15150" y="5035"/>
                </a:cubicBezTo>
                <a:cubicBezTo>
                  <a:pt x="14968" y="5035"/>
                  <a:pt x="14783" y="5047"/>
                  <a:pt x="14611" y="5076"/>
                </a:cubicBezTo>
                <a:cubicBezTo>
                  <a:pt x="13536" y="5258"/>
                  <a:pt x="12918" y="5925"/>
                  <a:pt x="12918" y="6907"/>
                </a:cubicBezTo>
                <a:lnTo>
                  <a:pt x="12918" y="8819"/>
                </a:lnTo>
                <a:cubicBezTo>
                  <a:pt x="12918" y="9143"/>
                  <a:pt x="13180" y="9405"/>
                  <a:pt x="13504" y="9405"/>
                </a:cubicBezTo>
                <a:lnTo>
                  <a:pt x="15681" y="9405"/>
                </a:lnTo>
                <a:lnTo>
                  <a:pt x="15388" y="10576"/>
                </a:lnTo>
                <a:lnTo>
                  <a:pt x="13504" y="10576"/>
                </a:lnTo>
                <a:cubicBezTo>
                  <a:pt x="13180" y="10576"/>
                  <a:pt x="12918" y="10838"/>
                  <a:pt x="12918" y="11161"/>
                </a:cubicBezTo>
                <a:lnTo>
                  <a:pt x="12918" y="18811"/>
                </a:lnTo>
                <a:lnTo>
                  <a:pt x="11162" y="18811"/>
                </a:lnTo>
                <a:lnTo>
                  <a:pt x="11162" y="11161"/>
                </a:lnTo>
                <a:cubicBezTo>
                  <a:pt x="11162" y="10838"/>
                  <a:pt x="10900" y="10576"/>
                  <a:pt x="10576" y="10576"/>
                </a:cubicBezTo>
                <a:lnTo>
                  <a:pt x="9407" y="10576"/>
                </a:lnTo>
                <a:lnTo>
                  <a:pt x="9407" y="9405"/>
                </a:lnTo>
                <a:lnTo>
                  <a:pt x="10576" y="9405"/>
                </a:lnTo>
                <a:cubicBezTo>
                  <a:pt x="10900" y="9405"/>
                  <a:pt x="11162" y="9143"/>
                  <a:pt x="11162" y="8821"/>
                </a:cubicBezTo>
                <a:cubicBezTo>
                  <a:pt x="11162" y="7215"/>
                  <a:pt x="11162" y="6481"/>
                  <a:pt x="11162" y="6143"/>
                </a:cubicBezTo>
                <a:cubicBezTo>
                  <a:pt x="11162" y="5520"/>
                  <a:pt x="11163" y="4843"/>
                  <a:pt x="11770" y="4324"/>
                </a:cubicBezTo>
                <a:cubicBezTo>
                  <a:pt x="12234" y="3928"/>
                  <a:pt x="12823" y="3687"/>
                  <a:pt x="13628" y="3571"/>
                </a:cubicBezTo>
                <a:cubicBezTo>
                  <a:pt x="13950" y="3524"/>
                  <a:pt x="14274" y="3500"/>
                  <a:pt x="14602" y="3500"/>
                </a:cubicBezTo>
                <a:close/>
                <a:moveTo>
                  <a:pt x="17017" y="1170"/>
                </a:moveTo>
                <a:cubicBezTo>
                  <a:pt x="17990" y="1170"/>
                  <a:pt x="18811" y="1975"/>
                  <a:pt x="18811" y="2927"/>
                </a:cubicBezTo>
                <a:lnTo>
                  <a:pt x="18811" y="17056"/>
                </a:lnTo>
                <a:cubicBezTo>
                  <a:pt x="18811" y="18023"/>
                  <a:pt x="18024" y="18811"/>
                  <a:pt x="17056" y="18811"/>
                </a:cubicBezTo>
                <a:lnTo>
                  <a:pt x="14089" y="18811"/>
                </a:lnTo>
                <a:lnTo>
                  <a:pt x="14089" y="11747"/>
                </a:lnTo>
                <a:lnTo>
                  <a:pt x="15846" y="11747"/>
                </a:lnTo>
                <a:cubicBezTo>
                  <a:pt x="16115" y="11747"/>
                  <a:pt x="16348" y="11565"/>
                  <a:pt x="16414" y="11305"/>
                </a:cubicBezTo>
                <a:lnTo>
                  <a:pt x="16999" y="8963"/>
                </a:lnTo>
                <a:cubicBezTo>
                  <a:pt x="17042" y="8787"/>
                  <a:pt x="17003" y="8602"/>
                  <a:pt x="16893" y="8460"/>
                </a:cubicBezTo>
                <a:cubicBezTo>
                  <a:pt x="16782" y="8317"/>
                  <a:pt x="16612" y="8235"/>
                  <a:pt x="16431" y="8235"/>
                </a:cubicBezTo>
                <a:lnTo>
                  <a:pt x="14089" y="8235"/>
                </a:lnTo>
                <a:lnTo>
                  <a:pt x="14089" y="6909"/>
                </a:lnTo>
                <a:cubicBezTo>
                  <a:pt x="14089" y="6638"/>
                  <a:pt x="14144" y="6343"/>
                  <a:pt x="14808" y="6229"/>
                </a:cubicBezTo>
                <a:cubicBezTo>
                  <a:pt x="14936" y="6208"/>
                  <a:pt x="15061" y="6199"/>
                  <a:pt x="15182" y="6199"/>
                </a:cubicBezTo>
                <a:cubicBezTo>
                  <a:pt x="15552" y="6199"/>
                  <a:pt x="15890" y="6283"/>
                  <a:pt x="16198" y="6360"/>
                </a:cubicBezTo>
                <a:cubicBezTo>
                  <a:pt x="16304" y="6387"/>
                  <a:pt x="16415" y="6421"/>
                  <a:pt x="16532" y="6421"/>
                </a:cubicBezTo>
                <a:cubicBezTo>
                  <a:pt x="16632" y="6421"/>
                  <a:pt x="16736" y="6396"/>
                  <a:pt x="16847" y="6321"/>
                </a:cubicBezTo>
                <a:cubicBezTo>
                  <a:pt x="16983" y="6229"/>
                  <a:pt x="17074" y="6084"/>
                  <a:pt x="17098" y="5923"/>
                </a:cubicBezTo>
                <a:cubicBezTo>
                  <a:pt x="17098" y="5923"/>
                  <a:pt x="17362" y="4156"/>
                  <a:pt x="17482" y="3339"/>
                </a:cubicBezTo>
                <a:cubicBezTo>
                  <a:pt x="17525" y="3049"/>
                  <a:pt x="17346" y="2769"/>
                  <a:pt x="17063" y="2690"/>
                </a:cubicBezTo>
                <a:cubicBezTo>
                  <a:pt x="16267" y="2463"/>
                  <a:pt x="15346" y="2343"/>
                  <a:pt x="14504" y="2343"/>
                </a:cubicBezTo>
                <a:cubicBezTo>
                  <a:pt x="14137" y="2343"/>
                  <a:pt x="13786" y="2365"/>
                  <a:pt x="13467" y="2412"/>
                </a:cubicBezTo>
                <a:cubicBezTo>
                  <a:pt x="12434" y="2562"/>
                  <a:pt x="11646" y="2888"/>
                  <a:pt x="11009" y="3434"/>
                </a:cubicBezTo>
                <a:cubicBezTo>
                  <a:pt x="10121" y="4193"/>
                  <a:pt x="10010" y="5168"/>
                  <a:pt x="9999" y="5833"/>
                </a:cubicBezTo>
                <a:cubicBezTo>
                  <a:pt x="9999" y="5847"/>
                  <a:pt x="9999" y="7029"/>
                  <a:pt x="9999" y="8235"/>
                </a:cubicBezTo>
                <a:lnTo>
                  <a:pt x="8821" y="8235"/>
                </a:lnTo>
                <a:cubicBezTo>
                  <a:pt x="8497" y="8235"/>
                  <a:pt x="8236" y="8497"/>
                  <a:pt x="8236" y="8819"/>
                </a:cubicBezTo>
                <a:lnTo>
                  <a:pt x="8236" y="11161"/>
                </a:lnTo>
                <a:cubicBezTo>
                  <a:pt x="8236" y="11485"/>
                  <a:pt x="8497" y="11747"/>
                  <a:pt x="8821" y="11747"/>
                </a:cubicBezTo>
                <a:lnTo>
                  <a:pt x="9991" y="11747"/>
                </a:lnTo>
                <a:lnTo>
                  <a:pt x="9991" y="18811"/>
                </a:lnTo>
                <a:lnTo>
                  <a:pt x="2927" y="18811"/>
                </a:lnTo>
                <a:cubicBezTo>
                  <a:pt x="1959" y="18811"/>
                  <a:pt x="1172" y="18023"/>
                  <a:pt x="1172" y="17054"/>
                </a:cubicBezTo>
                <a:lnTo>
                  <a:pt x="1172" y="2927"/>
                </a:lnTo>
                <a:cubicBezTo>
                  <a:pt x="1172" y="1959"/>
                  <a:pt x="1959" y="1170"/>
                  <a:pt x="2927" y="1170"/>
                </a:cubicBezTo>
                <a:close/>
                <a:moveTo>
                  <a:pt x="2927" y="1"/>
                </a:moveTo>
                <a:cubicBezTo>
                  <a:pt x="1314" y="1"/>
                  <a:pt x="1" y="1313"/>
                  <a:pt x="1" y="2927"/>
                </a:cubicBezTo>
                <a:lnTo>
                  <a:pt x="1" y="17056"/>
                </a:lnTo>
                <a:cubicBezTo>
                  <a:pt x="1" y="18669"/>
                  <a:pt x="1314" y="19982"/>
                  <a:pt x="2927" y="19982"/>
                </a:cubicBezTo>
                <a:lnTo>
                  <a:pt x="17054" y="19982"/>
                </a:lnTo>
                <a:cubicBezTo>
                  <a:pt x="18669" y="19982"/>
                  <a:pt x="19982" y="18669"/>
                  <a:pt x="19982" y="17056"/>
                </a:cubicBezTo>
                <a:lnTo>
                  <a:pt x="19982" y="2927"/>
                </a:lnTo>
                <a:cubicBezTo>
                  <a:pt x="19982" y="2145"/>
                  <a:pt x="19669" y="1409"/>
                  <a:pt x="19101" y="853"/>
                </a:cubicBezTo>
                <a:cubicBezTo>
                  <a:pt x="18538" y="303"/>
                  <a:pt x="17797" y="1"/>
                  <a:pt x="170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255" name="Google Shape;11255;p90"/>
          <p:cNvGrpSpPr/>
          <p:nvPr/>
        </p:nvGrpSpPr>
        <p:grpSpPr>
          <a:xfrm>
            <a:off x="5733329" y="3238790"/>
            <a:ext cx="407432" cy="407391"/>
            <a:chOff x="812101" y="2571761"/>
            <a:chExt cx="417066" cy="417024"/>
          </a:xfrm>
        </p:grpSpPr>
        <p:sp>
          <p:nvSpPr>
            <p:cNvPr id="11256" name="Google Shape;11256;p90"/>
            <p:cNvSpPr/>
            <p:nvPr/>
          </p:nvSpPr>
          <p:spPr>
            <a:xfrm>
              <a:off x="935084" y="2694744"/>
              <a:ext cx="171071" cy="171071"/>
            </a:xfrm>
            <a:custGeom>
              <a:rect b="b" l="l" r="r" t="t"/>
              <a:pathLst>
                <a:path extrusionOk="0" h="8197" w="8197">
                  <a:moveTo>
                    <a:pt x="4099" y="1171"/>
                  </a:moveTo>
                  <a:cubicBezTo>
                    <a:pt x="5712" y="1171"/>
                    <a:pt x="7027" y="2484"/>
                    <a:pt x="7027" y="4097"/>
                  </a:cubicBezTo>
                  <a:cubicBezTo>
                    <a:pt x="7027" y="5712"/>
                    <a:pt x="5712" y="7025"/>
                    <a:pt x="4099" y="7025"/>
                  </a:cubicBezTo>
                  <a:cubicBezTo>
                    <a:pt x="2486" y="7025"/>
                    <a:pt x="1171" y="5712"/>
                    <a:pt x="1171" y="4097"/>
                  </a:cubicBezTo>
                  <a:cubicBezTo>
                    <a:pt x="1171" y="2484"/>
                    <a:pt x="2486" y="1171"/>
                    <a:pt x="4099" y="1171"/>
                  </a:cubicBezTo>
                  <a:close/>
                  <a:moveTo>
                    <a:pt x="4099" y="0"/>
                  </a:moveTo>
                  <a:cubicBezTo>
                    <a:pt x="1840" y="0"/>
                    <a:pt x="0" y="1838"/>
                    <a:pt x="0" y="4097"/>
                  </a:cubicBezTo>
                  <a:cubicBezTo>
                    <a:pt x="0" y="6358"/>
                    <a:pt x="1840" y="8196"/>
                    <a:pt x="4099" y="8196"/>
                  </a:cubicBezTo>
                  <a:cubicBezTo>
                    <a:pt x="6358" y="8196"/>
                    <a:pt x="8196" y="6358"/>
                    <a:pt x="8196" y="4097"/>
                  </a:cubicBezTo>
                  <a:cubicBezTo>
                    <a:pt x="8196" y="1838"/>
                    <a:pt x="6358" y="0"/>
                    <a:pt x="40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7" name="Google Shape;11257;p90"/>
            <p:cNvSpPr/>
            <p:nvPr/>
          </p:nvSpPr>
          <p:spPr>
            <a:xfrm>
              <a:off x="860977" y="2620616"/>
              <a:ext cx="319311" cy="319290"/>
            </a:xfrm>
            <a:custGeom>
              <a:rect b="b" l="l" r="r" t="t"/>
              <a:pathLst>
                <a:path extrusionOk="0" h="15299" w="15300">
                  <a:moveTo>
                    <a:pt x="12333" y="1171"/>
                  </a:moveTo>
                  <a:cubicBezTo>
                    <a:pt x="13306" y="1171"/>
                    <a:pt x="14128" y="1994"/>
                    <a:pt x="14128" y="2967"/>
                  </a:cubicBezTo>
                  <a:lnTo>
                    <a:pt x="14128" y="12334"/>
                  </a:lnTo>
                  <a:cubicBezTo>
                    <a:pt x="14128" y="13307"/>
                    <a:pt x="13306" y="14129"/>
                    <a:pt x="12333" y="14129"/>
                  </a:cubicBezTo>
                  <a:lnTo>
                    <a:pt x="2968" y="14129"/>
                  </a:lnTo>
                  <a:cubicBezTo>
                    <a:pt x="1993" y="14129"/>
                    <a:pt x="1172" y="13307"/>
                    <a:pt x="1172" y="12334"/>
                  </a:cubicBezTo>
                  <a:lnTo>
                    <a:pt x="1172" y="2967"/>
                  </a:lnTo>
                  <a:cubicBezTo>
                    <a:pt x="1172" y="1994"/>
                    <a:pt x="1993" y="1171"/>
                    <a:pt x="2968" y="1171"/>
                  </a:cubicBezTo>
                  <a:close/>
                  <a:moveTo>
                    <a:pt x="2968" y="0"/>
                  </a:moveTo>
                  <a:cubicBezTo>
                    <a:pt x="1351" y="0"/>
                    <a:pt x="1" y="1346"/>
                    <a:pt x="1" y="2967"/>
                  </a:cubicBezTo>
                  <a:lnTo>
                    <a:pt x="1" y="12334"/>
                  </a:lnTo>
                  <a:cubicBezTo>
                    <a:pt x="1" y="13952"/>
                    <a:pt x="1349" y="15299"/>
                    <a:pt x="2968" y="15299"/>
                  </a:cubicBezTo>
                  <a:lnTo>
                    <a:pt x="12333" y="15299"/>
                  </a:lnTo>
                  <a:cubicBezTo>
                    <a:pt x="13953" y="15299"/>
                    <a:pt x="15299" y="13951"/>
                    <a:pt x="15299" y="12334"/>
                  </a:cubicBezTo>
                  <a:lnTo>
                    <a:pt x="15299" y="2967"/>
                  </a:lnTo>
                  <a:cubicBezTo>
                    <a:pt x="15299" y="1345"/>
                    <a:pt x="13948" y="0"/>
                    <a:pt x="12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8" name="Google Shape;11258;p90"/>
            <p:cNvSpPr/>
            <p:nvPr/>
          </p:nvSpPr>
          <p:spPr>
            <a:xfrm>
              <a:off x="812101" y="2571761"/>
              <a:ext cx="417066" cy="417024"/>
            </a:xfrm>
            <a:custGeom>
              <a:rect b="b" l="l" r="r" t="t"/>
              <a:pathLst>
                <a:path extrusionOk="0" h="19982" w="19984">
                  <a:moveTo>
                    <a:pt x="17056" y="1172"/>
                  </a:moveTo>
                  <a:cubicBezTo>
                    <a:pt x="18025" y="1172"/>
                    <a:pt x="18812" y="1959"/>
                    <a:pt x="18812" y="2927"/>
                  </a:cubicBezTo>
                  <a:lnTo>
                    <a:pt x="18812" y="17056"/>
                  </a:lnTo>
                  <a:cubicBezTo>
                    <a:pt x="18812" y="18023"/>
                    <a:pt x="18025" y="18811"/>
                    <a:pt x="17056" y="18811"/>
                  </a:cubicBezTo>
                  <a:lnTo>
                    <a:pt x="2928" y="18811"/>
                  </a:lnTo>
                  <a:cubicBezTo>
                    <a:pt x="1961" y="18811"/>
                    <a:pt x="1172" y="18023"/>
                    <a:pt x="1172" y="17056"/>
                  </a:cubicBezTo>
                  <a:lnTo>
                    <a:pt x="1172" y="2927"/>
                  </a:lnTo>
                  <a:cubicBezTo>
                    <a:pt x="1172" y="1959"/>
                    <a:pt x="1961" y="1172"/>
                    <a:pt x="2928" y="1172"/>
                  </a:cubicBezTo>
                  <a:close/>
                  <a:moveTo>
                    <a:pt x="2928" y="1"/>
                  </a:moveTo>
                  <a:cubicBezTo>
                    <a:pt x="1313" y="1"/>
                    <a:pt x="1" y="1313"/>
                    <a:pt x="1" y="2927"/>
                  </a:cubicBezTo>
                  <a:lnTo>
                    <a:pt x="1" y="17056"/>
                  </a:lnTo>
                  <a:cubicBezTo>
                    <a:pt x="1" y="18669"/>
                    <a:pt x="1313" y="19982"/>
                    <a:pt x="2928" y="19982"/>
                  </a:cubicBezTo>
                  <a:lnTo>
                    <a:pt x="17056" y="19982"/>
                  </a:lnTo>
                  <a:cubicBezTo>
                    <a:pt x="18669" y="19982"/>
                    <a:pt x="19984" y="18669"/>
                    <a:pt x="19984" y="17056"/>
                  </a:cubicBezTo>
                  <a:lnTo>
                    <a:pt x="19984" y="2927"/>
                  </a:lnTo>
                  <a:cubicBezTo>
                    <a:pt x="19984" y="1313"/>
                    <a:pt x="18669" y="1"/>
                    <a:pt x="17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9" name="Google Shape;11259;p90"/>
            <p:cNvSpPr/>
            <p:nvPr/>
          </p:nvSpPr>
          <p:spPr>
            <a:xfrm>
              <a:off x="1081712" y="2670306"/>
              <a:ext cx="48878" cy="48898"/>
            </a:xfrm>
            <a:custGeom>
              <a:rect b="b" l="l" r="r" t="t"/>
              <a:pathLst>
                <a:path extrusionOk="0" h="2343" w="2342">
                  <a:moveTo>
                    <a:pt x="1170" y="0"/>
                  </a:moveTo>
                  <a:cubicBezTo>
                    <a:pt x="524" y="0"/>
                    <a:pt x="1" y="526"/>
                    <a:pt x="1" y="1171"/>
                  </a:cubicBezTo>
                  <a:cubicBezTo>
                    <a:pt x="1" y="1817"/>
                    <a:pt x="524" y="2342"/>
                    <a:pt x="1170" y="2342"/>
                  </a:cubicBezTo>
                  <a:cubicBezTo>
                    <a:pt x="1816" y="2342"/>
                    <a:pt x="2341" y="1817"/>
                    <a:pt x="2341" y="1171"/>
                  </a:cubicBezTo>
                  <a:cubicBezTo>
                    <a:pt x="2341" y="526"/>
                    <a:pt x="1816" y="0"/>
                    <a:pt x="11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60" name="Google Shape;11260;p90"/>
          <p:cNvGrpSpPr/>
          <p:nvPr/>
        </p:nvGrpSpPr>
        <p:grpSpPr>
          <a:xfrm>
            <a:off x="6253923" y="3238790"/>
            <a:ext cx="407391" cy="407391"/>
            <a:chOff x="1323129" y="2571761"/>
            <a:chExt cx="417024" cy="417024"/>
          </a:xfrm>
        </p:grpSpPr>
        <p:sp>
          <p:nvSpPr>
            <p:cNvPr id="11261" name="Google Shape;11261;p90"/>
            <p:cNvSpPr/>
            <p:nvPr/>
          </p:nvSpPr>
          <p:spPr>
            <a:xfrm>
              <a:off x="1385007" y="2719183"/>
              <a:ext cx="73337" cy="219907"/>
            </a:xfrm>
            <a:custGeom>
              <a:rect b="b" l="l" r="r" t="t"/>
              <a:pathLst>
                <a:path extrusionOk="0" h="10537" w="3514">
                  <a:moveTo>
                    <a:pt x="2342" y="1171"/>
                  </a:moveTo>
                  <a:lnTo>
                    <a:pt x="2342" y="9367"/>
                  </a:lnTo>
                  <a:lnTo>
                    <a:pt x="1171" y="9367"/>
                  </a:lnTo>
                  <a:lnTo>
                    <a:pt x="1171" y="1171"/>
                  </a:lnTo>
                  <a:close/>
                  <a:moveTo>
                    <a:pt x="586" y="0"/>
                  </a:moveTo>
                  <a:cubicBezTo>
                    <a:pt x="264" y="0"/>
                    <a:pt x="0" y="262"/>
                    <a:pt x="0" y="586"/>
                  </a:cubicBezTo>
                  <a:lnTo>
                    <a:pt x="0" y="9951"/>
                  </a:lnTo>
                  <a:cubicBezTo>
                    <a:pt x="0" y="10275"/>
                    <a:pt x="264" y="10537"/>
                    <a:pt x="586" y="10537"/>
                  </a:cubicBezTo>
                  <a:lnTo>
                    <a:pt x="2928" y="10537"/>
                  </a:lnTo>
                  <a:cubicBezTo>
                    <a:pt x="3252" y="10537"/>
                    <a:pt x="3514" y="10275"/>
                    <a:pt x="3514" y="9951"/>
                  </a:cubicBezTo>
                  <a:lnTo>
                    <a:pt x="3514" y="586"/>
                  </a:lnTo>
                  <a:cubicBezTo>
                    <a:pt x="3514" y="262"/>
                    <a:pt x="325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2" name="Google Shape;11262;p90"/>
            <p:cNvSpPr/>
            <p:nvPr/>
          </p:nvSpPr>
          <p:spPr>
            <a:xfrm>
              <a:off x="1385007" y="2621430"/>
              <a:ext cx="73337" cy="73337"/>
            </a:xfrm>
            <a:custGeom>
              <a:rect b="b" l="l" r="r" t="t"/>
              <a:pathLst>
                <a:path extrusionOk="0" h="3514" w="3514">
                  <a:moveTo>
                    <a:pt x="1757" y="1171"/>
                  </a:moveTo>
                  <a:cubicBezTo>
                    <a:pt x="2081" y="1171"/>
                    <a:pt x="2342" y="1435"/>
                    <a:pt x="2342" y="1757"/>
                  </a:cubicBezTo>
                  <a:cubicBezTo>
                    <a:pt x="2342" y="2080"/>
                    <a:pt x="2081" y="2342"/>
                    <a:pt x="1757" y="2342"/>
                  </a:cubicBezTo>
                  <a:cubicBezTo>
                    <a:pt x="1435" y="2342"/>
                    <a:pt x="1171" y="2080"/>
                    <a:pt x="1171" y="1757"/>
                  </a:cubicBezTo>
                  <a:cubicBezTo>
                    <a:pt x="1171" y="1435"/>
                    <a:pt x="1435" y="1171"/>
                    <a:pt x="1757" y="1171"/>
                  </a:cubicBezTo>
                  <a:close/>
                  <a:moveTo>
                    <a:pt x="1757" y="0"/>
                  </a:moveTo>
                  <a:cubicBezTo>
                    <a:pt x="789" y="0"/>
                    <a:pt x="0" y="789"/>
                    <a:pt x="0" y="1757"/>
                  </a:cubicBezTo>
                  <a:cubicBezTo>
                    <a:pt x="0" y="2726"/>
                    <a:pt x="789" y="3513"/>
                    <a:pt x="1757" y="3513"/>
                  </a:cubicBezTo>
                  <a:cubicBezTo>
                    <a:pt x="2726" y="3513"/>
                    <a:pt x="3514" y="2726"/>
                    <a:pt x="3514" y="1757"/>
                  </a:cubicBezTo>
                  <a:cubicBezTo>
                    <a:pt x="3514" y="789"/>
                    <a:pt x="2726" y="0"/>
                    <a:pt x="1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3" name="Google Shape;11263;p90"/>
            <p:cNvSpPr/>
            <p:nvPr/>
          </p:nvSpPr>
          <p:spPr>
            <a:xfrm>
              <a:off x="1482759" y="2718786"/>
              <a:ext cx="195510" cy="220304"/>
            </a:xfrm>
            <a:custGeom>
              <a:rect b="b" l="l" r="r" t="t"/>
              <a:pathLst>
                <a:path extrusionOk="0" h="10556" w="9368">
                  <a:moveTo>
                    <a:pt x="5559" y="1173"/>
                  </a:moveTo>
                  <a:cubicBezTo>
                    <a:pt x="5720" y="1173"/>
                    <a:pt x="5883" y="1186"/>
                    <a:pt x="6044" y="1212"/>
                  </a:cubicBezTo>
                  <a:cubicBezTo>
                    <a:pt x="7422" y="1435"/>
                    <a:pt x="8196" y="2535"/>
                    <a:pt x="8196" y="3669"/>
                  </a:cubicBezTo>
                  <a:lnTo>
                    <a:pt x="8196" y="9386"/>
                  </a:lnTo>
                  <a:lnTo>
                    <a:pt x="7025" y="9386"/>
                  </a:lnTo>
                  <a:lnTo>
                    <a:pt x="7025" y="4702"/>
                  </a:lnTo>
                  <a:cubicBezTo>
                    <a:pt x="7025" y="3411"/>
                    <a:pt x="5975" y="2360"/>
                    <a:pt x="4683" y="2360"/>
                  </a:cubicBezTo>
                  <a:cubicBezTo>
                    <a:pt x="3392" y="2360"/>
                    <a:pt x="2341" y="3411"/>
                    <a:pt x="2341" y="4702"/>
                  </a:cubicBezTo>
                  <a:lnTo>
                    <a:pt x="2341" y="9386"/>
                  </a:lnTo>
                  <a:lnTo>
                    <a:pt x="1170" y="9386"/>
                  </a:lnTo>
                  <a:lnTo>
                    <a:pt x="1170" y="1190"/>
                  </a:lnTo>
                  <a:lnTo>
                    <a:pt x="2341" y="1190"/>
                  </a:lnTo>
                  <a:lnTo>
                    <a:pt x="2341" y="1776"/>
                  </a:lnTo>
                  <a:cubicBezTo>
                    <a:pt x="2341" y="2011"/>
                    <a:pt x="2484" y="2225"/>
                    <a:pt x="2704" y="2316"/>
                  </a:cubicBezTo>
                  <a:cubicBezTo>
                    <a:pt x="2776" y="2346"/>
                    <a:pt x="2852" y="2361"/>
                    <a:pt x="2928" y="2361"/>
                  </a:cubicBezTo>
                  <a:cubicBezTo>
                    <a:pt x="3080" y="2361"/>
                    <a:pt x="3229" y="2301"/>
                    <a:pt x="3341" y="2190"/>
                  </a:cubicBezTo>
                  <a:lnTo>
                    <a:pt x="3615" y="1916"/>
                  </a:lnTo>
                  <a:cubicBezTo>
                    <a:pt x="4086" y="1443"/>
                    <a:pt x="4813" y="1173"/>
                    <a:pt x="5559" y="1173"/>
                  </a:cubicBezTo>
                  <a:close/>
                  <a:moveTo>
                    <a:pt x="5553" y="0"/>
                  </a:moveTo>
                  <a:cubicBezTo>
                    <a:pt x="4823" y="0"/>
                    <a:pt x="4110" y="189"/>
                    <a:pt x="3509" y="536"/>
                  </a:cubicBezTo>
                  <a:cubicBezTo>
                    <a:pt x="3475" y="246"/>
                    <a:pt x="3227" y="19"/>
                    <a:pt x="2927" y="19"/>
                  </a:cubicBezTo>
                  <a:lnTo>
                    <a:pt x="586" y="19"/>
                  </a:lnTo>
                  <a:cubicBezTo>
                    <a:pt x="262" y="19"/>
                    <a:pt x="1" y="281"/>
                    <a:pt x="1" y="605"/>
                  </a:cubicBezTo>
                  <a:lnTo>
                    <a:pt x="1" y="9970"/>
                  </a:lnTo>
                  <a:cubicBezTo>
                    <a:pt x="1" y="10294"/>
                    <a:pt x="262" y="10556"/>
                    <a:pt x="586" y="10556"/>
                  </a:cubicBezTo>
                  <a:lnTo>
                    <a:pt x="2927" y="10556"/>
                  </a:lnTo>
                  <a:cubicBezTo>
                    <a:pt x="3250" y="10556"/>
                    <a:pt x="3512" y="10294"/>
                    <a:pt x="3512" y="9970"/>
                  </a:cubicBezTo>
                  <a:lnTo>
                    <a:pt x="3512" y="4702"/>
                  </a:lnTo>
                  <a:cubicBezTo>
                    <a:pt x="3512" y="4056"/>
                    <a:pt x="4038" y="3531"/>
                    <a:pt x="4683" y="3531"/>
                  </a:cubicBezTo>
                  <a:cubicBezTo>
                    <a:pt x="5329" y="3531"/>
                    <a:pt x="5854" y="4056"/>
                    <a:pt x="5854" y="4702"/>
                  </a:cubicBezTo>
                  <a:lnTo>
                    <a:pt x="5854" y="9970"/>
                  </a:lnTo>
                  <a:cubicBezTo>
                    <a:pt x="5854" y="10294"/>
                    <a:pt x="6116" y="10556"/>
                    <a:pt x="6440" y="10556"/>
                  </a:cubicBezTo>
                  <a:lnTo>
                    <a:pt x="8782" y="10556"/>
                  </a:lnTo>
                  <a:cubicBezTo>
                    <a:pt x="9104" y="10556"/>
                    <a:pt x="9368" y="10294"/>
                    <a:pt x="9368" y="9970"/>
                  </a:cubicBezTo>
                  <a:lnTo>
                    <a:pt x="9368" y="3669"/>
                  </a:lnTo>
                  <a:cubicBezTo>
                    <a:pt x="9368" y="1921"/>
                    <a:pt x="8131" y="364"/>
                    <a:pt x="6231" y="55"/>
                  </a:cubicBezTo>
                  <a:cubicBezTo>
                    <a:pt x="6005" y="18"/>
                    <a:pt x="5779" y="0"/>
                    <a:pt x="5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4" name="Google Shape;11264;p90"/>
            <p:cNvSpPr/>
            <p:nvPr/>
          </p:nvSpPr>
          <p:spPr>
            <a:xfrm>
              <a:off x="1323129" y="2571761"/>
              <a:ext cx="417024" cy="417024"/>
            </a:xfrm>
            <a:custGeom>
              <a:rect b="b" l="l" r="r" t="t"/>
              <a:pathLst>
                <a:path extrusionOk="0" h="19982" w="19982">
                  <a:moveTo>
                    <a:pt x="17015" y="1170"/>
                  </a:moveTo>
                  <a:cubicBezTo>
                    <a:pt x="17989" y="1170"/>
                    <a:pt x="18810" y="1993"/>
                    <a:pt x="18810" y="2966"/>
                  </a:cubicBezTo>
                  <a:lnTo>
                    <a:pt x="18810" y="17015"/>
                  </a:lnTo>
                  <a:cubicBezTo>
                    <a:pt x="18810" y="17990"/>
                    <a:pt x="17989" y="18811"/>
                    <a:pt x="17015" y="18811"/>
                  </a:cubicBezTo>
                  <a:lnTo>
                    <a:pt x="2965" y="18811"/>
                  </a:lnTo>
                  <a:cubicBezTo>
                    <a:pt x="1992" y="18811"/>
                    <a:pt x="1170" y="17990"/>
                    <a:pt x="1170" y="17015"/>
                  </a:cubicBezTo>
                  <a:lnTo>
                    <a:pt x="1170" y="2966"/>
                  </a:lnTo>
                  <a:cubicBezTo>
                    <a:pt x="1170" y="1993"/>
                    <a:pt x="1992" y="1170"/>
                    <a:pt x="2965" y="1170"/>
                  </a:cubicBezTo>
                  <a:close/>
                  <a:moveTo>
                    <a:pt x="2965" y="1"/>
                  </a:moveTo>
                  <a:cubicBezTo>
                    <a:pt x="1347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5"/>
                    <a:pt x="1348" y="19982"/>
                    <a:pt x="2965" y="19982"/>
                  </a:cubicBezTo>
                  <a:lnTo>
                    <a:pt x="17017" y="19982"/>
                  </a:lnTo>
                  <a:cubicBezTo>
                    <a:pt x="18635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7"/>
                    <a:pt x="18633" y="1"/>
                    <a:pt x="17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265" name="Google Shape;11265;p90"/>
          <p:cNvSpPr/>
          <p:nvPr/>
        </p:nvSpPr>
        <p:spPr>
          <a:xfrm>
            <a:off x="6827427" y="3275603"/>
            <a:ext cx="409401" cy="333886"/>
          </a:xfrm>
          <a:custGeom>
            <a:rect b="b" l="l" r="r" t="t"/>
            <a:pathLst>
              <a:path extrusionOk="0" h="16377" w="20081">
                <a:moveTo>
                  <a:pt x="13632" y="1165"/>
                </a:moveTo>
                <a:cubicBezTo>
                  <a:pt x="14903" y="1165"/>
                  <a:pt x="15458" y="1658"/>
                  <a:pt x="15826" y="1984"/>
                </a:cubicBezTo>
                <a:cubicBezTo>
                  <a:pt x="16040" y="2173"/>
                  <a:pt x="16244" y="2353"/>
                  <a:pt x="16548" y="2353"/>
                </a:cubicBezTo>
                <a:cubicBezTo>
                  <a:pt x="16762" y="2353"/>
                  <a:pt x="17038" y="2293"/>
                  <a:pt x="17344" y="2196"/>
                </a:cubicBezTo>
                <a:lnTo>
                  <a:pt x="17344" y="2196"/>
                </a:lnTo>
                <a:cubicBezTo>
                  <a:pt x="17236" y="2288"/>
                  <a:pt x="17119" y="2376"/>
                  <a:pt x="16995" y="2461"/>
                </a:cubicBezTo>
                <a:cubicBezTo>
                  <a:pt x="16780" y="2612"/>
                  <a:pt x="16689" y="2889"/>
                  <a:pt x="16778" y="3137"/>
                </a:cubicBezTo>
                <a:cubicBezTo>
                  <a:pt x="16861" y="3373"/>
                  <a:pt x="17082" y="3528"/>
                  <a:pt x="17329" y="3528"/>
                </a:cubicBezTo>
                <a:cubicBezTo>
                  <a:pt x="17343" y="3528"/>
                  <a:pt x="17358" y="3527"/>
                  <a:pt x="17372" y="3526"/>
                </a:cubicBezTo>
                <a:cubicBezTo>
                  <a:pt x="17475" y="3519"/>
                  <a:pt x="17576" y="3508"/>
                  <a:pt x="17680" y="3494"/>
                </a:cubicBezTo>
                <a:lnTo>
                  <a:pt x="17680" y="3494"/>
                </a:lnTo>
                <a:cubicBezTo>
                  <a:pt x="17275" y="3802"/>
                  <a:pt x="16921" y="3990"/>
                  <a:pt x="16937" y="4786"/>
                </a:cubicBezTo>
                <a:cubicBezTo>
                  <a:pt x="16937" y="4826"/>
                  <a:pt x="16939" y="4881"/>
                  <a:pt x="16939" y="4971"/>
                </a:cubicBezTo>
                <a:cubicBezTo>
                  <a:pt x="16939" y="6510"/>
                  <a:pt x="16350" y="9097"/>
                  <a:pt x="14694" y="11320"/>
                </a:cubicBezTo>
                <a:cubicBezTo>
                  <a:pt x="13372" y="13093"/>
                  <a:pt x="10896" y="15207"/>
                  <a:pt x="6611" y="15207"/>
                </a:cubicBezTo>
                <a:cubicBezTo>
                  <a:pt x="5368" y="15207"/>
                  <a:pt x="4159" y="14996"/>
                  <a:pt x="3001" y="14582"/>
                </a:cubicBezTo>
                <a:cubicBezTo>
                  <a:pt x="4359" y="14345"/>
                  <a:pt x="5612" y="13799"/>
                  <a:pt x="6698" y="12960"/>
                </a:cubicBezTo>
                <a:cubicBezTo>
                  <a:pt x="6893" y="12812"/>
                  <a:pt x="6972" y="12557"/>
                  <a:pt x="6900" y="12323"/>
                </a:cubicBezTo>
                <a:cubicBezTo>
                  <a:pt x="6827" y="12090"/>
                  <a:pt x="6617" y="11925"/>
                  <a:pt x="6372" y="11913"/>
                </a:cubicBezTo>
                <a:cubicBezTo>
                  <a:pt x="5203" y="11849"/>
                  <a:pt x="4280" y="11209"/>
                  <a:pt x="3767" y="10448"/>
                </a:cubicBezTo>
                <a:cubicBezTo>
                  <a:pt x="3968" y="10434"/>
                  <a:pt x="4207" y="10404"/>
                  <a:pt x="4564" y="10340"/>
                </a:cubicBezTo>
                <a:cubicBezTo>
                  <a:pt x="4832" y="10294"/>
                  <a:pt x="5030" y="10071"/>
                  <a:pt x="5047" y="9801"/>
                </a:cubicBezTo>
                <a:cubicBezTo>
                  <a:pt x="5065" y="9532"/>
                  <a:pt x="4895" y="9286"/>
                  <a:pt x="4637" y="9205"/>
                </a:cubicBezTo>
                <a:cubicBezTo>
                  <a:pt x="3296" y="8787"/>
                  <a:pt x="2498" y="8025"/>
                  <a:pt x="2180" y="6838"/>
                </a:cubicBezTo>
                <a:lnTo>
                  <a:pt x="2180" y="6838"/>
                </a:lnTo>
                <a:cubicBezTo>
                  <a:pt x="2390" y="6891"/>
                  <a:pt x="2642" y="6933"/>
                  <a:pt x="3057" y="6986"/>
                </a:cubicBezTo>
                <a:cubicBezTo>
                  <a:pt x="3081" y="6989"/>
                  <a:pt x="3105" y="6991"/>
                  <a:pt x="3129" y="6991"/>
                </a:cubicBezTo>
                <a:cubicBezTo>
                  <a:pt x="3359" y="6991"/>
                  <a:pt x="3571" y="6854"/>
                  <a:pt x="3666" y="6640"/>
                </a:cubicBezTo>
                <a:cubicBezTo>
                  <a:pt x="3770" y="6403"/>
                  <a:pt x="3707" y="6125"/>
                  <a:pt x="3508" y="5957"/>
                </a:cubicBezTo>
                <a:cubicBezTo>
                  <a:pt x="2014" y="4697"/>
                  <a:pt x="1936" y="3409"/>
                  <a:pt x="2210" y="2373"/>
                </a:cubicBezTo>
                <a:lnTo>
                  <a:pt x="2210" y="2373"/>
                </a:lnTo>
                <a:cubicBezTo>
                  <a:pt x="4267" y="4464"/>
                  <a:pt x="6801" y="5670"/>
                  <a:pt x="9880" y="5882"/>
                </a:cubicBezTo>
                <a:cubicBezTo>
                  <a:pt x="9894" y="5883"/>
                  <a:pt x="9908" y="5884"/>
                  <a:pt x="9921" y="5884"/>
                </a:cubicBezTo>
                <a:cubicBezTo>
                  <a:pt x="10265" y="5884"/>
                  <a:pt x="10539" y="5586"/>
                  <a:pt x="10503" y="5239"/>
                </a:cubicBezTo>
                <a:cubicBezTo>
                  <a:pt x="10372" y="3940"/>
                  <a:pt x="10634" y="2919"/>
                  <a:pt x="11281" y="2203"/>
                </a:cubicBezTo>
                <a:cubicBezTo>
                  <a:pt x="11975" y="1437"/>
                  <a:pt x="12981" y="1165"/>
                  <a:pt x="13632" y="1165"/>
                </a:cubicBezTo>
                <a:close/>
                <a:moveTo>
                  <a:pt x="13631" y="1"/>
                </a:moveTo>
                <a:cubicBezTo>
                  <a:pt x="12698" y="1"/>
                  <a:pt x="11363" y="368"/>
                  <a:pt x="10413" y="1418"/>
                </a:cubicBezTo>
                <a:cubicBezTo>
                  <a:pt x="9665" y="2245"/>
                  <a:pt x="9291" y="3332"/>
                  <a:pt x="9300" y="4649"/>
                </a:cubicBezTo>
                <a:cubicBezTo>
                  <a:pt x="6556" y="4315"/>
                  <a:pt x="4306" y="3079"/>
                  <a:pt x="2438" y="887"/>
                </a:cubicBezTo>
                <a:cubicBezTo>
                  <a:pt x="2327" y="756"/>
                  <a:pt x="2163" y="681"/>
                  <a:pt x="1993" y="681"/>
                </a:cubicBezTo>
                <a:cubicBezTo>
                  <a:pt x="1966" y="681"/>
                  <a:pt x="1938" y="683"/>
                  <a:pt x="1911" y="687"/>
                </a:cubicBezTo>
                <a:cubicBezTo>
                  <a:pt x="1713" y="715"/>
                  <a:pt x="1541" y="843"/>
                  <a:pt x="1460" y="1025"/>
                </a:cubicBezTo>
                <a:cubicBezTo>
                  <a:pt x="1207" y="1582"/>
                  <a:pt x="876" y="2444"/>
                  <a:pt x="922" y="3466"/>
                </a:cubicBezTo>
                <a:cubicBezTo>
                  <a:pt x="952" y="4138"/>
                  <a:pt x="1138" y="4773"/>
                  <a:pt x="1479" y="5368"/>
                </a:cubicBezTo>
                <a:cubicBezTo>
                  <a:pt x="1469" y="5367"/>
                  <a:pt x="1459" y="5367"/>
                  <a:pt x="1449" y="5367"/>
                </a:cubicBezTo>
                <a:cubicBezTo>
                  <a:pt x="1114" y="5367"/>
                  <a:pt x="843" y="5650"/>
                  <a:pt x="865" y="5990"/>
                </a:cubicBezTo>
                <a:cubicBezTo>
                  <a:pt x="963" y="7455"/>
                  <a:pt x="1501" y="8589"/>
                  <a:pt x="2470" y="9380"/>
                </a:cubicBezTo>
                <a:cubicBezTo>
                  <a:pt x="2284" y="9528"/>
                  <a:pt x="2208" y="9773"/>
                  <a:pt x="2274" y="9999"/>
                </a:cubicBezTo>
                <a:cubicBezTo>
                  <a:pt x="2578" y="11057"/>
                  <a:pt x="3469" y="12207"/>
                  <a:pt x="4833" y="12757"/>
                </a:cubicBezTo>
                <a:cubicBezTo>
                  <a:pt x="3802" y="13279"/>
                  <a:pt x="2644" y="13546"/>
                  <a:pt x="1412" y="13546"/>
                </a:cubicBezTo>
                <a:cubicBezTo>
                  <a:pt x="1173" y="13546"/>
                  <a:pt x="932" y="13536"/>
                  <a:pt x="689" y="13516"/>
                </a:cubicBezTo>
                <a:cubicBezTo>
                  <a:pt x="673" y="13515"/>
                  <a:pt x="658" y="13514"/>
                  <a:pt x="642" y="13514"/>
                </a:cubicBezTo>
                <a:cubicBezTo>
                  <a:pt x="390" y="13514"/>
                  <a:pt x="164" y="13676"/>
                  <a:pt x="84" y="13919"/>
                </a:cubicBezTo>
                <a:cubicBezTo>
                  <a:pt x="0" y="14177"/>
                  <a:pt x="105" y="14460"/>
                  <a:pt x="338" y="14600"/>
                </a:cubicBezTo>
                <a:cubicBezTo>
                  <a:pt x="2284" y="15778"/>
                  <a:pt x="4395" y="16376"/>
                  <a:pt x="6611" y="16376"/>
                </a:cubicBezTo>
                <a:cubicBezTo>
                  <a:pt x="11382" y="16376"/>
                  <a:pt x="14151" y="14008"/>
                  <a:pt x="15631" y="12019"/>
                </a:cubicBezTo>
                <a:cubicBezTo>
                  <a:pt x="17461" y="9567"/>
                  <a:pt x="18108" y="6689"/>
                  <a:pt x="18108" y="4971"/>
                </a:cubicBezTo>
                <a:cubicBezTo>
                  <a:pt x="18108" y="4747"/>
                  <a:pt x="18103" y="4701"/>
                  <a:pt x="18110" y="4637"/>
                </a:cubicBezTo>
                <a:cubicBezTo>
                  <a:pt x="18336" y="4435"/>
                  <a:pt x="18964" y="4133"/>
                  <a:pt x="19935" y="2718"/>
                </a:cubicBezTo>
                <a:cubicBezTo>
                  <a:pt x="20080" y="2505"/>
                  <a:pt x="20070" y="2221"/>
                  <a:pt x="19909" y="2019"/>
                </a:cubicBezTo>
                <a:cubicBezTo>
                  <a:pt x="19795" y="1879"/>
                  <a:pt x="19625" y="1801"/>
                  <a:pt x="19451" y="1801"/>
                </a:cubicBezTo>
                <a:cubicBezTo>
                  <a:pt x="19377" y="1801"/>
                  <a:pt x="19303" y="1815"/>
                  <a:pt x="19231" y="1844"/>
                </a:cubicBezTo>
                <a:cubicBezTo>
                  <a:pt x="19194" y="1860"/>
                  <a:pt x="19155" y="1874"/>
                  <a:pt x="19118" y="1890"/>
                </a:cubicBezTo>
                <a:cubicBezTo>
                  <a:pt x="19269" y="1630"/>
                  <a:pt x="19392" y="1356"/>
                  <a:pt x="19490" y="1062"/>
                </a:cubicBezTo>
                <a:cubicBezTo>
                  <a:pt x="19564" y="841"/>
                  <a:pt x="19498" y="598"/>
                  <a:pt x="19327" y="443"/>
                </a:cubicBezTo>
                <a:cubicBezTo>
                  <a:pt x="19217" y="344"/>
                  <a:pt x="19076" y="292"/>
                  <a:pt x="18934" y="292"/>
                </a:cubicBezTo>
                <a:cubicBezTo>
                  <a:pt x="18853" y="292"/>
                  <a:pt x="18771" y="309"/>
                  <a:pt x="18694" y="344"/>
                </a:cubicBezTo>
                <a:cubicBezTo>
                  <a:pt x="18690" y="345"/>
                  <a:pt x="18676" y="351"/>
                  <a:pt x="18651" y="363"/>
                </a:cubicBezTo>
                <a:cubicBezTo>
                  <a:pt x="17724" y="830"/>
                  <a:pt x="16999" y="1103"/>
                  <a:pt x="16670" y="1166"/>
                </a:cubicBezTo>
                <a:cubicBezTo>
                  <a:pt x="16647" y="1147"/>
                  <a:pt x="16624" y="1126"/>
                  <a:pt x="16603" y="1106"/>
                </a:cubicBezTo>
                <a:cubicBezTo>
                  <a:pt x="16194" y="745"/>
                  <a:pt x="15347" y="1"/>
                  <a:pt x="136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266" name="Google Shape;11266;p90"/>
          <p:cNvGrpSpPr/>
          <p:nvPr/>
        </p:nvGrpSpPr>
        <p:grpSpPr>
          <a:xfrm>
            <a:off x="7390398" y="3238843"/>
            <a:ext cx="408023" cy="407411"/>
            <a:chOff x="2344476" y="2571761"/>
            <a:chExt cx="417671" cy="417045"/>
          </a:xfrm>
        </p:grpSpPr>
        <p:sp>
          <p:nvSpPr>
            <p:cNvPr id="11267" name="Google Shape;11267;p90"/>
            <p:cNvSpPr/>
            <p:nvPr/>
          </p:nvSpPr>
          <p:spPr>
            <a:xfrm>
              <a:off x="2344476" y="2571761"/>
              <a:ext cx="417671" cy="417045"/>
            </a:xfrm>
            <a:custGeom>
              <a:rect b="b" l="l" r="r" t="t"/>
              <a:pathLst>
                <a:path extrusionOk="0" h="19983" w="20013">
                  <a:moveTo>
                    <a:pt x="10022" y="1170"/>
                  </a:moveTo>
                  <a:cubicBezTo>
                    <a:pt x="14886" y="1170"/>
                    <a:pt x="18842" y="5127"/>
                    <a:pt x="18842" y="9990"/>
                  </a:cubicBezTo>
                  <a:cubicBezTo>
                    <a:pt x="18842" y="14855"/>
                    <a:pt x="14886" y="18811"/>
                    <a:pt x="10023" y="18811"/>
                  </a:cubicBezTo>
                  <a:cubicBezTo>
                    <a:pt x="8516" y="18811"/>
                    <a:pt x="7030" y="18423"/>
                    <a:pt x="5726" y="17691"/>
                  </a:cubicBezTo>
                  <a:cubicBezTo>
                    <a:pt x="5638" y="17641"/>
                    <a:pt x="5539" y="17615"/>
                    <a:pt x="5440" y="17615"/>
                  </a:cubicBezTo>
                  <a:cubicBezTo>
                    <a:pt x="5393" y="17615"/>
                    <a:pt x="5345" y="17621"/>
                    <a:pt x="5298" y="17632"/>
                  </a:cubicBezTo>
                  <a:lnTo>
                    <a:pt x="1419" y="18595"/>
                  </a:lnTo>
                  <a:lnTo>
                    <a:pt x="2381" y="14715"/>
                  </a:lnTo>
                  <a:cubicBezTo>
                    <a:pt x="2417" y="14570"/>
                    <a:pt x="2395" y="14416"/>
                    <a:pt x="2323" y="14287"/>
                  </a:cubicBezTo>
                  <a:cubicBezTo>
                    <a:pt x="1590" y="12982"/>
                    <a:pt x="1203" y="11498"/>
                    <a:pt x="1203" y="9990"/>
                  </a:cubicBezTo>
                  <a:cubicBezTo>
                    <a:pt x="1203" y="5127"/>
                    <a:pt x="5159" y="1170"/>
                    <a:pt x="10022" y="1170"/>
                  </a:cubicBezTo>
                  <a:close/>
                  <a:moveTo>
                    <a:pt x="10023" y="1"/>
                  </a:moveTo>
                  <a:cubicBezTo>
                    <a:pt x="4522" y="1"/>
                    <a:pt x="32" y="4491"/>
                    <a:pt x="32" y="9990"/>
                  </a:cubicBezTo>
                  <a:cubicBezTo>
                    <a:pt x="32" y="11620"/>
                    <a:pt x="432" y="13226"/>
                    <a:pt x="1191" y="14655"/>
                  </a:cubicBezTo>
                  <a:lnTo>
                    <a:pt x="50" y="19256"/>
                  </a:lnTo>
                  <a:cubicBezTo>
                    <a:pt x="0" y="19455"/>
                    <a:pt x="58" y="19665"/>
                    <a:pt x="204" y="19810"/>
                  </a:cubicBezTo>
                  <a:cubicBezTo>
                    <a:pt x="313" y="19921"/>
                    <a:pt x="461" y="19982"/>
                    <a:pt x="614" y="19982"/>
                  </a:cubicBezTo>
                  <a:cubicBezTo>
                    <a:pt x="662" y="19982"/>
                    <a:pt x="710" y="19976"/>
                    <a:pt x="757" y="19964"/>
                  </a:cubicBezTo>
                  <a:lnTo>
                    <a:pt x="5358" y="18823"/>
                  </a:lnTo>
                  <a:cubicBezTo>
                    <a:pt x="6788" y="19582"/>
                    <a:pt x="8394" y="19982"/>
                    <a:pt x="10022" y="19982"/>
                  </a:cubicBezTo>
                  <a:cubicBezTo>
                    <a:pt x="12680" y="19982"/>
                    <a:pt x="15187" y="18940"/>
                    <a:pt x="17078" y="17047"/>
                  </a:cubicBezTo>
                  <a:cubicBezTo>
                    <a:pt x="18971" y="15156"/>
                    <a:pt x="20013" y="12649"/>
                    <a:pt x="20013" y="9990"/>
                  </a:cubicBezTo>
                  <a:cubicBezTo>
                    <a:pt x="20013" y="7333"/>
                    <a:pt x="18971" y="4827"/>
                    <a:pt x="17080" y="2934"/>
                  </a:cubicBezTo>
                  <a:cubicBezTo>
                    <a:pt x="15187" y="1043"/>
                    <a:pt x="12680" y="1"/>
                    <a:pt x="100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8" name="Google Shape;11268;p90"/>
            <p:cNvSpPr/>
            <p:nvPr/>
          </p:nvSpPr>
          <p:spPr>
            <a:xfrm>
              <a:off x="2421672" y="2657388"/>
              <a:ext cx="260625" cy="243636"/>
            </a:xfrm>
            <a:custGeom>
              <a:rect b="b" l="l" r="r" t="t"/>
              <a:pathLst>
                <a:path extrusionOk="0" h="11674" w="12488">
                  <a:moveTo>
                    <a:pt x="3164" y="1171"/>
                  </a:moveTo>
                  <a:cubicBezTo>
                    <a:pt x="3352" y="1171"/>
                    <a:pt x="3536" y="1247"/>
                    <a:pt x="3710" y="1424"/>
                  </a:cubicBezTo>
                  <a:lnTo>
                    <a:pt x="3719" y="1433"/>
                  </a:lnTo>
                  <a:cubicBezTo>
                    <a:pt x="4757" y="2473"/>
                    <a:pt x="4683" y="2832"/>
                    <a:pt x="4449" y="3068"/>
                  </a:cubicBezTo>
                  <a:cubicBezTo>
                    <a:pt x="4240" y="3275"/>
                    <a:pt x="3625" y="3692"/>
                    <a:pt x="3427" y="3892"/>
                  </a:cubicBezTo>
                  <a:cubicBezTo>
                    <a:pt x="2960" y="4359"/>
                    <a:pt x="3046" y="5081"/>
                    <a:pt x="3685" y="6039"/>
                  </a:cubicBezTo>
                  <a:cubicBezTo>
                    <a:pt x="4065" y="6611"/>
                    <a:pt x="4568" y="7166"/>
                    <a:pt x="4805" y="7405"/>
                  </a:cubicBezTo>
                  <a:lnTo>
                    <a:pt x="4806" y="7405"/>
                  </a:lnTo>
                  <a:cubicBezTo>
                    <a:pt x="5045" y="7642"/>
                    <a:pt x="5599" y="8146"/>
                    <a:pt x="6172" y="8527"/>
                  </a:cubicBezTo>
                  <a:cubicBezTo>
                    <a:pt x="6727" y="8895"/>
                    <a:pt x="7202" y="9079"/>
                    <a:pt x="7594" y="9079"/>
                  </a:cubicBezTo>
                  <a:cubicBezTo>
                    <a:pt x="7880" y="9079"/>
                    <a:pt x="8123" y="8981"/>
                    <a:pt x="8320" y="8785"/>
                  </a:cubicBezTo>
                  <a:cubicBezTo>
                    <a:pt x="8518" y="8585"/>
                    <a:pt x="8935" y="7971"/>
                    <a:pt x="9144" y="7762"/>
                  </a:cubicBezTo>
                  <a:cubicBezTo>
                    <a:pt x="9238" y="7668"/>
                    <a:pt x="9331" y="7609"/>
                    <a:pt x="9460" y="7609"/>
                  </a:cubicBezTo>
                  <a:cubicBezTo>
                    <a:pt x="9549" y="7609"/>
                    <a:pt x="9655" y="7637"/>
                    <a:pt x="9790" y="7702"/>
                  </a:cubicBezTo>
                  <a:cubicBezTo>
                    <a:pt x="10172" y="7886"/>
                    <a:pt x="10582" y="8297"/>
                    <a:pt x="10779" y="8493"/>
                  </a:cubicBezTo>
                  <a:lnTo>
                    <a:pt x="10788" y="8502"/>
                  </a:lnTo>
                  <a:cubicBezTo>
                    <a:pt x="11239" y="8944"/>
                    <a:pt x="11037" y="9452"/>
                    <a:pt x="10593" y="9898"/>
                  </a:cubicBezTo>
                  <a:cubicBezTo>
                    <a:pt x="10190" y="10300"/>
                    <a:pt x="9680" y="10502"/>
                    <a:pt x="9068" y="10502"/>
                  </a:cubicBezTo>
                  <a:cubicBezTo>
                    <a:pt x="8521" y="10502"/>
                    <a:pt x="7892" y="10341"/>
                    <a:pt x="7184" y="10020"/>
                  </a:cubicBezTo>
                  <a:cubicBezTo>
                    <a:pt x="5868" y="9420"/>
                    <a:pt x="4676" y="8428"/>
                    <a:pt x="4228" y="7984"/>
                  </a:cubicBezTo>
                  <a:cubicBezTo>
                    <a:pt x="3784" y="7536"/>
                    <a:pt x="2792" y="6344"/>
                    <a:pt x="2192" y="5028"/>
                  </a:cubicBezTo>
                  <a:cubicBezTo>
                    <a:pt x="1511" y="3527"/>
                    <a:pt x="1552" y="2381"/>
                    <a:pt x="2314" y="1619"/>
                  </a:cubicBezTo>
                  <a:cubicBezTo>
                    <a:pt x="2583" y="1350"/>
                    <a:pt x="2877" y="1171"/>
                    <a:pt x="3164" y="1171"/>
                  </a:cubicBezTo>
                  <a:close/>
                  <a:moveTo>
                    <a:pt x="3169" y="1"/>
                  </a:moveTo>
                  <a:cubicBezTo>
                    <a:pt x="2619" y="1"/>
                    <a:pt x="2030" y="247"/>
                    <a:pt x="1486" y="791"/>
                  </a:cubicBezTo>
                  <a:cubicBezTo>
                    <a:pt x="701" y="1576"/>
                    <a:pt x="0" y="3034"/>
                    <a:pt x="1127" y="5512"/>
                  </a:cubicBezTo>
                  <a:cubicBezTo>
                    <a:pt x="1794" y="6979"/>
                    <a:pt x="2868" y="8274"/>
                    <a:pt x="3398" y="8810"/>
                  </a:cubicBezTo>
                  <a:lnTo>
                    <a:pt x="3402" y="8813"/>
                  </a:lnTo>
                  <a:cubicBezTo>
                    <a:pt x="3938" y="9344"/>
                    <a:pt x="5235" y="10418"/>
                    <a:pt x="6699" y="11085"/>
                  </a:cubicBezTo>
                  <a:cubicBezTo>
                    <a:pt x="7490" y="11445"/>
                    <a:pt x="8308" y="11674"/>
                    <a:pt x="9088" y="11674"/>
                  </a:cubicBezTo>
                  <a:cubicBezTo>
                    <a:pt x="9940" y="11674"/>
                    <a:pt x="10746" y="11400"/>
                    <a:pt x="11421" y="10726"/>
                  </a:cubicBezTo>
                  <a:cubicBezTo>
                    <a:pt x="12488" y="9657"/>
                    <a:pt x="12399" y="8442"/>
                    <a:pt x="11607" y="7665"/>
                  </a:cubicBezTo>
                  <a:cubicBezTo>
                    <a:pt x="11219" y="7278"/>
                    <a:pt x="10791" y="6885"/>
                    <a:pt x="10297" y="6648"/>
                  </a:cubicBezTo>
                  <a:cubicBezTo>
                    <a:pt x="10009" y="6509"/>
                    <a:pt x="9725" y="6440"/>
                    <a:pt x="9455" y="6440"/>
                  </a:cubicBezTo>
                  <a:cubicBezTo>
                    <a:pt x="9034" y="6440"/>
                    <a:pt x="8646" y="6606"/>
                    <a:pt x="8316" y="6935"/>
                  </a:cubicBezTo>
                  <a:cubicBezTo>
                    <a:pt x="8070" y="7180"/>
                    <a:pt x="7732" y="7665"/>
                    <a:pt x="7538" y="7904"/>
                  </a:cubicBezTo>
                  <a:cubicBezTo>
                    <a:pt x="7035" y="7819"/>
                    <a:pt x="6032" y="6974"/>
                    <a:pt x="5634" y="6577"/>
                  </a:cubicBezTo>
                  <a:cubicBezTo>
                    <a:pt x="5236" y="6179"/>
                    <a:pt x="4393" y="5174"/>
                    <a:pt x="4308" y="4674"/>
                  </a:cubicBezTo>
                  <a:cubicBezTo>
                    <a:pt x="4545" y="4481"/>
                    <a:pt x="5031" y="4141"/>
                    <a:pt x="5277" y="3895"/>
                  </a:cubicBezTo>
                  <a:cubicBezTo>
                    <a:pt x="5817" y="3354"/>
                    <a:pt x="5919" y="2652"/>
                    <a:pt x="5564" y="1914"/>
                  </a:cubicBezTo>
                  <a:cubicBezTo>
                    <a:pt x="5327" y="1421"/>
                    <a:pt x="4934" y="993"/>
                    <a:pt x="4546" y="605"/>
                  </a:cubicBezTo>
                  <a:cubicBezTo>
                    <a:pt x="4165" y="216"/>
                    <a:pt x="3684" y="1"/>
                    <a:pt x="31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1272" name="Shape 11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73" name="Google Shape;11273;p91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44" name="Shape 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" name="Google Shape;445;p45"/>
          <p:cNvSpPr txBox="1"/>
          <p:nvPr>
            <p:ph idx="7" type="title"/>
          </p:nvPr>
        </p:nvSpPr>
        <p:spPr>
          <a:xfrm>
            <a:off x="1655110" y="1008060"/>
            <a:ext cx="2595900" cy="322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1231B3"/>
                </a:solidFill>
              </a:rPr>
              <a:t>Our Mission </a:t>
            </a:r>
            <a:r>
              <a:rPr lang="en"/>
              <a:t>a</a:t>
            </a:r>
            <a:r>
              <a:rPr lang="en">
                <a:solidFill>
                  <a:srgbClr val="1231B3"/>
                </a:solidFill>
              </a:rPr>
              <a:t>nd Vision</a:t>
            </a:r>
            <a:endParaRPr b="0">
              <a:solidFill>
                <a:srgbClr val="1231B3"/>
              </a:solidFill>
              <a:latin typeface="Barlow Black"/>
              <a:ea typeface="Barlow Black"/>
              <a:cs typeface="Barlow Black"/>
              <a:sym typeface="Barlow Black"/>
            </a:endParaRPr>
          </a:p>
        </p:txBody>
      </p:sp>
      <p:sp>
        <p:nvSpPr>
          <p:cNvPr id="446" name="Google Shape;446;p45"/>
          <p:cNvSpPr txBox="1"/>
          <p:nvPr>
            <p:ph idx="3" type="title"/>
          </p:nvPr>
        </p:nvSpPr>
        <p:spPr>
          <a:xfrm>
            <a:off x="5075400" y="940375"/>
            <a:ext cx="2218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lt1"/>
                </a:solidFill>
              </a:rPr>
              <a:t>Mars</a:t>
            </a:r>
            <a:endParaRPr b="1" sz="1800">
              <a:solidFill>
                <a:schemeClr val="lt1"/>
              </a:solidFill>
            </a:endParaRPr>
          </a:p>
        </p:txBody>
      </p:sp>
      <p:sp>
        <p:nvSpPr>
          <p:cNvPr id="447" name="Google Shape;447;p45"/>
          <p:cNvSpPr txBox="1"/>
          <p:nvPr>
            <p:ph idx="4" type="title"/>
          </p:nvPr>
        </p:nvSpPr>
        <p:spPr>
          <a:xfrm>
            <a:off x="5075400" y="1298563"/>
            <a:ext cx="2218500" cy="73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Despite being red, Mars is a cold place</a:t>
            </a:r>
            <a:endParaRPr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448" name="Google Shape;448;p45"/>
          <p:cNvSpPr txBox="1"/>
          <p:nvPr>
            <p:ph idx="5" type="title"/>
          </p:nvPr>
        </p:nvSpPr>
        <p:spPr>
          <a:xfrm>
            <a:off x="5075400" y="3162430"/>
            <a:ext cx="22185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lt1"/>
                </a:solidFill>
              </a:rPr>
              <a:t>Neptune</a:t>
            </a:r>
            <a:endParaRPr b="1" sz="1800">
              <a:solidFill>
                <a:schemeClr val="lt1"/>
              </a:solidFill>
            </a:endParaRPr>
          </a:p>
        </p:txBody>
      </p:sp>
      <p:sp>
        <p:nvSpPr>
          <p:cNvPr id="449" name="Google Shape;449;p45"/>
          <p:cNvSpPr txBox="1"/>
          <p:nvPr>
            <p:ph idx="6" type="title"/>
          </p:nvPr>
        </p:nvSpPr>
        <p:spPr>
          <a:xfrm>
            <a:off x="5075400" y="3573163"/>
            <a:ext cx="2218500" cy="64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It’s the farthest planet from the Sun</a:t>
            </a:r>
            <a:endParaRPr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450" name="Google Shape;450;p45"/>
          <p:cNvSpPr txBox="1"/>
          <p:nvPr>
            <p:ph idx="3" type="title"/>
          </p:nvPr>
        </p:nvSpPr>
        <p:spPr>
          <a:xfrm>
            <a:off x="5075402" y="2079977"/>
            <a:ext cx="2218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lt1"/>
                </a:solidFill>
              </a:rPr>
              <a:t>Saturn</a:t>
            </a:r>
            <a:endParaRPr b="1" sz="1800">
              <a:solidFill>
                <a:schemeClr val="lt1"/>
              </a:solidFill>
            </a:endParaRPr>
          </a:p>
        </p:txBody>
      </p:sp>
      <p:sp>
        <p:nvSpPr>
          <p:cNvPr id="451" name="Google Shape;451;p45"/>
          <p:cNvSpPr txBox="1"/>
          <p:nvPr>
            <p:ph idx="4" type="title"/>
          </p:nvPr>
        </p:nvSpPr>
        <p:spPr>
          <a:xfrm>
            <a:off x="5075400" y="2435863"/>
            <a:ext cx="2218500" cy="73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Saturn is a gas giant and has several rings</a:t>
            </a:r>
            <a:endParaRPr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55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p46"/>
          <p:cNvSpPr txBox="1"/>
          <p:nvPr>
            <p:ph idx="2" type="subTitle"/>
          </p:nvPr>
        </p:nvSpPr>
        <p:spPr>
          <a:xfrm>
            <a:off x="5112200" y="3782875"/>
            <a:ext cx="30072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45720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</a:t>
            </a:r>
            <a:r>
              <a:rPr lang="en">
                <a:solidFill>
                  <a:schemeClr val="lt1"/>
                </a:solidFill>
              </a:rPr>
              <a:t>Someone Famous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457" name="Google Shape;457;p46"/>
          <p:cNvSpPr txBox="1"/>
          <p:nvPr/>
        </p:nvSpPr>
        <p:spPr>
          <a:xfrm>
            <a:off x="1329985" y="1531850"/>
            <a:ext cx="881400" cy="1785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0">
                <a:solidFill>
                  <a:schemeClr val="lt1"/>
                </a:solidFill>
                <a:latin typeface="Montserrat Black"/>
                <a:ea typeface="Montserrat Black"/>
                <a:cs typeface="Montserrat Black"/>
                <a:sym typeface="Montserrat Black"/>
              </a:rPr>
              <a:t>“ </a:t>
            </a:r>
            <a:endParaRPr sz="12000">
              <a:solidFill>
                <a:schemeClr val="lt1"/>
              </a:solidFill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sp>
        <p:nvSpPr>
          <p:cNvPr id="458" name="Google Shape;458;p46"/>
          <p:cNvSpPr/>
          <p:nvPr/>
        </p:nvSpPr>
        <p:spPr>
          <a:xfrm>
            <a:off x="720000" y="5386825"/>
            <a:ext cx="7704000" cy="187200"/>
          </a:xfrm>
          <a:prstGeom prst="rect">
            <a:avLst/>
          </a:prstGeom>
          <a:solidFill>
            <a:srgbClr val="FF9CE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9" name="Google Shape;459;p46"/>
          <p:cNvSpPr txBox="1"/>
          <p:nvPr>
            <p:ph idx="1" type="subTitle"/>
          </p:nvPr>
        </p:nvSpPr>
        <p:spPr>
          <a:xfrm>
            <a:off x="2317775" y="1901376"/>
            <a:ext cx="5361300" cy="171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Barlow ExtraBold"/>
                <a:ea typeface="Barlow ExtraBold"/>
                <a:cs typeface="Barlow ExtraBold"/>
                <a:sym typeface="Barlow ExtraBold"/>
              </a:rPr>
              <a:t>This is a quote</a:t>
            </a:r>
            <a:r>
              <a:rPr lang="en"/>
              <a:t>,</a:t>
            </a:r>
            <a:r>
              <a:rPr lang="en">
                <a:solidFill>
                  <a:schemeClr val="lt1"/>
                </a:solidFill>
                <a:latin typeface="Barlow ExtraBold"/>
                <a:ea typeface="Barlow ExtraBold"/>
                <a:cs typeface="Barlow ExtraBold"/>
                <a:sym typeface="Barlow ExtraBold"/>
              </a:rPr>
              <a:t> </a:t>
            </a:r>
            <a:r>
              <a:rPr lang="en"/>
              <a:t>w</a:t>
            </a:r>
            <a:r>
              <a:rPr lang="en">
                <a:solidFill>
                  <a:schemeClr val="lt1"/>
                </a:solidFill>
                <a:latin typeface="Barlow ExtraBold"/>
                <a:ea typeface="Barlow ExtraBold"/>
                <a:cs typeface="Barlow ExtraBold"/>
                <a:sym typeface="Barlow ExtraBold"/>
              </a:rPr>
              <a:t>ords full of wisdom that someone important said and can make the reader get inspired.</a:t>
            </a:r>
            <a:r>
              <a:rPr lang="en"/>
              <a:t>”</a:t>
            </a:r>
            <a:endParaRPr>
              <a:solidFill>
                <a:schemeClr val="lt1"/>
              </a:solidFill>
              <a:latin typeface="Barlow ExtraBold"/>
              <a:ea typeface="Barlow ExtraBold"/>
              <a:cs typeface="Barlow ExtraBold"/>
              <a:sym typeface="Barlow ExtraBold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63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" name="Google Shape;464;p47"/>
          <p:cNvSpPr txBox="1"/>
          <p:nvPr>
            <p:ph type="ctrTitle"/>
          </p:nvPr>
        </p:nvSpPr>
        <p:spPr>
          <a:xfrm>
            <a:off x="190540" y="1785830"/>
            <a:ext cx="3103500" cy="100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1231B3"/>
                </a:solidFill>
              </a:rPr>
              <a:t>1. </a:t>
            </a:r>
            <a:r>
              <a:rPr lang="en">
                <a:solidFill>
                  <a:srgbClr val="1231B3"/>
                </a:solidFill>
              </a:rPr>
              <a:t>Company</a:t>
            </a:r>
            <a:endParaRPr>
              <a:solidFill>
                <a:srgbClr val="1231B3"/>
              </a:solidFill>
            </a:endParaRPr>
          </a:p>
        </p:txBody>
      </p:sp>
      <p:pic>
        <p:nvPicPr>
          <p:cNvPr id="465" name="Google Shape;465;p47"/>
          <p:cNvPicPr preferRelativeResize="0"/>
          <p:nvPr/>
        </p:nvPicPr>
        <p:blipFill rotWithShape="1">
          <a:blip r:embed="rId3">
            <a:alphaModFix/>
          </a:blip>
          <a:srcRect b="0" l="852" r="0" t="0"/>
          <a:stretch/>
        </p:blipFill>
        <p:spPr>
          <a:xfrm>
            <a:off x="3694800" y="271875"/>
            <a:ext cx="5449201" cy="4885526"/>
          </a:xfrm>
          <a:prstGeom prst="rect">
            <a:avLst/>
          </a:prstGeom>
          <a:noFill/>
          <a:ln>
            <a:noFill/>
          </a:ln>
        </p:spPr>
      </p:pic>
      <p:sp>
        <p:nvSpPr>
          <p:cNvPr id="466" name="Google Shape;466;p47"/>
          <p:cNvSpPr txBox="1"/>
          <p:nvPr>
            <p:ph idx="1" type="subTitle"/>
          </p:nvPr>
        </p:nvSpPr>
        <p:spPr>
          <a:xfrm>
            <a:off x="731140" y="2466905"/>
            <a:ext cx="2562900" cy="112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could enter a subtitle here if you need it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70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" name="Google Shape;471;p48"/>
          <p:cNvSpPr txBox="1"/>
          <p:nvPr>
            <p:ph type="title"/>
          </p:nvPr>
        </p:nvSpPr>
        <p:spPr>
          <a:xfrm>
            <a:off x="0" y="1812875"/>
            <a:ext cx="2821500" cy="240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3600">
                <a:solidFill>
                  <a:srgbClr val="FF925C"/>
                </a:solidFill>
              </a:rPr>
              <a:t>The Slide Title Goes Here!</a:t>
            </a:r>
            <a:endParaRPr sz="3600">
              <a:solidFill>
                <a:srgbClr val="FF925C"/>
              </a:solidFill>
            </a:endParaRPr>
          </a:p>
        </p:txBody>
      </p:sp>
      <p:sp>
        <p:nvSpPr>
          <p:cNvPr id="472" name="Google Shape;472;p48"/>
          <p:cNvSpPr txBox="1"/>
          <p:nvPr>
            <p:ph idx="1" type="subTitle"/>
          </p:nvPr>
        </p:nvSpPr>
        <p:spPr>
          <a:xfrm>
            <a:off x="3872830" y="1450485"/>
            <a:ext cx="4338000" cy="2671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Do you know what helps you make your point clear? Lists like this one: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-3175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/>
              <a:t>They’re simple </a:t>
            </a:r>
            <a:endParaRPr/>
          </a:p>
          <a:p>
            <a:pPr indent="-3175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/>
              <a:t>You can organize your ideas clearly</a:t>
            </a:r>
            <a:endParaRPr/>
          </a:p>
          <a:p>
            <a:pPr indent="-3175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/>
              <a:t>You’ll never forget to buy milk!</a:t>
            </a:r>
            <a:endParaRPr/>
          </a:p>
          <a:p>
            <a:pPr indent="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And the most important thing: the audience won’t miss the point of your presentation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Remote Assistance by Slidesgo">
  <a:themeElements>
    <a:clrScheme name="Simple Light">
      <a:dk1>
        <a:srgbClr val="000000"/>
      </a:dk1>
      <a:lt1>
        <a:srgbClr val="FFFFFF"/>
      </a:lt1>
      <a:dk2>
        <a:srgbClr val="1231B3"/>
      </a:dk2>
      <a:lt2>
        <a:srgbClr val="FF9CE1"/>
      </a:lt2>
      <a:accent1>
        <a:srgbClr val="FF925C"/>
      </a:accent1>
      <a:accent2>
        <a:srgbClr val="CCCCCC"/>
      </a:accent2>
      <a:accent3>
        <a:srgbClr val="0F2A99"/>
      </a:accent3>
      <a:accent4>
        <a:srgbClr val="BABABA"/>
      </a:accent4>
      <a:accent5>
        <a:srgbClr val="DE88C4"/>
      </a:accent5>
      <a:accent6>
        <a:srgbClr val="9E9E9E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